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Noto Sans Symbol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B5mVyopiWbORQgIdbaYkSAKT+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5651A5-0011-480E-82D2-88320AD96A6A}">
  <a:tblStyle styleId="{6F5651A5-0011-480E-82D2-88320AD96A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8AD2318-9E20-4A45-9ABE-B362EA7FF55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4320" orient="horz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otoSansSymbols-bold.fntdata"/><Relationship Id="rId23" Type="http://schemas.openxmlformats.org/officeDocument/2006/relationships/font" Target="fonts/NotoSansSymbol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</a:t>
            </a:r>
            <a:r>
              <a:rPr lang="en-US" baseline="-25000"/>
              <a:t>C</a:t>
            </a:r>
            <a:r>
              <a:rPr lang="en-US"/>
              <a:t> vs. Tmax</a:t>
            </a:r>
          </a:p>
        </c:rich>
      </c:tx>
      <c:layout>
        <c:manualLayout>
          <c:xMode val="edge"/>
          <c:yMode val="edge"/>
          <c:x val="0.46432413842663411"/>
          <c:y val="2.47544847755190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535350011628289"/>
          <c:y val="0.10247497664486854"/>
          <c:w val="0.67765689890029579"/>
          <c:h val="0.681820588104453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'0.88 mm'!$C$1</c:f>
              <c:strCache>
                <c:ptCount val="1"/>
                <c:pt idx="0">
                  <c:v>PMM241113-88 (0.88 mm)</c:v>
                </c:pt>
              </c:strCache>
            </c:strRef>
          </c:tx>
          <c:spPr>
            <a:ln w="66675">
              <a:noFill/>
            </a:ln>
          </c:spPr>
          <c:marker>
            <c:symbol val="diamond"/>
            <c:size val="8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C3B-4CBB-B918-D44B003EEF7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C3B-4CBB-B918-D44B003EEF7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C3B-4CBB-B918-D44B003EEF74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C3B-4CBB-B918-D44B003EEF74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C3B-4CBB-B918-D44B003EEF74}"/>
              </c:ext>
            </c:extLst>
          </c:dPt>
          <c:trendline>
            <c:spPr>
              <a:ln w="38100">
                <a:noFill/>
                <a:prstDash val="dash"/>
              </a:ln>
            </c:spPr>
            <c:trendlineType val="movingAvg"/>
            <c:period val="2"/>
            <c:dispRSqr val="0"/>
            <c:dispEq val="0"/>
          </c:trendline>
          <c:xVal>
            <c:numRef>
              <c:f>'0.88 mm'!$A$10:$A$49</c:f>
              <c:numCache>
                <c:formatCode>General</c:formatCode>
                <c:ptCount val="40"/>
                <c:pt idx="0">
                  <c:v>884</c:v>
                </c:pt>
                <c:pt idx="1">
                  <c:v>884</c:v>
                </c:pt>
                <c:pt idx="4">
                  <c:v>885</c:v>
                </c:pt>
                <c:pt idx="5">
                  <c:v>885</c:v>
                </c:pt>
                <c:pt idx="8">
                  <c:v>885.5</c:v>
                </c:pt>
                <c:pt idx="9">
                  <c:v>885.5</c:v>
                </c:pt>
                <c:pt idx="10">
                  <c:v>885.5</c:v>
                </c:pt>
                <c:pt idx="11">
                  <c:v>885.5</c:v>
                </c:pt>
                <c:pt idx="14">
                  <c:v>886</c:v>
                </c:pt>
                <c:pt idx="15">
                  <c:v>886</c:v>
                </c:pt>
                <c:pt idx="18">
                  <c:v>888.5</c:v>
                </c:pt>
                <c:pt idx="19">
                  <c:v>888.5</c:v>
                </c:pt>
                <c:pt idx="22">
                  <c:v>890.5</c:v>
                </c:pt>
                <c:pt idx="23">
                  <c:v>890.5</c:v>
                </c:pt>
                <c:pt idx="26">
                  <c:v>892</c:v>
                </c:pt>
                <c:pt idx="27">
                  <c:v>892</c:v>
                </c:pt>
                <c:pt idx="30">
                  <c:v>893.5</c:v>
                </c:pt>
                <c:pt idx="31">
                  <c:v>893.5</c:v>
                </c:pt>
                <c:pt idx="34">
                  <c:v>895</c:v>
                </c:pt>
                <c:pt idx="35">
                  <c:v>895</c:v>
                </c:pt>
                <c:pt idx="38">
                  <c:v>897.5</c:v>
                </c:pt>
                <c:pt idx="39">
                  <c:v>897.5</c:v>
                </c:pt>
              </c:numCache>
            </c:numRef>
          </c:xVal>
          <c:yVal>
            <c:numRef>
              <c:f>'0.88 mm'!$O$10:$O$49</c:f>
              <c:numCache>
                <c:formatCode>General</c:formatCode>
                <c:ptCount val="40"/>
                <c:pt idx="8" formatCode="0.0">
                  <c:v>6792.2698154192458</c:v>
                </c:pt>
                <c:pt idx="18" formatCode="0.0">
                  <c:v>4401.4708671347098</c:v>
                </c:pt>
                <c:pt idx="22" formatCode="0.0">
                  <c:v>4411.4742100145613</c:v>
                </c:pt>
                <c:pt idx="30" formatCode="0.0">
                  <c:v>4281.4307525764907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C3B-4CBB-B918-D44B003EE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402704"/>
        <c:axId val="983416848"/>
      </c:scatterChart>
      <c:valAx>
        <c:axId val="983402704"/>
        <c:scaling>
          <c:orientation val="minMax"/>
          <c:max val="897"/>
          <c:min val="883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</a:t>
                </a:r>
                <a:r>
                  <a:rPr lang="en-US" sz="1800" baseline="-25000"/>
                  <a:t>max</a:t>
                </a:r>
                <a:r>
                  <a:rPr lang="en-US" sz="1800"/>
                  <a:t> (°C)</a:t>
                </a:r>
              </a:p>
            </c:rich>
          </c:tx>
          <c:layout>
            <c:manualLayout>
              <c:xMode val="edge"/>
              <c:yMode val="edge"/>
              <c:x val="0.49823099850458719"/>
              <c:y val="0.9070296463381444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83416848"/>
        <c:crossesAt val="0"/>
        <c:crossBetween val="midCat"/>
        <c:majorUnit val="2"/>
        <c:minorUnit val="1"/>
      </c:valAx>
      <c:valAx>
        <c:axId val="983416848"/>
        <c:scaling>
          <c:orientation val="minMax"/>
          <c:max val="8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J</a:t>
                </a:r>
                <a:r>
                  <a:rPr lang="en-US" sz="1800" baseline="-25000"/>
                  <a:t>C</a:t>
                </a:r>
                <a:r>
                  <a:rPr lang="en-US" sz="1800"/>
                  <a:t> (4.2 K, 5 T), A/mm</a:t>
                </a:r>
                <a:r>
                  <a:rPr lang="en-US" sz="1800" baseline="30000"/>
                  <a:t>2</a:t>
                </a:r>
              </a:p>
            </c:rich>
          </c:tx>
          <c:layout>
            <c:manualLayout>
              <c:xMode val="edge"/>
              <c:yMode val="edge"/>
              <c:x val="4.0125672172076049E-2"/>
              <c:y val="0.16068571518380562"/>
            </c:manualLayout>
          </c:layout>
          <c:overlay val="0"/>
        </c:title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983402704"/>
        <c:crosses val="autoZero"/>
        <c:crossBetween val="midCat"/>
        <c:majorUnit val="1000"/>
        <c:minorUnit val="200"/>
      </c:valAx>
      <c:spPr>
        <a:ln>
          <a:solidFill>
            <a:schemeClr val="tx1">
              <a:shade val="95000"/>
              <a:satMod val="105000"/>
            </a:schemeClr>
          </a:solidFill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50350725937738794"/>
          <c:y val="0.60879954624316024"/>
          <c:w val="0.37368421052631579"/>
          <c:h val="0.12080893039196547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'Wire info'!$F$3</c:f>
              <c:strCache>
                <c:ptCount val="1"/>
                <c:pt idx="0">
                  <c:v>Power Characteristics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'Wire info'!$A$4:$A$11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'Wire info'!$F$4:$F$11</c:f>
              <c:numCache>
                <c:formatCode>General</c:formatCode>
                <c:ptCount val="8"/>
                <c:pt idx="0">
                  <c:v>1.63</c:v>
                </c:pt>
                <c:pt idx="1">
                  <c:v>1.52</c:v>
                </c:pt>
                <c:pt idx="2">
                  <c:v>1.44</c:v>
                </c:pt>
                <c:pt idx="3">
                  <c:v>1.26</c:v>
                </c:pt>
                <c:pt idx="4">
                  <c:v>1.41</c:v>
                </c:pt>
                <c:pt idx="5">
                  <c:v>1.21</c:v>
                </c:pt>
                <c:pt idx="6">
                  <c:v>1.32</c:v>
                </c:pt>
                <c:pt idx="7">
                  <c:v>1.29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82-411E-9980-89F3E3CD7F72}"/>
            </c:ext>
          </c:extLst>
        </c:ser>
        <c:ser>
          <c:idx val="1"/>
          <c:order val="1"/>
          <c:tx>
            <c:strRef>
              <c:f>'Wire info'!$G$3</c:f>
              <c:strCache>
                <c:ptCount val="1"/>
                <c:pt idx="0">
                  <c:v>Power Characteristics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'Wire info'!$A$4:$A$11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'Wire info'!$G$4:$G$11</c:f>
              <c:numCache>
                <c:formatCode>General</c:formatCode>
                <c:ptCount val="8"/>
                <c:pt idx="0">
                  <c:v>1.08</c:v>
                </c:pt>
                <c:pt idx="1">
                  <c:v>1.25</c:v>
                </c:pt>
                <c:pt idx="2">
                  <c:v>1.3</c:v>
                </c:pt>
                <c:pt idx="3">
                  <c:v>1.38</c:v>
                </c:pt>
                <c:pt idx="4">
                  <c:v>1.21</c:v>
                </c:pt>
                <c:pt idx="5">
                  <c:v>1.6</c:v>
                </c:pt>
                <c:pt idx="6">
                  <c:v>1.46</c:v>
                </c:pt>
                <c:pt idx="7">
                  <c:v>1.57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82-411E-9980-89F3E3CD7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392912"/>
        <c:axId val="983413584"/>
      </c:scatterChart>
      <c:valAx>
        <c:axId val="98339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ARDAP billet #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413584"/>
        <c:crosses val="autoZero"/>
        <c:crossBetween val="midCat"/>
      </c:valAx>
      <c:valAx>
        <c:axId val="9834135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Powder chracteristics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92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70418442660295"/>
          <c:y val="0.6479154852134783"/>
          <c:w val="0.31084796032123696"/>
          <c:h val="0.20792534400154861"/>
        </c:manualLayout>
      </c:layout>
      <c:overlay val="1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5" name="Google Shape;131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4" name="Google Shape;142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2" name="Google Shape;14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1" name="Google Shape;14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7" name="Google Shape;145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3" name="Google Shape;14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2" name="Google Shape;13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0" name="Google Shape;13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5" name="Google Shape;13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0" name="Google Shape;13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2" name="Google Shape;13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Dark Background">
  <p:cSld name="Title Slide w/Dark Background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ctrTitle"/>
          </p:nvPr>
        </p:nvSpPr>
        <p:spPr>
          <a:xfrm>
            <a:off x="610309" y="1134598"/>
            <a:ext cx="10968914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3"/>
          <p:cNvSpPr txBox="1"/>
          <p:nvPr>
            <p:ph idx="1" type="subTitle"/>
          </p:nvPr>
        </p:nvSpPr>
        <p:spPr>
          <a:xfrm>
            <a:off x="610309" y="3886201"/>
            <a:ext cx="10968907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163" name="Google Shape;163;p13"/>
          <p:cNvGrpSpPr/>
          <p:nvPr/>
        </p:nvGrpSpPr>
        <p:grpSpPr>
          <a:xfrm>
            <a:off x="-201766" y="-141165"/>
            <a:ext cx="12586564" cy="7136527"/>
            <a:chOff x="-151324" y="-141165"/>
            <a:chExt cx="9439923" cy="7136527"/>
          </a:xfrm>
        </p:grpSpPr>
        <p:grpSp>
          <p:nvGrpSpPr>
            <p:cNvPr id="164" name="Google Shape;164;p1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65" name="Google Shape;165;p1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1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7" name="Google Shape;167;p1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8" name="Google Shape;168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9" name="Google Shape;169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0" name="Google Shape;170;p1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1" name="Google Shape;171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2" name="Google Shape;172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3" name="Google Shape;173;p1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Google Shape;174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5" name="Google Shape;175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6" name="Google Shape;176;p1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7" name="Google Shape;177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8" name="Google Shape;178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9" name="Google Shape;179;p1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Google Shape;180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1" name="Google Shape;181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2" name="Google Shape;182;p1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3" name="Google Shape;183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4" name="Google Shape;184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5" name="Google Shape;185;p1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Google Shape;186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8" name="Google Shape;188;p1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Google Shape;189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" name="Google Shape;190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Google Shape;192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3" name="Google Shape;193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4" name="Google Shape;194;p1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Google Shape;195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" name="Google Shape;196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7" name="Google Shape;197;p1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8" name="Google Shape;198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9" name="Google Shape;199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00" name="Google Shape;200;p13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201" name="Google Shape;201;p1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2" name="Google Shape;202;p1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3" name="Google Shape;203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4" name="Google Shape;204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5" name="Google Shape;205;p1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6" name="Google Shape;206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" name="Google Shape;207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8" name="Google Shape;208;p1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9" name="Google Shape;209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0" name="Google Shape;210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1" name="Google Shape;211;p1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2" name="Google Shape;212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" name="Google Shape;213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4" name="Google Shape;214;p1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Google Shape;215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6" name="Google Shape;216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7" name="Google Shape;217;p1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8" name="Google Shape;218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9" name="Google Shape;219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0" name="Google Shape;220;p1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Google Shape;221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2" name="Google Shape;222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3" name="Google Shape;223;p1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Google Shape;224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5" name="Google Shape;225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6" name="Google Shape;226;p1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Google Shape;227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8" name="Google Shape;228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9" name="Google Shape;229;p1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Google Shape;230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1" name="Google Shape;231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2" name="Google Shape;232;p1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3" name="Google Shape;233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4" name="Google Shape;234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5" name="Google Shape;235;p1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6" name="Google Shape;236;p13"/>
            <p:cNvGrpSpPr/>
            <p:nvPr/>
          </p:nvGrpSpPr>
          <p:grpSpPr>
            <a:xfrm>
              <a:off x="916648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237" name="Google Shape;237;p1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8" name="Google Shape;238;p1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9" name="Google Shape;239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0" name="Google Shape;240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1" name="Google Shape;241;p1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Google Shape;242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3" name="Google Shape;243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4" name="Google Shape;244;p1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5" name="Google Shape;245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6" name="Google Shape;246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7" name="Google Shape;247;p1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Google Shape;248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9" name="Google Shape;249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0" name="Google Shape;250;p1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1" name="Google Shape;251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2" name="Google Shape;252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3" name="Google Shape;253;p1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Google Shape;254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5" name="Google Shape;255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6" name="Google Shape;256;p1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Google Shape;257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8" name="Google Shape;258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9" name="Google Shape;259;p1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Google Shape;260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1" name="Google Shape;261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2" name="Google Shape;262;p1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Google Shape;263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4" name="Google Shape;264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5" name="Google Shape;265;p1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Google Shape;266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7" name="Google Shape;267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8" name="Google Shape;268;p1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Google Shape;269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0" name="Google Shape;270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71" name="Google Shape;271;p1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2" name="Google Shape;272;p13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273" name="Google Shape;273;p1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4" name="Google Shape;274;p1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75" name="Google Shape;275;p1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6" name="Google Shape;276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7" name="Google Shape;277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8" name="Google Shape;278;p1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9" name="Google Shape;279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0" name="Google Shape;280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1" name="Google Shape;281;p1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2" name="Google Shape;282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3" name="Google Shape;283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4" name="Google Shape;284;p1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Google Shape;285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6" name="Google Shape;286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7" name="Google Shape;287;p1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8" name="Google Shape;288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9" name="Google Shape;289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0" name="Google Shape;290;p1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Google Shape;291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2" name="Google Shape;292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3" name="Google Shape;293;p1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Google Shape;294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5" name="Google Shape;295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6" name="Google Shape;296;p1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Google Shape;297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8" name="Google Shape;298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9" name="Google Shape;299;p1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Google Shape;300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1" name="Google Shape;301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2" name="Google Shape;302;p1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3" name="Google Shape;303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4" name="Google Shape;304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5" name="Google Shape;305;p1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Google Shape;306;p1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7" name="Google Shape;307;p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308" name="Google Shape;308;p13"/>
          <p:cNvSpPr txBox="1"/>
          <p:nvPr>
            <p:ph idx="2" type="body"/>
          </p:nvPr>
        </p:nvSpPr>
        <p:spPr>
          <a:xfrm>
            <a:off x="610309" y="5327650"/>
            <a:ext cx="10968907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OE_Office_Science_white.png" id="309" name="Google Shape;30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43692" y="408349"/>
            <a:ext cx="1769532" cy="588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10" name="Google Shape;3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149" y="323748"/>
            <a:ext cx="3200400" cy="72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2"/>
          <p:cNvSpPr txBox="1"/>
          <p:nvPr>
            <p:ph idx="1" type="body"/>
          </p:nvPr>
        </p:nvSpPr>
        <p:spPr>
          <a:xfrm>
            <a:off x="576072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5" name="Google Shape;655;p2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6" name="Google Shape;656;p22"/>
          <p:cNvSpPr txBox="1"/>
          <p:nvPr>
            <p:ph type="title"/>
          </p:nvPr>
        </p:nvSpPr>
        <p:spPr>
          <a:xfrm>
            <a:off x="576071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22"/>
          <p:cNvSpPr txBox="1"/>
          <p:nvPr>
            <p:ph idx="3" type="body"/>
          </p:nvPr>
        </p:nvSpPr>
        <p:spPr>
          <a:xfrm>
            <a:off x="576072" y="1055688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22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22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22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3"/>
          <p:cNvSpPr txBox="1"/>
          <p:nvPr>
            <p:ph idx="1" type="body"/>
          </p:nvPr>
        </p:nvSpPr>
        <p:spPr>
          <a:xfrm>
            <a:off x="576072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3" name="Google Shape;663;p23"/>
          <p:cNvSpPr txBox="1"/>
          <p:nvPr>
            <p:ph idx="2" type="body"/>
          </p:nvPr>
        </p:nvSpPr>
        <p:spPr>
          <a:xfrm>
            <a:off x="576072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4" name="Google Shape;664;p2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5" name="Google Shape;665;p2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 sz="1800"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•"/>
              <a:defRPr sz="1800"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6" name="Google Shape;666;p23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23"/>
          <p:cNvSpPr txBox="1"/>
          <p:nvPr>
            <p:ph idx="5" type="body"/>
          </p:nvPr>
        </p:nvSpPr>
        <p:spPr>
          <a:xfrm>
            <a:off x="576071" y="1055688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8" name="Google Shape;668;p23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23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23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4"/>
          <p:cNvSpPr txBox="1"/>
          <p:nvPr>
            <p:ph idx="1" type="body"/>
          </p:nvPr>
        </p:nvSpPr>
        <p:spPr>
          <a:xfrm>
            <a:off x="576072" y="1816102"/>
            <a:ext cx="3520837" cy="4261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1496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•"/>
              <a:defRPr sz="1600"/>
            </a:lvl3pPr>
            <a:lvl4pPr indent="-31496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24"/>
          <p:cNvSpPr txBox="1"/>
          <p:nvPr>
            <p:ph idx="2" type="body"/>
          </p:nvPr>
        </p:nvSpPr>
        <p:spPr>
          <a:xfrm>
            <a:off x="4329867" y="1816102"/>
            <a:ext cx="352083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1496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•"/>
              <a:defRPr sz="1600"/>
            </a:lvl3pPr>
            <a:lvl4pPr indent="-31496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24"/>
          <p:cNvSpPr txBox="1"/>
          <p:nvPr>
            <p:ph idx="3" type="body"/>
          </p:nvPr>
        </p:nvSpPr>
        <p:spPr>
          <a:xfrm>
            <a:off x="8058383" y="1816102"/>
            <a:ext cx="352083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1496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•"/>
              <a:defRPr sz="1600"/>
            </a:lvl3pPr>
            <a:lvl4pPr indent="-31496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75" name="Google Shape;675;p24"/>
          <p:cNvCxnSpPr/>
          <p:nvPr/>
        </p:nvCxnSpPr>
        <p:spPr>
          <a:xfrm>
            <a:off x="610308" y="6873248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76" name="Google Shape;676;p24"/>
          <p:cNvCxnSpPr/>
          <p:nvPr/>
        </p:nvCxnSpPr>
        <p:spPr>
          <a:xfrm>
            <a:off x="11579225" y="6873248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77" name="Google Shape;677;p24"/>
          <p:cNvGrpSpPr/>
          <p:nvPr/>
        </p:nvGrpSpPr>
        <p:grpSpPr>
          <a:xfrm>
            <a:off x="10648211" y="6873248"/>
            <a:ext cx="203200" cy="122115"/>
            <a:chOff x="7983415" y="6582508"/>
            <a:chExt cx="152400" cy="486507"/>
          </a:xfrm>
        </p:grpSpPr>
        <p:cxnSp>
          <p:nvCxnSpPr>
            <p:cNvPr id="678" name="Google Shape;678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80" name="Google Shape;680;p24"/>
          <p:cNvGrpSpPr/>
          <p:nvPr/>
        </p:nvGrpSpPr>
        <p:grpSpPr>
          <a:xfrm>
            <a:off x="9717201" y="6873248"/>
            <a:ext cx="203200" cy="122115"/>
            <a:chOff x="7983415" y="6582508"/>
            <a:chExt cx="152400" cy="486507"/>
          </a:xfrm>
        </p:grpSpPr>
        <p:cxnSp>
          <p:nvCxnSpPr>
            <p:cNvPr id="681" name="Google Shape;681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83" name="Google Shape;683;p24"/>
          <p:cNvGrpSpPr/>
          <p:nvPr/>
        </p:nvGrpSpPr>
        <p:grpSpPr>
          <a:xfrm>
            <a:off x="8786192" y="6873248"/>
            <a:ext cx="203200" cy="122115"/>
            <a:chOff x="7983415" y="6582508"/>
            <a:chExt cx="152400" cy="486507"/>
          </a:xfrm>
        </p:grpSpPr>
        <p:cxnSp>
          <p:nvCxnSpPr>
            <p:cNvPr id="684" name="Google Shape;684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5" name="Google Shape;685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86" name="Google Shape;686;p24"/>
          <p:cNvGrpSpPr/>
          <p:nvPr/>
        </p:nvGrpSpPr>
        <p:grpSpPr>
          <a:xfrm>
            <a:off x="7855183" y="6873248"/>
            <a:ext cx="203200" cy="122115"/>
            <a:chOff x="7983415" y="6582508"/>
            <a:chExt cx="152400" cy="486507"/>
          </a:xfrm>
        </p:grpSpPr>
        <p:cxnSp>
          <p:nvCxnSpPr>
            <p:cNvPr id="687" name="Google Shape;687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8" name="Google Shape;688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89" name="Google Shape;689;p24"/>
          <p:cNvGrpSpPr/>
          <p:nvPr/>
        </p:nvGrpSpPr>
        <p:grpSpPr>
          <a:xfrm>
            <a:off x="6924173" y="6873248"/>
            <a:ext cx="203200" cy="122115"/>
            <a:chOff x="7983415" y="6582508"/>
            <a:chExt cx="152400" cy="486507"/>
          </a:xfrm>
        </p:grpSpPr>
        <p:cxnSp>
          <p:nvCxnSpPr>
            <p:cNvPr id="690" name="Google Shape;690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91" name="Google Shape;691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92" name="Google Shape;692;p24"/>
          <p:cNvGrpSpPr/>
          <p:nvPr/>
        </p:nvGrpSpPr>
        <p:grpSpPr>
          <a:xfrm>
            <a:off x="5993164" y="6873248"/>
            <a:ext cx="203200" cy="122115"/>
            <a:chOff x="7983415" y="6582508"/>
            <a:chExt cx="152400" cy="486507"/>
          </a:xfrm>
        </p:grpSpPr>
        <p:cxnSp>
          <p:nvCxnSpPr>
            <p:cNvPr id="693" name="Google Shape;693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94" name="Google Shape;694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95" name="Google Shape;695;p24"/>
          <p:cNvGrpSpPr/>
          <p:nvPr/>
        </p:nvGrpSpPr>
        <p:grpSpPr>
          <a:xfrm>
            <a:off x="5062155" y="6873248"/>
            <a:ext cx="203200" cy="122115"/>
            <a:chOff x="7983415" y="6582508"/>
            <a:chExt cx="152400" cy="486507"/>
          </a:xfrm>
        </p:grpSpPr>
        <p:cxnSp>
          <p:nvCxnSpPr>
            <p:cNvPr id="696" name="Google Shape;696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97" name="Google Shape;697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98" name="Google Shape;698;p24"/>
          <p:cNvGrpSpPr/>
          <p:nvPr/>
        </p:nvGrpSpPr>
        <p:grpSpPr>
          <a:xfrm>
            <a:off x="4131145" y="6873248"/>
            <a:ext cx="203200" cy="122115"/>
            <a:chOff x="7983415" y="6582508"/>
            <a:chExt cx="152400" cy="486507"/>
          </a:xfrm>
        </p:grpSpPr>
        <p:cxnSp>
          <p:nvCxnSpPr>
            <p:cNvPr id="699" name="Google Shape;699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00" name="Google Shape;700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01" name="Google Shape;701;p24"/>
          <p:cNvGrpSpPr/>
          <p:nvPr/>
        </p:nvGrpSpPr>
        <p:grpSpPr>
          <a:xfrm>
            <a:off x="3200136" y="6873248"/>
            <a:ext cx="203200" cy="122115"/>
            <a:chOff x="7983415" y="6582508"/>
            <a:chExt cx="152400" cy="486507"/>
          </a:xfrm>
        </p:grpSpPr>
        <p:cxnSp>
          <p:nvCxnSpPr>
            <p:cNvPr id="702" name="Google Shape;702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03" name="Google Shape;703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04" name="Google Shape;704;p24"/>
          <p:cNvGrpSpPr/>
          <p:nvPr/>
        </p:nvGrpSpPr>
        <p:grpSpPr>
          <a:xfrm>
            <a:off x="2269127" y="6873248"/>
            <a:ext cx="203200" cy="122115"/>
            <a:chOff x="7983415" y="6582508"/>
            <a:chExt cx="152400" cy="486507"/>
          </a:xfrm>
        </p:grpSpPr>
        <p:cxnSp>
          <p:nvCxnSpPr>
            <p:cNvPr id="705" name="Google Shape;705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06" name="Google Shape;706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07" name="Google Shape;707;p24"/>
          <p:cNvGrpSpPr/>
          <p:nvPr/>
        </p:nvGrpSpPr>
        <p:grpSpPr>
          <a:xfrm>
            <a:off x="1338117" y="6873248"/>
            <a:ext cx="203200" cy="122115"/>
            <a:chOff x="7983415" y="6582508"/>
            <a:chExt cx="152400" cy="486507"/>
          </a:xfrm>
        </p:grpSpPr>
        <p:cxnSp>
          <p:nvCxnSpPr>
            <p:cNvPr id="708" name="Google Shape;708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09" name="Google Shape;709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710" name="Google Shape;710;p24"/>
          <p:cNvCxnSpPr/>
          <p:nvPr/>
        </p:nvCxnSpPr>
        <p:spPr>
          <a:xfrm>
            <a:off x="-120356" y="372597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711" name="Google Shape;711;p24"/>
          <p:cNvGrpSpPr/>
          <p:nvPr/>
        </p:nvGrpSpPr>
        <p:grpSpPr>
          <a:xfrm rot="5400000">
            <a:off x="-196556" y="5920357"/>
            <a:ext cx="152400" cy="162820"/>
            <a:chOff x="7983415" y="6582508"/>
            <a:chExt cx="152400" cy="486507"/>
          </a:xfrm>
        </p:grpSpPr>
        <p:cxnSp>
          <p:nvCxnSpPr>
            <p:cNvPr id="712" name="Google Shape;712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13" name="Google Shape;713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14" name="Google Shape;714;p24"/>
          <p:cNvGrpSpPr/>
          <p:nvPr/>
        </p:nvGrpSpPr>
        <p:grpSpPr>
          <a:xfrm rot="5400000">
            <a:off x="-196556" y="5446715"/>
            <a:ext cx="152400" cy="162820"/>
            <a:chOff x="7983415" y="6582508"/>
            <a:chExt cx="152400" cy="486507"/>
          </a:xfrm>
        </p:grpSpPr>
        <p:cxnSp>
          <p:nvCxnSpPr>
            <p:cNvPr id="715" name="Google Shape;715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16" name="Google Shape;716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17" name="Google Shape;717;p24"/>
          <p:cNvGrpSpPr/>
          <p:nvPr/>
        </p:nvGrpSpPr>
        <p:grpSpPr>
          <a:xfrm rot="5400000">
            <a:off x="-196556" y="4973073"/>
            <a:ext cx="152400" cy="162820"/>
            <a:chOff x="7983415" y="6582508"/>
            <a:chExt cx="152400" cy="486507"/>
          </a:xfrm>
        </p:grpSpPr>
        <p:cxnSp>
          <p:nvCxnSpPr>
            <p:cNvPr id="718" name="Google Shape;718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19" name="Google Shape;719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20" name="Google Shape;720;p24"/>
          <p:cNvGrpSpPr/>
          <p:nvPr/>
        </p:nvGrpSpPr>
        <p:grpSpPr>
          <a:xfrm rot="5400000">
            <a:off x="-196556" y="4499431"/>
            <a:ext cx="152400" cy="162820"/>
            <a:chOff x="7983415" y="6582508"/>
            <a:chExt cx="152400" cy="486507"/>
          </a:xfrm>
        </p:grpSpPr>
        <p:cxnSp>
          <p:nvCxnSpPr>
            <p:cNvPr id="721" name="Google Shape;721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22" name="Google Shape;722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23" name="Google Shape;723;p24"/>
          <p:cNvGrpSpPr/>
          <p:nvPr/>
        </p:nvGrpSpPr>
        <p:grpSpPr>
          <a:xfrm rot="5400000">
            <a:off x="-196556" y="4025789"/>
            <a:ext cx="152400" cy="162820"/>
            <a:chOff x="7983415" y="6582508"/>
            <a:chExt cx="152400" cy="486507"/>
          </a:xfrm>
        </p:grpSpPr>
        <p:cxnSp>
          <p:nvCxnSpPr>
            <p:cNvPr id="724" name="Google Shape;724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25" name="Google Shape;725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26" name="Google Shape;726;p24"/>
          <p:cNvGrpSpPr/>
          <p:nvPr/>
        </p:nvGrpSpPr>
        <p:grpSpPr>
          <a:xfrm rot="5400000">
            <a:off x="-196556" y="3552147"/>
            <a:ext cx="152400" cy="162820"/>
            <a:chOff x="7983415" y="6582508"/>
            <a:chExt cx="152400" cy="486507"/>
          </a:xfrm>
        </p:grpSpPr>
        <p:cxnSp>
          <p:nvCxnSpPr>
            <p:cNvPr id="727" name="Google Shape;727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28" name="Google Shape;728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29" name="Google Shape;729;p24"/>
          <p:cNvGrpSpPr/>
          <p:nvPr/>
        </p:nvGrpSpPr>
        <p:grpSpPr>
          <a:xfrm rot="5400000">
            <a:off x="-196556" y="3078505"/>
            <a:ext cx="152400" cy="162820"/>
            <a:chOff x="7983415" y="6582508"/>
            <a:chExt cx="152400" cy="486507"/>
          </a:xfrm>
        </p:grpSpPr>
        <p:cxnSp>
          <p:nvCxnSpPr>
            <p:cNvPr id="730" name="Google Shape;730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31" name="Google Shape;731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32" name="Google Shape;732;p24"/>
          <p:cNvGrpSpPr/>
          <p:nvPr/>
        </p:nvGrpSpPr>
        <p:grpSpPr>
          <a:xfrm rot="5400000">
            <a:off x="-196556" y="2604863"/>
            <a:ext cx="152400" cy="162820"/>
            <a:chOff x="7983415" y="6582508"/>
            <a:chExt cx="152400" cy="486507"/>
          </a:xfrm>
        </p:grpSpPr>
        <p:cxnSp>
          <p:nvCxnSpPr>
            <p:cNvPr id="733" name="Google Shape;733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34" name="Google Shape;734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35" name="Google Shape;735;p24"/>
          <p:cNvGrpSpPr/>
          <p:nvPr/>
        </p:nvGrpSpPr>
        <p:grpSpPr>
          <a:xfrm rot="5400000">
            <a:off x="-196556" y="2131221"/>
            <a:ext cx="152400" cy="162820"/>
            <a:chOff x="7983415" y="6582508"/>
            <a:chExt cx="152400" cy="486507"/>
          </a:xfrm>
        </p:grpSpPr>
        <p:cxnSp>
          <p:nvCxnSpPr>
            <p:cNvPr id="736" name="Google Shape;736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37" name="Google Shape;737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38" name="Google Shape;738;p24"/>
          <p:cNvGrpSpPr/>
          <p:nvPr/>
        </p:nvGrpSpPr>
        <p:grpSpPr>
          <a:xfrm rot="5400000">
            <a:off x="-196556" y="1657579"/>
            <a:ext cx="152400" cy="162820"/>
            <a:chOff x="7983415" y="6582508"/>
            <a:chExt cx="152400" cy="486507"/>
          </a:xfrm>
        </p:grpSpPr>
        <p:cxnSp>
          <p:nvCxnSpPr>
            <p:cNvPr id="739" name="Google Shape;739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40" name="Google Shape;740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41" name="Google Shape;741;p24"/>
          <p:cNvGrpSpPr/>
          <p:nvPr/>
        </p:nvGrpSpPr>
        <p:grpSpPr>
          <a:xfrm rot="5400000">
            <a:off x="-196556" y="976988"/>
            <a:ext cx="152400" cy="162820"/>
            <a:chOff x="7983415" y="6582508"/>
            <a:chExt cx="152400" cy="486507"/>
          </a:xfrm>
        </p:grpSpPr>
        <p:cxnSp>
          <p:nvCxnSpPr>
            <p:cNvPr id="742" name="Google Shape;742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43" name="Google Shape;743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744" name="Google Shape;744;p24"/>
          <p:cNvCxnSpPr/>
          <p:nvPr/>
        </p:nvCxnSpPr>
        <p:spPr>
          <a:xfrm>
            <a:off x="-120356" y="6317802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45" name="Google Shape;745;p24"/>
          <p:cNvCxnSpPr/>
          <p:nvPr/>
        </p:nvCxnSpPr>
        <p:spPr>
          <a:xfrm>
            <a:off x="12303388" y="372597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746" name="Google Shape;746;p24"/>
          <p:cNvGrpSpPr/>
          <p:nvPr/>
        </p:nvGrpSpPr>
        <p:grpSpPr>
          <a:xfrm rot="5400000">
            <a:off x="12227188" y="5920357"/>
            <a:ext cx="152400" cy="162820"/>
            <a:chOff x="7983415" y="6582508"/>
            <a:chExt cx="152400" cy="486507"/>
          </a:xfrm>
        </p:grpSpPr>
        <p:cxnSp>
          <p:nvCxnSpPr>
            <p:cNvPr id="747" name="Google Shape;747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48" name="Google Shape;748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49" name="Google Shape;749;p24"/>
          <p:cNvGrpSpPr/>
          <p:nvPr/>
        </p:nvGrpSpPr>
        <p:grpSpPr>
          <a:xfrm rot="5400000">
            <a:off x="12227188" y="5446715"/>
            <a:ext cx="152400" cy="162820"/>
            <a:chOff x="7983415" y="6582508"/>
            <a:chExt cx="152400" cy="486507"/>
          </a:xfrm>
        </p:grpSpPr>
        <p:cxnSp>
          <p:nvCxnSpPr>
            <p:cNvPr id="750" name="Google Shape;750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51" name="Google Shape;751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52" name="Google Shape;752;p24"/>
          <p:cNvGrpSpPr/>
          <p:nvPr/>
        </p:nvGrpSpPr>
        <p:grpSpPr>
          <a:xfrm rot="5400000">
            <a:off x="12227188" y="4973073"/>
            <a:ext cx="152400" cy="162820"/>
            <a:chOff x="7983415" y="6582508"/>
            <a:chExt cx="152400" cy="486507"/>
          </a:xfrm>
        </p:grpSpPr>
        <p:cxnSp>
          <p:nvCxnSpPr>
            <p:cNvPr id="753" name="Google Shape;753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54" name="Google Shape;754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55" name="Google Shape;755;p24"/>
          <p:cNvGrpSpPr/>
          <p:nvPr/>
        </p:nvGrpSpPr>
        <p:grpSpPr>
          <a:xfrm rot="5400000">
            <a:off x="12227188" y="4499431"/>
            <a:ext cx="152400" cy="162820"/>
            <a:chOff x="7983415" y="6582508"/>
            <a:chExt cx="152400" cy="486507"/>
          </a:xfrm>
        </p:grpSpPr>
        <p:cxnSp>
          <p:nvCxnSpPr>
            <p:cNvPr id="756" name="Google Shape;756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57" name="Google Shape;757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58" name="Google Shape;758;p24"/>
          <p:cNvGrpSpPr/>
          <p:nvPr/>
        </p:nvGrpSpPr>
        <p:grpSpPr>
          <a:xfrm rot="5400000">
            <a:off x="12227188" y="4025789"/>
            <a:ext cx="152400" cy="162820"/>
            <a:chOff x="7983415" y="6582508"/>
            <a:chExt cx="152400" cy="486507"/>
          </a:xfrm>
        </p:grpSpPr>
        <p:cxnSp>
          <p:nvCxnSpPr>
            <p:cNvPr id="759" name="Google Shape;759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60" name="Google Shape;760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61" name="Google Shape;761;p24"/>
          <p:cNvGrpSpPr/>
          <p:nvPr/>
        </p:nvGrpSpPr>
        <p:grpSpPr>
          <a:xfrm rot="5400000">
            <a:off x="12227188" y="3552147"/>
            <a:ext cx="152400" cy="162820"/>
            <a:chOff x="7983415" y="6582508"/>
            <a:chExt cx="152400" cy="486507"/>
          </a:xfrm>
        </p:grpSpPr>
        <p:cxnSp>
          <p:nvCxnSpPr>
            <p:cNvPr id="762" name="Google Shape;762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63" name="Google Shape;763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64" name="Google Shape;764;p24"/>
          <p:cNvGrpSpPr/>
          <p:nvPr/>
        </p:nvGrpSpPr>
        <p:grpSpPr>
          <a:xfrm rot="5400000">
            <a:off x="12227188" y="3078505"/>
            <a:ext cx="152400" cy="162820"/>
            <a:chOff x="7983415" y="6582508"/>
            <a:chExt cx="152400" cy="486507"/>
          </a:xfrm>
        </p:grpSpPr>
        <p:cxnSp>
          <p:nvCxnSpPr>
            <p:cNvPr id="765" name="Google Shape;765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66" name="Google Shape;766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67" name="Google Shape;767;p24"/>
          <p:cNvGrpSpPr/>
          <p:nvPr/>
        </p:nvGrpSpPr>
        <p:grpSpPr>
          <a:xfrm rot="5400000">
            <a:off x="12227188" y="2604863"/>
            <a:ext cx="152400" cy="162820"/>
            <a:chOff x="7983415" y="6582508"/>
            <a:chExt cx="152400" cy="486507"/>
          </a:xfrm>
        </p:grpSpPr>
        <p:cxnSp>
          <p:nvCxnSpPr>
            <p:cNvPr id="768" name="Google Shape;768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69" name="Google Shape;769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70" name="Google Shape;770;p24"/>
          <p:cNvGrpSpPr/>
          <p:nvPr/>
        </p:nvGrpSpPr>
        <p:grpSpPr>
          <a:xfrm rot="5400000">
            <a:off x="12227188" y="2131221"/>
            <a:ext cx="152400" cy="162820"/>
            <a:chOff x="7983415" y="6582508"/>
            <a:chExt cx="152400" cy="486507"/>
          </a:xfrm>
        </p:grpSpPr>
        <p:cxnSp>
          <p:nvCxnSpPr>
            <p:cNvPr id="771" name="Google Shape;771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72" name="Google Shape;772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73" name="Google Shape;773;p24"/>
          <p:cNvGrpSpPr/>
          <p:nvPr/>
        </p:nvGrpSpPr>
        <p:grpSpPr>
          <a:xfrm rot="5400000">
            <a:off x="12227188" y="1657579"/>
            <a:ext cx="152400" cy="162820"/>
            <a:chOff x="7983415" y="6582508"/>
            <a:chExt cx="152400" cy="486507"/>
          </a:xfrm>
        </p:grpSpPr>
        <p:cxnSp>
          <p:nvCxnSpPr>
            <p:cNvPr id="774" name="Google Shape;774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75" name="Google Shape;775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76" name="Google Shape;776;p24"/>
          <p:cNvGrpSpPr/>
          <p:nvPr/>
        </p:nvGrpSpPr>
        <p:grpSpPr>
          <a:xfrm rot="5400000">
            <a:off x="12227188" y="976988"/>
            <a:ext cx="152400" cy="162820"/>
            <a:chOff x="7983415" y="6582508"/>
            <a:chExt cx="152400" cy="486507"/>
          </a:xfrm>
        </p:grpSpPr>
        <p:cxnSp>
          <p:nvCxnSpPr>
            <p:cNvPr id="777" name="Google Shape;777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78" name="Google Shape;778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779" name="Google Shape;779;p24"/>
          <p:cNvCxnSpPr/>
          <p:nvPr/>
        </p:nvCxnSpPr>
        <p:spPr>
          <a:xfrm>
            <a:off x="12303388" y="6317802"/>
            <a:ext cx="0" cy="1628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80" name="Google Shape;780;p24"/>
          <p:cNvCxnSpPr/>
          <p:nvPr/>
        </p:nvCxnSpPr>
        <p:spPr>
          <a:xfrm>
            <a:off x="610308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81" name="Google Shape;781;p24"/>
          <p:cNvCxnSpPr/>
          <p:nvPr/>
        </p:nvCxnSpPr>
        <p:spPr>
          <a:xfrm>
            <a:off x="11579225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782" name="Google Shape;782;p24"/>
          <p:cNvGrpSpPr/>
          <p:nvPr/>
        </p:nvGrpSpPr>
        <p:grpSpPr>
          <a:xfrm>
            <a:off x="10648211" y="-141165"/>
            <a:ext cx="203200" cy="122115"/>
            <a:chOff x="7983415" y="6582508"/>
            <a:chExt cx="152400" cy="486507"/>
          </a:xfrm>
        </p:grpSpPr>
        <p:cxnSp>
          <p:nvCxnSpPr>
            <p:cNvPr id="783" name="Google Shape;783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84" name="Google Shape;784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85" name="Google Shape;785;p24"/>
          <p:cNvGrpSpPr/>
          <p:nvPr/>
        </p:nvGrpSpPr>
        <p:grpSpPr>
          <a:xfrm>
            <a:off x="9717201" y="-141165"/>
            <a:ext cx="203200" cy="122115"/>
            <a:chOff x="7983415" y="6582508"/>
            <a:chExt cx="152400" cy="486507"/>
          </a:xfrm>
        </p:grpSpPr>
        <p:cxnSp>
          <p:nvCxnSpPr>
            <p:cNvPr id="786" name="Google Shape;786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87" name="Google Shape;787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88" name="Google Shape;788;p24"/>
          <p:cNvGrpSpPr/>
          <p:nvPr/>
        </p:nvGrpSpPr>
        <p:grpSpPr>
          <a:xfrm>
            <a:off x="8786192" y="-141165"/>
            <a:ext cx="203200" cy="122115"/>
            <a:chOff x="7983415" y="6582508"/>
            <a:chExt cx="152400" cy="486507"/>
          </a:xfrm>
        </p:grpSpPr>
        <p:cxnSp>
          <p:nvCxnSpPr>
            <p:cNvPr id="789" name="Google Shape;789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90" name="Google Shape;790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91" name="Google Shape;791;p24"/>
          <p:cNvGrpSpPr/>
          <p:nvPr/>
        </p:nvGrpSpPr>
        <p:grpSpPr>
          <a:xfrm>
            <a:off x="7855183" y="-141165"/>
            <a:ext cx="203200" cy="122115"/>
            <a:chOff x="7983415" y="6582508"/>
            <a:chExt cx="152400" cy="486507"/>
          </a:xfrm>
        </p:grpSpPr>
        <p:cxnSp>
          <p:nvCxnSpPr>
            <p:cNvPr id="792" name="Google Shape;792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93" name="Google Shape;793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94" name="Google Shape;794;p24"/>
          <p:cNvGrpSpPr/>
          <p:nvPr/>
        </p:nvGrpSpPr>
        <p:grpSpPr>
          <a:xfrm>
            <a:off x="6924173" y="-141165"/>
            <a:ext cx="203200" cy="122115"/>
            <a:chOff x="7983415" y="6582508"/>
            <a:chExt cx="152400" cy="486507"/>
          </a:xfrm>
        </p:grpSpPr>
        <p:cxnSp>
          <p:nvCxnSpPr>
            <p:cNvPr id="795" name="Google Shape;795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96" name="Google Shape;796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97" name="Google Shape;797;p24"/>
          <p:cNvGrpSpPr/>
          <p:nvPr/>
        </p:nvGrpSpPr>
        <p:grpSpPr>
          <a:xfrm>
            <a:off x="5993164" y="-141165"/>
            <a:ext cx="203200" cy="122115"/>
            <a:chOff x="7983415" y="6582508"/>
            <a:chExt cx="152400" cy="486507"/>
          </a:xfrm>
        </p:grpSpPr>
        <p:cxnSp>
          <p:nvCxnSpPr>
            <p:cNvPr id="798" name="Google Shape;798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799" name="Google Shape;799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0" name="Google Shape;800;p24"/>
          <p:cNvGrpSpPr/>
          <p:nvPr/>
        </p:nvGrpSpPr>
        <p:grpSpPr>
          <a:xfrm>
            <a:off x="5062155" y="-141165"/>
            <a:ext cx="203200" cy="122115"/>
            <a:chOff x="7983415" y="6582508"/>
            <a:chExt cx="152400" cy="486507"/>
          </a:xfrm>
        </p:grpSpPr>
        <p:cxnSp>
          <p:nvCxnSpPr>
            <p:cNvPr id="801" name="Google Shape;801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2" name="Google Shape;802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3" name="Google Shape;803;p24"/>
          <p:cNvGrpSpPr/>
          <p:nvPr/>
        </p:nvGrpSpPr>
        <p:grpSpPr>
          <a:xfrm>
            <a:off x="4131145" y="-141165"/>
            <a:ext cx="203200" cy="122115"/>
            <a:chOff x="7983415" y="6582508"/>
            <a:chExt cx="152400" cy="486507"/>
          </a:xfrm>
        </p:grpSpPr>
        <p:cxnSp>
          <p:nvCxnSpPr>
            <p:cNvPr id="804" name="Google Shape;804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5" name="Google Shape;805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6" name="Google Shape;806;p24"/>
          <p:cNvGrpSpPr/>
          <p:nvPr/>
        </p:nvGrpSpPr>
        <p:grpSpPr>
          <a:xfrm>
            <a:off x="3200136" y="-141165"/>
            <a:ext cx="203200" cy="122115"/>
            <a:chOff x="7983415" y="6582508"/>
            <a:chExt cx="152400" cy="486507"/>
          </a:xfrm>
        </p:grpSpPr>
        <p:cxnSp>
          <p:nvCxnSpPr>
            <p:cNvPr id="807" name="Google Shape;807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9" name="Google Shape;809;p24"/>
          <p:cNvGrpSpPr/>
          <p:nvPr/>
        </p:nvGrpSpPr>
        <p:grpSpPr>
          <a:xfrm>
            <a:off x="2269127" y="-141165"/>
            <a:ext cx="203200" cy="122115"/>
            <a:chOff x="7983415" y="6582508"/>
            <a:chExt cx="152400" cy="486507"/>
          </a:xfrm>
        </p:grpSpPr>
        <p:cxnSp>
          <p:nvCxnSpPr>
            <p:cNvPr id="810" name="Google Shape;810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1" name="Google Shape;811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2" name="Google Shape;812;p24"/>
          <p:cNvGrpSpPr/>
          <p:nvPr/>
        </p:nvGrpSpPr>
        <p:grpSpPr>
          <a:xfrm>
            <a:off x="1338117" y="-141165"/>
            <a:ext cx="203200" cy="122115"/>
            <a:chOff x="7983415" y="6582508"/>
            <a:chExt cx="152400" cy="486507"/>
          </a:xfrm>
        </p:grpSpPr>
        <p:cxnSp>
          <p:nvCxnSpPr>
            <p:cNvPr id="813" name="Google Shape;813;p2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4" name="Google Shape;814;p2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815" name="Google Shape;815;p24"/>
          <p:cNvSpPr txBox="1"/>
          <p:nvPr>
            <p:ph type="title"/>
          </p:nvPr>
        </p:nvSpPr>
        <p:spPr>
          <a:xfrm>
            <a:off x="573618" y="457200"/>
            <a:ext cx="109727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24"/>
          <p:cNvSpPr txBox="1"/>
          <p:nvPr>
            <p:ph idx="4" type="body"/>
          </p:nvPr>
        </p:nvSpPr>
        <p:spPr>
          <a:xfrm>
            <a:off x="576072" y="1055688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7" name="Google Shape;817;p24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8" name="Google Shape;818;p24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24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5"/>
          <p:cNvSpPr txBox="1"/>
          <p:nvPr>
            <p:ph idx="1" type="body"/>
          </p:nvPr>
        </p:nvSpPr>
        <p:spPr>
          <a:xfrm>
            <a:off x="576072" y="1828800"/>
            <a:ext cx="2589828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1496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•"/>
              <a:defRPr sz="1600"/>
            </a:lvl3pPr>
            <a:lvl4pPr indent="-31496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25"/>
          <p:cNvSpPr txBox="1"/>
          <p:nvPr>
            <p:ph idx="2" type="body"/>
          </p:nvPr>
        </p:nvSpPr>
        <p:spPr>
          <a:xfrm>
            <a:off x="3381572" y="1828800"/>
            <a:ext cx="2589828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1496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•"/>
              <a:defRPr sz="1600"/>
            </a:lvl3pPr>
            <a:lvl4pPr indent="-31496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25"/>
          <p:cNvSpPr txBox="1"/>
          <p:nvPr>
            <p:ph idx="3" type="body"/>
          </p:nvPr>
        </p:nvSpPr>
        <p:spPr>
          <a:xfrm>
            <a:off x="6187072" y="1828800"/>
            <a:ext cx="2589828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1496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•"/>
              <a:defRPr sz="1600"/>
            </a:lvl3pPr>
            <a:lvl4pPr indent="-31496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4" name="Google Shape;824;p25"/>
          <p:cNvSpPr txBox="1"/>
          <p:nvPr>
            <p:ph idx="4" type="body"/>
          </p:nvPr>
        </p:nvSpPr>
        <p:spPr>
          <a:xfrm>
            <a:off x="8992573" y="1828800"/>
            <a:ext cx="2589828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1496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•"/>
              <a:defRPr sz="1600"/>
            </a:lvl3pPr>
            <a:lvl4pPr indent="-31496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825" name="Google Shape;825;p25"/>
          <p:cNvGrpSpPr/>
          <p:nvPr/>
        </p:nvGrpSpPr>
        <p:grpSpPr>
          <a:xfrm>
            <a:off x="-201766" y="-141165"/>
            <a:ext cx="12586564" cy="7136527"/>
            <a:chOff x="-151324" y="-141165"/>
            <a:chExt cx="9439923" cy="7136527"/>
          </a:xfrm>
        </p:grpSpPr>
        <p:grpSp>
          <p:nvGrpSpPr>
            <p:cNvPr id="826" name="Google Shape;826;p2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827" name="Google Shape;827;p2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8" name="Google Shape;828;p2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29" name="Google Shape;829;p2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0" name="Google Shape;830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1" name="Google Shape;831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2" name="Google Shape;832;p2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3" name="Google Shape;833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4" name="Google Shape;834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5" name="Google Shape;835;p2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6" name="Google Shape;836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7" name="Google Shape;837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8" name="Google Shape;838;p2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9" name="Google Shape;839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0" name="Google Shape;840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1" name="Google Shape;841;p2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42" name="Google Shape;842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3" name="Google Shape;843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4" name="Google Shape;844;p2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45" name="Google Shape;845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6" name="Google Shape;846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7" name="Google Shape;847;p2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48" name="Google Shape;848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9" name="Google Shape;849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0" name="Google Shape;850;p2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51" name="Google Shape;851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52" name="Google Shape;852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3" name="Google Shape;853;p2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54" name="Google Shape;854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55" name="Google Shape;855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6" name="Google Shape;856;p2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57" name="Google Shape;857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58" name="Google Shape;858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9" name="Google Shape;859;p2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60" name="Google Shape;860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1" name="Google Shape;861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62" name="Google Shape;862;p25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863" name="Google Shape;863;p2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64" name="Google Shape;864;p2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65" name="Google Shape;865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6" name="Google Shape;866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7" name="Google Shape;867;p2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68" name="Google Shape;868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9" name="Google Shape;869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0" name="Google Shape;870;p2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71" name="Google Shape;871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72" name="Google Shape;872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3" name="Google Shape;873;p2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74" name="Google Shape;874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75" name="Google Shape;875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6" name="Google Shape;876;p2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77" name="Google Shape;877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78" name="Google Shape;878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9" name="Google Shape;879;p2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0" name="Google Shape;880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1" name="Google Shape;881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2" name="Google Shape;882;p2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3" name="Google Shape;883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4" name="Google Shape;884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5" name="Google Shape;885;p2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6" name="Google Shape;886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7" name="Google Shape;887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8" name="Google Shape;888;p2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9" name="Google Shape;889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0" name="Google Shape;890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1" name="Google Shape;891;p2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92" name="Google Shape;892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3" name="Google Shape;893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4" name="Google Shape;894;p2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95" name="Google Shape;895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6" name="Google Shape;896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97" name="Google Shape;897;p2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98" name="Google Shape;898;p25"/>
            <p:cNvGrpSpPr/>
            <p:nvPr/>
          </p:nvGrpSpPr>
          <p:grpSpPr>
            <a:xfrm>
              <a:off x="916648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899" name="Google Shape;899;p2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00" name="Google Shape;900;p2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01" name="Google Shape;901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02" name="Google Shape;902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3" name="Google Shape;903;p2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04" name="Google Shape;904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05" name="Google Shape;905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6" name="Google Shape;906;p2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07" name="Google Shape;907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08" name="Google Shape;908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9" name="Google Shape;909;p2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0" name="Google Shape;910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11" name="Google Shape;911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12" name="Google Shape;912;p2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3" name="Google Shape;913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14" name="Google Shape;914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15" name="Google Shape;915;p2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6" name="Google Shape;916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17" name="Google Shape;917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18" name="Google Shape;918;p2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9" name="Google Shape;919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0" name="Google Shape;920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21" name="Google Shape;921;p2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22" name="Google Shape;922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3" name="Google Shape;923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24" name="Google Shape;924;p2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25" name="Google Shape;925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6" name="Google Shape;926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27" name="Google Shape;927;p2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28" name="Google Shape;928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9" name="Google Shape;929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0" name="Google Shape;930;p2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31" name="Google Shape;931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2" name="Google Shape;932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933" name="Google Shape;933;p2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34" name="Google Shape;934;p2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935" name="Google Shape;935;p2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6" name="Google Shape;936;p2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37" name="Google Shape;937;p2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38" name="Google Shape;938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9" name="Google Shape;939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40" name="Google Shape;940;p2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41" name="Google Shape;941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42" name="Google Shape;942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43" name="Google Shape;943;p2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44" name="Google Shape;944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45" name="Google Shape;945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46" name="Google Shape;946;p2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47" name="Google Shape;947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48" name="Google Shape;948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49" name="Google Shape;949;p2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50" name="Google Shape;950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1" name="Google Shape;951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2" name="Google Shape;952;p2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53" name="Google Shape;953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4" name="Google Shape;954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5" name="Google Shape;955;p2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56" name="Google Shape;956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7" name="Google Shape;957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8" name="Google Shape;958;p2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59" name="Google Shape;959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0" name="Google Shape;960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1" name="Google Shape;961;p2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2" name="Google Shape;962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3" name="Google Shape;963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4" name="Google Shape;964;p2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5" name="Google Shape;965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6" name="Google Shape;966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7" name="Google Shape;967;p2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8" name="Google Shape;968;p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9" name="Google Shape;969;p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970" name="Google Shape;970;p25"/>
          <p:cNvSpPr txBox="1"/>
          <p:nvPr>
            <p:ph type="title"/>
          </p:nvPr>
        </p:nvSpPr>
        <p:spPr>
          <a:xfrm>
            <a:off x="573618" y="457200"/>
            <a:ext cx="109727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25"/>
          <p:cNvSpPr txBox="1"/>
          <p:nvPr>
            <p:ph idx="5" type="body"/>
          </p:nvPr>
        </p:nvSpPr>
        <p:spPr>
          <a:xfrm>
            <a:off x="576072" y="1055688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2" name="Google Shape;972;p25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3" name="Google Shape;973;p25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25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ntent">
  <p:cSld name="5 Content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6"/>
          <p:cNvSpPr txBox="1"/>
          <p:nvPr>
            <p:ph idx="1" type="body"/>
          </p:nvPr>
        </p:nvSpPr>
        <p:spPr>
          <a:xfrm>
            <a:off x="576072" y="1828800"/>
            <a:ext cx="2031223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7" name="Google Shape;977;p26"/>
          <p:cNvSpPr txBox="1"/>
          <p:nvPr>
            <p:ph idx="2" type="body"/>
          </p:nvPr>
        </p:nvSpPr>
        <p:spPr>
          <a:xfrm>
            <a:off x="2819055" y="1828800"/>
            <a:ext cx="2031223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8" name="Google Shape;978;p26"/>
          <p:cNvSpPr txBox="1"/>
          <p:nvPr>
            <p:ph idx="3" type="body"/>
          </p:nvPr>
        </p:nvSpPr>
        <p:spPr>
          <a:xfrm>
            <a:off x="5062038" y="1828800"/>
            <a:ext cx="2031223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9" name="Google Shape;979;p26"/>
          <p:cNvSpPr txBox="1"/>
          <p:nvPr>
            <p:ph idx="4" type="body"/>
          </p:nvPr>
        </p:nvSpPr>
        <p:spPr>
          <a:xfrm>
            <a:off x="7305021" y="1828800"/>
            <a:ext cx="2031223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0" name="Google Shape;980;p26"/>
          <p:cNvSpPr txBox="1"/>
          <p:nvPr>
            <p:ph idx="5" type="body"/>
          </p:nvPr>
        </p:nvSpPr>
        <p:spPr>
          <a:xfrm>
            <a:off x="9548003" y="1828800"/>
            <a:ext cx="2031223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981" name="Google Shape;981;p26"/>
          <p:cNvGrpSpPr/>
          <p:nvPr/>
        </p:nvGrpSpPr>
        <p:grpSpPr>
          <a:xfrm>
            <a:off x="-201766" y="-141165"/>
            <a:ext cx="12586564" cy="7136527"/>
            <a:chOff x="-151324" y="-141165"/>
            <a:chExt cx="9439923" cy="7136527"/>
          </a:xfrm>
        </p:grpSpPr>
        <p:grpSp>
          <p:nvGrpSpPr>
            <p:cNvPr id="982" name="Google Shape;982;p26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983" name="Google Shape;983;p2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4" name="Google Shape;984;p2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85" name="Google Shape;985;p2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6" name="Google Shape;986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7" name="Google Shape;987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8" name="Google Shape;988;p2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9" name="Google Shape;989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0" name="Google Shape;990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1" name="Google Shape;991;p2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2" name="Google Shape;992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3" name="Google Shape;993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4" name="Google Shape;994;p2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5" name="Google Shape;995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6" name="Google Shape;996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7" name="Google Shape;997;p2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8" name="Google Shape;998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9" name="Google Shape;999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0" name="Google Shape;1000;p2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01" name="Google Shape;1001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2" name="Google Shape;1002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3" name="Google Shape;1003;p2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04" name="Google Shape;1004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5" name="Google Shape;1005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6" name="Google Shape;1006;p2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07" name="Google Shape;1007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9" name="Google Shape;1009;p2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10" name="Google Shape;1010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1" name="Google Shape;1011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2" name="Google Shape;1012;p2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13" name="Google Shape;1013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4" name="Google Shape;1014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5" name="Google Shape;1015;p2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16" name="Google Shape;1016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7" name="Google Shape;1017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18" name="Google Shape;1018;p26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019" name="Google Shape;1019;p2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20" name="Google Shape;1020;p2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1" name="Google Shape;1021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2" name="Google Shape;1022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3" name="Google Shape;1023;p2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4" name="Google Shape;1024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5" name="Google Shape;1025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6" name="Google Shape;1026;p2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7" name="Google Shape;1027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8" name="Google Shape;1028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9" name="Google Shape;1029;p2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0" name="Google Shape;1030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1" name="Google Shape;1031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2" name="Google Shape;1032;p2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3" name="Google Shape;1033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4" name="Google Shape;1034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5" name="Google Shape;1035;p2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6" name="Google Shape;1036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7" name="Google Shape;1037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8" name="Google Shape;1038;p2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9" name="Google Shape;1039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0" name="Google Shape;1040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1" name="Google Shape;1041;p2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2" name="Google Shape;1042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3" name="Google Shape;1043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4" name="Google Shape;1044;p2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5" name="Google Shape;1045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6" name="Google Shape;1046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7" name="Google Shape;1047;p2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8" name="Google Shape;1048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9" name="Google Shape;1049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0" name="Google Shape;1050;p2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1" name="Google Shape;1051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2" name="Google Shape;1052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53" name="Google Shape;1053;p2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54" name="Google Shape;1054;p26"/>
            <p:cNvGrpSpPr/>
            <p:nvPr/>
          </p:nvGrpSpPr>
          <p:grpSpPr>
            <a:xfrm>
              <a:off x="916648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055" name="Google Shape;1055;p2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56" name="Google Shape;1056;p2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7" name="Google Shape;1057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8" name="Google Shape;1058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9" name="Google Shape;1059;p2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0" name="Google Shape;1060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1" name="Google Shape;1061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2" name="Google Shape;1062;p2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3" name="Google Shape;1063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4" name="Google Shape;1064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5" name="Google Shape;1065;p2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6" name="Google Shape;1066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7" name="Google Shape;1067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8" name="Google Shape;1068;p2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9" name="Google Shape;1069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0" name="Google Shape;1070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1" name="Google Shape;1071;p2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2" name="Google Shape;1072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3" name="Google Shape;1073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4" name="Google Shape;1074;p2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5" name="Google Shape;1075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6" name="Google Shape;1076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7" name="Google Shape;1077;p2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8" name="Google Shape;1078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9" name="Google Shape;1079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0" name="Google Shape;1080;p2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1" name="Google Shape;1081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2" name="Google Shape;1082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3" name="Google Shape;1083;p2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4" name="Google Shape;1084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5" name="Google Shape;1085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6" name="Google Shape;1086;p2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7" name="Google Shape;1087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8" name="Google Shape;1088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89" name="Google Shape;1089;p2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90" name="Google Shape;1090;p26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091" name="Google Shape;1091;p2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2" name="Google Shape;1092;p2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93" name="Google Shape;1093;p2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4" name="Google Shape;1094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5" name="Google Shape;1095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6" name="Google Shape;1096;p2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7" name="Google Shape;1097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8" name="Google Shape;1098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9" name="Google Shape;1099;p2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0" name="Google Shape;1100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1" name="Google Shape;1101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2" name="Google Shape;1102;p2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3" name="Google Shape;1103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4" name="Google Shape;1104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5" name="Google Shape;1105;p2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6" name="Google Shape;1106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7" name="Google Shape;1107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8" name="Google Shape;1108;p2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9" name="Google Shape;1109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0" name="Google Shape;1110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1" name="Google Shape;1111;p2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12" name="Google Shape;1112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3" name="Google Shape;1113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4" name="Google Shape;1114;p2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15" name="Google Shape;1115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6" name="Google Shape;1116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7" name="Google Shape;1117;p2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18" name="Google Shape;1118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9" name="Google Shape;1119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0" name="Google Shape;1120;p2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1" name="Google Shape;1121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2" name="Google Shape;1122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3" name="Google Shape;1123;p2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4" name="Google Shape;1124;p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5" name="Google Shape;1125;p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26" name="Google Shape;1126;p26"/>
          <p:cNvSpPr txBox="1"/>
          <p:nvPr>
            <p:ph type="title"/>
          </p:nvPr>
        </p:nvSpPr>
        <p:spPr>
          <a:xfrm>
            <a:off x="573618" y="457200"/>
            <a:ext cx="109727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7" name="Google Shape;1127;p26"/>
          <p:cNvSpPr txBox="1"/>
          <p:nvPr>
            <p:ph idx="6" type="body"/>
          </p:nvPr>
        </p:nvSpPr>
        <p:spPr>
          <a:xfrm>
            <a:off x="576072" y="1055688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8" name="Google Shape;1128;p26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26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26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lit Horizontal">
  <p:cSld name="4 Split Horizontal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27"/>
          <p:cNvSpPr txBox="1"/>
          <p:nvPr>
            <p:ph idx="1" type="body"/>
          </p:nvPr>
        </p:nvSpPr>
        <p:spPr>
          <a:xfrm>
            <a:off x="574325" y="1828800"/>
            <a:ext cx="258982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3" name="Google Shape;1133;p27"/>
          <p:cNvSpPr txBox="1"/>
          <p:nvPr>
            <p:ph idx="2" type="body"/>
          </p:nvPr>
        </p:nvSpPr>
        <p:spPr>
          <a:xfrm>
            <a:off x="3367354" y="1828800"/>
            <a:ext cx="258982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4" name="Google Shape;1134;p27"/>
          <p:cNvSpPr txBox="1"/>
          <p:nvPr>
            <p:ph idx="3" type="body"/>
          </p:nvPr>
        </p:nvSpPr>
        <p:spPr>
          <a:xfrm>
            <a:off x="6160384" y="1828800"/>
            <a:ext cx="258982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5" name="Google Shape;1135;p27"/>
          <p:cNvSpPr txBox="1"/>
          <p:nvPr>
            <p:ph idx="4" type="body"/>
          </p:nvPr>
        </p:nvSpPr>
        <p:spPr>
          <a:xfrm>
            <a:off x="8956588" y="1828800"/>
            <a:ext cx="258982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136" name="Google Shape;1136;p27"/>
          <p:cNvGrpSpPr/>
          <p:nvPr/>
        </p:nvGrpSpPr>
        <p:grpSpPr>
          <a:xfrm>
            <a:off x="-201766" y="-141165"/>
            <a:ext cx="12586564" cy="7136527"/>
            <a:chOff x="-151324" y="-141165"/>
            <a:chExt cx="9439923" cy="7136527"/>
          </a:xfrm>
        </p:grpSpPr>
        <p:grpSp>
          <p:nvGrpSpPr>
            <p:cNvPr id="1137" name="Google Shape;1137;p27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38" name="Google Shape;1138;p2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9" name="Google Shape;1139;p2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40" name="Google Shape;1140;p2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1" name="Google Shape;1141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2" name="Google Shape;1142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3" name="Google Shape;1143;p2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4" name="Google Shape;1144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5" name="Google Shape;1145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6" name="Google Shape;1146;p2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7" name="Google Shape;1147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8" name="Google Shape;1148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9" name="Google Shape;1149;p2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0" name="Google Shape;1150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1" name="Google Shape;1151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2" name="Google Shape;1152;p2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3" name="Google Shape;1153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4" name="Google Shape;1154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5" name="Google Shape;1155;p2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6" name="Google Shape;1156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7" name="Google Shape;1157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8" name="Google Shape;1158;p2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9" name="Google Shape;1159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0" name="Google Shape;1160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1" name="Google Shape;1161;p2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62" name="Google Shape;1162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3" name="Google Shape;1163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4" name="Google Shape;1164;p2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65" name="Google Shape;1165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6" name="Google Shape;1166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7" name="Google Shape;1167;p2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68" name="Google Shape;1168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9" name="Google Shape;1169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0" name="Google Shape;1170;p2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71" name="Google Shape;1171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2" name="Google Shape;1172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73" name="Google Shape;1173;p27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174" name="Google Shape;1174;p2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75" name="Google Shape;1175;p2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6" name="Google Shape;1176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7" name="Google Shape;1177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8" name="Google Shape;1178;p2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9" name="Google Shape;1179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0" name="Google Shape;1180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1" name="Google Shape;1181;p2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2" name="Google Shape;1182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3" name="Google Shape;1183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4" name="Google Shape;1184;p2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5" name="Google Shape;1185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6" name="Google Shape;1186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7" name="Google Shape;1187;p2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8" name="Google Shape;1188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9" name="Google Shape;1189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0" name="Google Shape;1190;p2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1" name="Google Shape;1191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2" name="Google Shape;1192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3" name="Google Shape;1193;p2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4" name="Google Shape;1194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5" name="Google Shape;1195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6" name="Google Shape;1196;p2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7" name="Google Shape;1197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8" name="Google Shape;1198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9" name="Google Shape;1199;p2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0" name="Google Shape;1200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1" name="Google Shape;1201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2" name="Google Shape;1202;p2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3" name="Google Shape;1203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4" name="Google Shape;1204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5" name="Google Shape;1205;p2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6" name="Google Shape;1206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7" name="Google Shape;1207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8" name="Google Shape;1208;p2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09" name="Google Shape;1209;p27"/>
            <p:cNvGrpSpPr/>
            <p:nvPr/>
          </p:nvGrpSpPr>
          <p:grpSpPr>
            <a:xfrm>
              <a:off x="916648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210" name="Google Shape;1210;p2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11" name="Google Shape;1211;p2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2" name="Google Shape;1212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3" name="Google Shape;1213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4" name="Google Shape;1214;p2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5" name="Google Shape;1215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6" name="Google Shape;1216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7" name="Google Shape;1217;p2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8" name="Google Shape;1218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9" name="Google Shape;1219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0" name="Google Shape;1220;p2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1" name="Google Shape;1221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2" name="Google Shape;1222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3" name="Google Shape;1223;p2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4" name="Google Shape;1224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5" name="Google Shape;1225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6" name="Google Shape;1226;p2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7" name="Google Shape;1227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8" name="Google Shape;1228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9" name="Google Shape;1229;p2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30" name="Google Shape;1230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1" name="Google Shape;1231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2" name="Google Shape;1232;p2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33" name="Google Shape;1233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4" name="Google Shape;1234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5" name="Google Shape;1235;p2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36" name="Google Shape;1236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7" name="Google Shape;1237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8" name="Google Shape;1238;p2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39" name="Google Shape;1239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0" name="Google Shape;1240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1" name="Google Shape;1241;p2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42" name="Google Shape;1242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3" name="Google Shape;1243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44" name="Google Shape;1244;p2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45" name="Google Shape;1245;p27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46" name="Google Shape;1246;p2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7" name="Google Shape;1247;p2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8" name="Google Shape;1248;p2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9" name="Google Shape;1249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0" name="Google Shape;1250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1" name="Google Shape;1251;p2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2" name="Google Shape;1252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3" name="Google Shape;1253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4" name="Google Shape;1254;p2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5" name="Google Shape;1255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6" name="Google Shape;1256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7" name="Google Shape;1257;p2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8" name="Google Shape;1258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9" name="Google Shape;1259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0" name="Google Shape;1260;p2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1" name="Google Shape;1261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2" name="Google Shape;1262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3" name="Google Shape;1263;p2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4" name="Google Shape;1264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5" name="Google Shape;1265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6" name="Google Shape;1266;p2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7" name="Google Shape;1267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8" name="Google Shape;1268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9" name="Google Shape;1269;p2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70" name="Google Shape;1270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71" name="Google Shape;1271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2" name="Google Shape;1272;p2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73" name="Google Shape;1273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74" name="Google Shape;1274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5" name="Google Shape;1275;p2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76" name="Google Shape;1276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77" name="Google Shape;1277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8" name="Google Shape;1278;p2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79" name="Google Shape;1279;p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80" name="Google Shape;1280;p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281" name="Google Shape;1281;p27"/>
          <p:cNvSpPr txBox="1"/>
          <p:nvPr>
            <p:ph idx="5" type="body"/>
          </p:nvPr>
        </p:nvSpPr>
        <p:spPr>
          <a:xfrm>
            <a:off x="574326" y="4114800"/>
            <a:ext cx="258665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2" name="Google Shape;1282;p27"/>
          <p:cNvSpPr txBox="1"/>
          <p:nvPr>
            <p:ph idx="6" type="body"/>
          </p:nvPr>
        </p:nvSpPr>
        <p:spPr>
          <a:xfrm>
            <a:off x="3367354" y="4114800"/>
            <a:ext cx="258665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3" name="Google Shape;1283;p27"/>
          <p:cNvSpPr txBox="1"/>
          <p:nvPr>
            <p:ph idx="7" type="body"/>
          </p:nvPr>
        </p:nvSpPr>
        <p:spPr>
          <a:xfrm>
            <a:off x="6160384" y="4114800"/>
            <a:ext cx="258665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4" name="Google Shape;1284;p27"/>
          <p:cNvSpPr txBox="1"/>
          <p:nvPr>
            <p:ph idx="8" type="body"/>
          </p:nvPr>
        </p:nvSpPr>
        <p:spPr>
          <a:xfrm>
            <a:off x="8953415" y="4114800"/>
            <a:ext cx="2593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5" name="Google Shape;1285;p27"/>
          <p:cNvSpPr txBox="1"/>
          <p:nvPr>
            <p:ph type="title"/>
          </p:nvPr>
        </p:nvSpPr>
        <p:spPr>
          <a:xfrm>
            <a:off x="573618" y="457200"/>
            <a:ext cx="109727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27"/>
          <p:cNvSpPr txBox="1"/>
          <p:nvPr>
            <p:ph idx="9" type="body"/>
          </p:nvPr>
        </p:nvSpPr>
        <p:spPr>
          <a:xfrm>
            <a:off x="573617" y="1055688"/>
            <a:ext cx="10972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7" name="Google Shape;1287;p27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8" name="Google Shape;1288;p27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9" name="Google Shape;1289;p27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8"/>
          <p:cNvSpPr txBox="1"/>
          <p:nvPr>
            <p:ph type="title"/>
          </p:nvPr>
        </p:nvSpPr>
        <p:spPr>
          <a:xfrm>
            <a:off x="573618" y="457200"/>
            <a:ext cx="109727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28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3" name="Google Shape;1293;p28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28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9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7" name="Google Shape;1297;p29"/>
          <p:cNvSpPr txBox="1"/>
          <p:nvPr>
            <p:ph idx="11" type="ftr"/>
          </p:nvPr>
        </p:nvSpPr>
        <p:spPr>
          <a:xfrm>
            <a:off x="609600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29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Left" type="objTx">
  <p:cSld name="OBJECT_WITH_CAPTION_TEX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0"/>
          <p:cNvSpPr txBox="1"/>
          <p:nvPr>
            <p:ph type="title"/>
          </p:nvPr>
        </p:nvSpPr>
        <p:spPr>
          <a:xfrm>
            <a:off x="57607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1" name="Google Shape;1301;p3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 sz="2000"/>
            </a:lvl3pPr>
            <a:lvl4pPr indent="-3365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 sz="20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02" name="Google Shape;1302;p30"/>
          <p:cNvSpPr txBox="1"/>
          <p:nvPr>
            <p:ph idx="2" type="body"/>
          </p:nvPr>
        </p:nvSpPr>
        <p:spPr>
          <a:xfrm>
            <a:off x="57607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03" name="Google Shape;1303;p30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4" name="Google Shape;1304;p30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5" name="Google Shape;1305;p30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Right">
  <p:cSld name="Content with Caption Righ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1"/>
          <p:cNvSpPr txBox="1"/>
          <p:nvPr>
            <p:ph idx="1" type="body"/>
          </p:nvPr>
        </p:nvSpPr>
        <p:spPr>
          <a:xfrm>
            <a:off x="576072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 sz="2000"/>
            </a:lvl3pPr>
            <a:lvl4pPr indent="-3365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08" name="Google Shape;1308;p31"/>
          <p:cNvSpPr txBox="1"/>
          <p:nvPr>
            <p:ph idx="2" type="body"/>
          </p:nvPr>
        </p:nvSpPr>
        <p:spPr>
          <a:xfrm>
            <a:off x="757488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09" name="Google Shape;1309;p31"/>
          <p:cNvSpPr txBox="1"/>
          <p:nvPr>
            <p:ph type="title"/>
          </p:nvPr>
        </p:nvSpPr>
        <p:spPr>
          <a:xfrm>
            <a:off x="756261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0" name="Google Shape;1310;p31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1" name="Google Shape;1311;p31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2" name="Google Shape;1312;p31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  <a:defRPr b="1" i="0" sz="3200" cap="none">
                <a:solidFill>
                  <a:srgbClr val="313C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4"/>
          <p:cNvSpPr txBox="1"/>
          <p:nvPr>
            <p:ph idx="1" type="body"/>
          </p:nvPr>
        </p:nvSpPr>
        <p:spPr>
          <a:xfrm>
            <a:off x="573616" y="1600201"/>
            <a:ext cx="11008784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/>
            </a:lvl2pPr>
            <a:lvl3pPr indent="-3365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14"/>
          <p:cNvSpPr txBox="1"/>
          <p:nvPr>
            <p:ph idx="2" type="body"/>
          </p:nvPr>
        </p:nvSpPr>
        <p:spPr>
          <a:xfrm>
            <a:off x="576072" y="1055688"/>
            <a:ext cx="109368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14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4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14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"/>
          <p:cNvSpPr txBox="1"/>
          <p:nvPr>
            <p:ph type="title"/>
          </p:nvPr>
        </p:nvSpPr>
        <p:spPr>
          <a:xfrm>
            <a:off x="576072" y="454005"/>
            <a:ext cx="10972800" cy="11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15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5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>
            <p:ph type="title"/>
          </p:nvPr>
        </p:nvSpPr>
        <p:spPr>
          <a:xfrm>
            <a:off x="576072" y="457200"/>
            <a:ext cx="10972799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6"/>
          <p:cNvSpPr txBox="1"/>
          <p:nvPr>
            <p:ph idx="1" type="body"/>
          </p:nvPr>
        </p:nvSpPr>
        <p:spPr>
          <a:xfrm>
            <a:off x="576072" y="1600201"/>
            <a:ext cx="10972800" cy="4508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16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16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6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1_Title, Subtitle and Conten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  <a:defRPr b="1" i="0" sz="3200" cap="none">
                <a:solidFill>
                  <a:srgbClr val="313C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17"/>
          <p:cNvSpPr txBox="1"/>
          <p:nvPr>
            <p:ph idx="1" type="body"/>
          </p:nvPr>
        </p:nvSpPr>
        <p:spPr>
          <a:xfrm>
            <a:off x="573616" y="1600201"/>
            <a:ext cx="11008784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/>
            </a:lvl2pPr>
            <a:lvl3pPr indent="-3365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17"/>
          <p:cNvSpPr txBox="1"/>
          <p:nvPr>
            <p:ph idx="2" type="body"/>
          </p:nvPr>
        </p:nvSpPr>
        <p:spPr>
          <a:xfrm>
            <a:off x="576072" y="1055688"/>
            <a:ext cx="109368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i="0" sz="2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17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C8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33" name="Google Shape;333;p17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C8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34" name="Google Shape;334;p17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lor">
  <p:cSld name="Section Header Color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/>
          <p:nvPr>
            <p:ph type="title"/>
          </p:nvPr>
        </p:nvSpPr>
        <p:spPr>
          <a:xfrm>
            <a:off x="576072" y="1828800"/>
            <a:ext cx="1096307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8"/>
          <p:cNvSpPr txBox="1"/>
          <p:nvPr>
            <p:ph idx="1" type="body"/>
          </p:nvPr>
        </p:nvSpPr>
        <p:spPr>
          <a:xfrm>
            <a:off x="576072" y="3657600"/>
            <a:ext cx="10963079" cy="975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C8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C8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C8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C8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9pPr>
          </a:lstStyle>
          <a:p/>
        </p:txBody>
      </p:sp>
      <p:sp>
        <p:nvSpPr>
          <p:cNvPr id="338" name="Google Shape;338;p18"/>
          <p:cNvSpPr txBox="1"/>
          <p:nvPr>
            <p:ph idx="2" type="body"/>
          </p:nvPr>
        </p:nvSpPr>
        <p:spPr>
          <a:xfrm>
            <a:off x="576072" y="5029200"/>
            <a:ext cx="10972091" cy="126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7972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35"/>
              <a:buChar char="•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7972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35"/>
              <a:buChar char="–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18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18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18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Color Backgrounds">
  <p:cSld name="Title Slide w/Color Backgrounds"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 txBox="1"/>
          <p:nvPr>
            <p:ph type="ctrTitle"/>
          </p:nvPr>
        </p:nvSpPr>
        <p:spPr>
          <a:xfrm>
            <a:off x="610309" y="1134598"/>
            <a:ext cx="10968914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9"/>
          <p:cNvSpPr txBox="1"/>
          <p:nvPr>
            <p:ph idx="1" type="subTitle"/>
          </p:nvPr>
        </p:nvSpPr>
        <p:spPr>
          <a:xfrm>
            <a:off x="610309" y="3886201"/>
            <a:ext cx="10968907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345" name="Google Shape;345;p19"/>
          <p:cNvGrpSpPr/>
          <p:nvPr/>
        </p:nvGrpSpPr>
        <p:grpSpPr>
          <a:xfrm>
            <a:off x="-201766" y="-141165"/>
            <a:ext cx="12586564" cy="7136527"/>
            <a:chOff x="-151324" y="-141165"/>
            <a:chExt cx="9439923" cy="7136527"/>
          </a:xfrm>
        </p:grpSpPr>
        <p:grpSp>
          <p:nvGrpSpPr>
            <p:cNvPr id="346" name="Google Shape;346;p19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347" name="Google Shape;347;p19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19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49" name="Google Shape;349;p19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0" name="Google Shape;350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1" name="Google Shape;351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2" name="Google Shape;352;p19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3" name="Google Shape;353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4" name="Google Shape;354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5" name="Google Shape;355;p19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6" name="Google Shape;356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7" name="Google Shape;357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8" name="Google Shape;358;p19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9" name="Google Shape;359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0" name="Google Shape;360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1" name="Google Shape;361;p19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2" name="Google Shape;362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3" name="Google Shape;363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4" name="Google Shape;364;p19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5" name="Google Shape;365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6" name="Google Shape;366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7" name="Google Shape;367;p19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8" name="Google Shape;368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9" name="Google Shape;369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0" name="Google Shape;370;p19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1" name="Google Shape;371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2" name="Google Shape;372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3" name="Google Shape;373;p19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4" name="Google Shape;374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5" name="Google Shape;375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6" name="Google Shape;376;p19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7" name="Google Shape;377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8" name="Google Shape;378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9" name="Google Shape;379;p19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0" name="Google Shape;380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1" name="Google Shape;381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82" name="Google Shape;382;p19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383" name="Google Shape;383;p19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84" name="Google Shape;384;p19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5" name="Google Shape;385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6" name="Google Shape;386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7" name="Google Shape;387;p19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8" name="Google Shape;388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9" name="Google Shape;389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0" name="Google Shape;390;p19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1" name="Google Shape;391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2" name="Google Shape;392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" name="Google Shape;393;p19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4" name="Google Shape;394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5" name="Google Shape;395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" name="Google Shape;396;p19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7" name="Google Shape;397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8" name="Google Shape;398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9" name="Google Shape;399;p19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0" name="Google Shape;400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1" name="Google Shape;401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" name="Google Shape;402;p19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3" name="Google Shape;403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4" name="Google Shape;404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5" name="Google Shape;405;p19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6" name="Google Shape;406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" name="Google Shape;408;p19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9" name="Google Shape;409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0" name="Google Shape;410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1" name="Google Shape;411;p19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2" name="Google Shape;412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3" name="Google Shape;413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" name="Google Shape;414;p19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5" name="Google Shape;415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17" name="Google Shape;417;p19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18" name="Google Shape;418;p19"/>
            <p:cNvGrpSpPr/>
            <p:nvPr/>
          </p:nvGrpSpPr>
          <p:grpSpPr>
            <a:xfrm>
              <a:off x="916648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419" name="Google Shape;419;p19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20" name="Google Shape;420;p19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1" name="Google Shape;421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2" name="Google Shape;422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3" name="Google Shape;423;p19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4" name="Google Shape;424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5" name="Google Shape;425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6" name="Google Shape;426;p19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7" name="Google Shape;427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8" name="Google Shape;428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9" name="Google Shape;429;p19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0" name="Google Shape;430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1" name="Google Shape;431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2" name="Google Shape;432;p19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3" name="Google Shape;433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4" name="Google Shape;434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5" name="Google Shape;435;p19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6" name="Google Shape;436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7" name="Google Shape;437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8" name="Google Shape;438;p19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9" name="Google Shape;439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0" name="Google Shape;440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1" name="Google Shape;441;p19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42" name="Google Shape;442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3" name="Google Shape;443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4" name="Google Shape;444;p19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45" name="Google Shape;445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6" name="Google Shape;446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7" name="Google Shape;447;p19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48" name="Google Shape;448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9" name="Google Shape;449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0" name="Google Shape;450;p19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51" name="Google Shape;451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2" name="Google Shape;452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53" name="Google Shape;453;p19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54" name="Google Shape;454;p19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455" name="Google Shape;455;p19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p19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57" name="Google Shape;457;p19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8" name="Google Shape;458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9" name="Google Shape;459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0" name="Google Shape;460;p19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1" name="Google Shape;461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2" name="Google Shape;462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3" name="Google Shape;463;p19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4" name="Google Shape;464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5" name="Google Shape;465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6" name="Google Shape;466;p19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7" name="Google Shape;467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8" name="Google Shape;468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9" name="Google Shape;469;p19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0" name="Google Shape;470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1" name="Google Shape;471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2" name="Google Shape;472;p19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3" name="Google Shape;473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4" name="Google Shape;474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5" name="Google Shape;475;p19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6" name="Google Shape;476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7" name="Google Shape;477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8" name="Google Shape;478;p19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9" name="Google Shape;479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0" name="Google Shape;480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1" name="Google Shape;481;p19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2" name="Google Shape;482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3" name="Google Shape;483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4" name="Google Shape;484;p19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5" name="Google Shape;485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6" name="Google Shape;486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7" name="Google Shape;487;p19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8" name="Google Shape;488;p1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9" name="Google Shape;489;p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490" name="Google Shape;490;p19"/>
          <p:cNvSpPr txBox="1"/>
          <p:nvPr>
            <p:ph idx="2" type="body"/>
          </p:nvPr>
        </p:nvSpPr>
        <p:spPr>
          <a:xfrm>
            <a:off x="610309" y="5327650"/>
            <a:ext cx="10968907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OE_Office_Science_white.png" id="491" name="Google Shape;4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43692" y="406400"/>
            <a:ext cx="1769532" cy="588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492" name="Google Shape;4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60" y="406400"/>
            <a:ext cx="3200400" cy="81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Image">
  <p:cSld name="Title Slide w/Imag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 txBox="1"/>
          <p:nvPr>
            <p:ph type="ctrTitle"/>
          </p:nvPr>
        </p:nvSpPr>
        <p:spPr>
          <a:xfrm>
            <a:off x="607059" y="1784905"/>
            <a:ext cx="10968916" cy="8099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20"/>
          <p:cNvSpPr txBox="1"/>
          <p:nvPr>
            <p:ph idx="1" type="subTitle"/>
          </p:nvPr>
        </p:nvSpPr>
        <p:spPr>
          <a:xfrm>
            <a:off x="607059" y="2762473"/>
            <a:ext cx="10968916" cy="357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496" name="Google Shape;496;p20"/>
          <p:cNvGrpSpPr/>
          <p:nvPr/>
        </p:nvGrpSpPr>
        <p:grpSpPr>
          <a:xfrm>
            <a:off x="-201766" y="-141165"/>
            <a:ext cx="12586564" cy="7136527"/>
            <a:chOff x="-151324" y="-141165"/>
            <a:chExt cx="9439923" cy="7136527"/>
          </a:xfrm>
        </p:grpSpPr>
        <p:grpSp>
          <p:nvGrpSpPr>
            <p:cNvPr id="497" name="Google Shape;497;p20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98" name="Google Shape;498;p20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9" name="Google Shape;499;p20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00" name="Google Shape;500;p20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1" name="Google Shape;501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2" name="Google Shape;502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3" name="Google Shape;503;p20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4" name="Google Shape;504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5" name="Google Shape;505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6" name="Google Shape;506;p20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7" name="Google Shape;507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8" name="Google Shape;508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9" name="Google Shape;509;p20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0" name="Google Shape;510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1" name="Google Shape;511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2" name="Google Shape;512;p20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3" name="Google Shape;513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4" name="Google Shape;514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5" name="Google Shape;515;p20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6" name="Google Shape;516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7" name="Google Shape;517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8" name="Google Shape;518;p20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9" name="Google Shape;519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0" name="Google Shape;520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1" name="Google Shape;521;p20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22" name="Google Shape;522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3" name="Google Shape;523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4" name="Google Shape;524;p20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25" name="Google Shape;525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6" name="Google Shape;526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7" name="Google Shape;527;p20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28" name="Google Shape;528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9" name="Google Shape;529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0" name="Google Shape;530;p20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31" name="Google Shape;531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2" name="Google Shape;532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33" name="Google Shape;533;p20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34" name="Google Shape;534;p20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35" name="Google Shape;535;p20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6" name="Google Shape;536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7" name="Google Shape;537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8" name="Google Shape;538;p20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9" name="Google Shape;539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0" name="Google Shape;540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1" name="Google Shape;541;p20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2" name="Google Shape;542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3" name="Google Shape;543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4" name="Google Shape;544;p20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5" name="Google Shape;545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6" name="Google Shape;546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7" name="Google Shape;547;p20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8" name="Google Shape;548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9" name="Google Shape;549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0" name="Google Shape;550;p20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1" name="Google Shape;551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2" name="Google Shape;552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" name="Google Shape;553;p20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4" name="Google Shape;554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5" name="Google Shape;555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6" name="Google Shape;556;p20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7" name="Google Shape;557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" name="Google Shape;558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" name="Google Shape;559;p20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0" name="Google Shape;560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" name="Google Shape;562;p20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3" name="Google Shape;563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4" name="Google Shape;564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5" name="Google Shape;565;p20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6" name="Google Shape;566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7" name="Google Shape;567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68" name="Google Shape;568;p20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69" name="Google Shape;569;p20"/>
            <p:cNvGrpSpPr/>
            <p:nvPr/>
          </p:nvGrpSpPr>
          <p:grpSpPr>
            <a:xfrm>
              <a:off x="916648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70" name="Google Shape;570;p20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1" name="Google Shape;571;p20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2" name="Google Shape;572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3" name="Google Shape;573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4" name="Google Shape;574;p20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5" name="Google Shape;575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6" name="Google Shape;576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" name="Google Shape;577;p20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8" name="Google Shape;578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9" name="Google Shape;579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0" name="Google Shape;580;p20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1" name="Google Shape;581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" name="Google Shape;582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3" name="Google Shape;583;p20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4" name="Google Shape;584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5" name="Google Shape;585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6" name="Google Shape;586;p20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7" name="Google Shape;587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8" name="Google Shape;588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9" name="Google Shape;589;p20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90" name="Google Shape;590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1" name="Google Shape;591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2" name="Google Shape;592;p20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93" name="Google Shape;593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4" name="Google Shape;594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5" name="Google Shape;595;p20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96" name="Google Shape;596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7" name="Google Shape;597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8" name="Google Shape;598;p20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99" name="Google Shape;599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0" name="Google Shape;600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1" name="Google Shape;601;p20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02" name="Google Shape;602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3" name="Google Shape;603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04" name="Google Shape;604;p20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05" name="Google Shape;605;p20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606" name="Google Shape;606;p20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7" name="Google Shape;607;p20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08" name="Google Shape;608;p20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9" name="Google Shape;609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0" name="Google Shape;610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1" name="Google Shape;611;p20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2" name="Google Shape;612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3" name="Google Shape;613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4" name="Google Shape;614;p20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5" name="Google Shape;615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6" name="Google Shape;616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7" name="Google Shape;617;p20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8" name="Google Shape;618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9" name="Google Shape;619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0" name="Google Shape;620;p20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1" name="Google Shape;621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2" name="Google Shape;622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3" name="Google Shape;623;p20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4" name="Google Shape;624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5" name="Google Shape;625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6" name="Google Shape;626;p20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7" name="Google Shape;627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8" name="Google Shape;628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9" name="Google Shape;629;p20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0" name="Google Shape;630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1" name="Google Shape;631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2" name="Google Shape;632;p20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3" name="Google Shape;633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4" name="Google Shape;634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5" name="Google Shape;635;p20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6" name="Google Shape;636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7" name="Google Shape;637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8" name="Google Shape;638;p20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9" name="Google Shape;639;p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0" name="Google Shape;640;p2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641" name="Google Shape;641;p20"/>
          <p:cNvSpPr txBox="1"/>
          <p:nvPr>
            <p:ph idx="2" type="body"/>
          </p:nvPr>
        </p:nvSpPr>
        <p:spPr>
          <a:xfrm>
            <a:off x="607059" y="3289385"/>
            <a:ext cx="10968916" cy="267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3pPr>
            <a:lvl4pPr indent="-32575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2" name="Google Shape;642;p20"/>
          <p:cNvSpPr/>
          <p:nvPr>
            <p:ph idx="3" type="pic"/>
          </p:nvPr>
        </p:nvSpPr>
        <p:spPr>
          <a:xfrm>
            <a:off x="1" y="3709988"/>
            <a:ext cx="12192000" cy="314801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close up of a sign&#10;&#10;Description automatically generated" id="643" name="Google Shape;6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360" y="406400"/>
            <a:ext cx="3200400" cy="817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44" name="Google Shape;6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0112" y="411480"/>
            <a:ext cx="1773936" cy="57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hite">
  <p:cSld name="Section Header White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1"/>
          <p:cNvSpPr txBox="1"/>
          <p:nvPr>
            <p:ph type="title"/>
          </p:nvPr>
        </p:nvSpPr>
        <p:spPr>
          <a:xfrm>
            <a:off x="576072" y="1864177"/>
            <a:ext cx="1096307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b="1" i="0" sz="540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21"/>
          <p:cNvSpPr txBox="1"/>
          <p:nvPr>
            <p:ph idx="1" type="body"/>
          </p:nvPr>
        </p:nvSpPr>
        <p:spPr>
          <a:xfrm>
            <a:off x="576072" y="3667126"/>
            <a:ext cx="10963079" cy="975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0" i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C8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C8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C8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C8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9pPr>
          </a:lstStyle>
          <a:p/>
        </p:txBody>
      </p:sp>
      <p:sp>
        <p:nvSpPr>
          <p:cNvPr id="648" name="Google Shape;648;p21"/>
          <p:cNvSpPr txBox="1"/>
          <p:nvPr>
            <p:ph idx="2" type="body"/>
          </p:nvPr>
        </p:nvSpPr>
        <p:spPr>
          <a:xfrm>
            <a:off x="576072" y="5083895"/>
            <a:ext cx="10963079" cy="126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7972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35"/>
              <a:buChar char="•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7972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35"/>
              <a:buChar char="–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b="0" i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49" name="Google Shape;649;p21"/>
          <p:cNvCxnSpPr/>
          <p:nvPr/>
        </p:nvCxnSpPr>
        <p:spPr>
          <a:xfrm>
            <a:off x="614460" y="4931494"/>
            <a:ext cx="1096308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0" name="Google Shape;650;p21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21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21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76072" y="454005"/>
            <a:ext cx="10972800" cy="11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76072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12"/>
          <p:cNvGrpSpPr/>
          <p:nvPr/>
        </p:nvGrpSpPr>
        <p:grpSpPr>
          <a:xfrm>
            <a:off x="-201766" y="-141165"/>
            <a:ext cx="12586564" cy="7136527"/>
            <a:chOff x="-151324" y="-141165"/>
            <a:chExt cx="9439923" cy="7136527"/>
          </a:xfrm>
        </p:grpSpPr>
        <p:grpSp>
          <p:nvGrpSpPr>
            <p:cNvPr id="13" name="Google Shape;13;p12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4" name="Google Shape;14;p1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" name="Google Shape;16;p1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" name="Google Shape;17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" name="Google Shape;19;p1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" name="Google Shape;20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" name="Google Shape;22;p1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3" name="Google Shape;23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" name="Google Shape;25;p1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Google Shape;26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" name="Google Shape;27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" name="Google Shape;28;p1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Google Shape;29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" name="Google Shape;31;p1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Google Shape;32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" name="Google Shape;34;p1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Google Shape;35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" name="Google Shape;37;p1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Google Shape;38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" name="Google Shape;39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" name="Google Shape;40;p1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Google Shape;41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" name="Google Shape;42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" name="Google Shape;43;p1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Google Shape;44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" name="Google Shape;46;p1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" name="Google Shape;47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" name="Google Shape;49;p12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0" name="Google Shape;50;p1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" name="Google Shape;51;p1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" name="Google Shape;52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" name="Google Shape;54;p1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" name="Google Shape;55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" name="Google Shape;57;p1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" name="Google Shape;58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" name="Google Shape;60;p1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Google Shape;61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" name="Google Shape;62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" name="Google Shape;63;p1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Google Shape;64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" name="Google Shape;65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" name="Google Shape;66;p1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Google Shape;67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" name="Google Shape;69;p1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Google Shape;70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" name="Google Shape;72;p1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Google Shape;73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" name="Google Shape;75;p1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Google Shape;76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" name="Google Shape;77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" name="Google Shape;78;p1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Google Shape;79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" name="Google Shape;80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" name="Google Shape;81;p1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Google Shape;82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" name="Google Shape;83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4" name="Google Shape;84;p1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12"/>
            <p:cNvGrpSpPr/>
            <p:nvPr/>
          </p:nvGrpSpPr>
          <p:grpSpPr>
            <a:xfrm>
              <a:off x="916648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86" name="Google Shape;86;p1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" name="Google Shape;87;p1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" name="Google Shape;88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" name="Google Shape;90;p1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" name="Google Shape;91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" name="Google Shape;92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" name="Google Shape;93;p1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4" name="Google Shape;94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1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Google Shape;97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1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Google Shape;100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1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Google Shape;103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1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Google Shape;106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1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Google Shape;109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1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Google Shape;112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1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Google Shape;115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1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Google Shape;118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" name="Google Shape;120;p1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12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" name="Google Shape;122;p1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" name="Google Shape;124;p1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" name="Google Shape;125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1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8" name="Google Shape;128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" name="Google Shape;130;p1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Google Shape;131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3" name="Google Shape;133;p1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Google Shape;134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" name="Google Shape;136;p1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Google Shape;137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1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Google Shape;140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2" name="Google Shape;142;p1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Google Shape;143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" name="Google Shape;145;p1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Google Shape;146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" name="Google Shape;148;p1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Google Shape;149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" name="Google Shape;151;p1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Google Shape;152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" name="Google Shape;154;p1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Google Shape;155;p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1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57" name="Google Shape;157;p12"/>
          <p:cNvSpPr txBox="1"/>
          <p:nvPr>
            <p:ph idx="10" type="dt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12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12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Relationship Id="rId5" Type="http://schemas.openxmlformats.org/officeDocument/2006/relationships/image" Target="../media/image14.jpg"/><Relationship Id="rId6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"/>
          <p:cNvSpPr txBox="1"/>
          <p:nvPr>
            <p:ph type="ctrTitle"/>
          </p:nvPr>
        </p:nvSpPr>
        <p:spPr>
          <a:xfrm>
            <a:off x="659044" y="1294918"/>
            <a:ext cx="10968914" cy="1596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ARDAP - Enhancing Domestic Production of High Temperature Superconducting Bi</a:t>
            </a:r>
            <a:r>
              <a:rPr baseline="-25000" lang="en-US" sz="3200"/>
              <a:t>2</a:t>
            </a:r>
            <a:r>
              <a:rPr lang="en-US" sz="3200"/>
              <a:t>Sr</a:t>
            </a:r>
            <a:r>
              <a:rPr baseline="-25000" lang="en-US" sz="3200"/>
              <a:t>2</a:t>
            </a:r>
            <a:r>
              <a:rPr lang="en-US" sz="3200"/>
              <a:t>CaCu</a:t>
            </a:r>
            <a:r>
              <a:rPr baseline="-25000" lang="en-US" sz="3200"/>
              <a:t>2</a:t>
            </a:r>
            <a:r>
              <a:rPr lang="en-US" sz="3200"/>
              <a:t>O</a:t>
            </a:r>
            <a:r>
              <a:rPr baseline="-25000" lang="en-US" sz="3200"/>
              <a:t>x</a:t>
            </a:r>
            <a:r>
              <a:rPr lang="en-US" sz="3200"/>
              <a:t>/Ag wires for High Field Magnets</a:t>
            </a:r>
            <a:br>
              <a:rPr lang="en-US" sz="3200"/>
            </a:br>
            <a:r>
              <a:rPr lang="en-US" sz="3200"/>
              <a:t>March 2025 Meeting </a:t>
            </a:r>
            <a:endParaRPr/>
          </a:p>
        </p:txBody>
      </p:sp>
      <p:sp>
        <p:nvSpPr>
          <p:cNvPr id="1318" name="Google Shape;1318;p1"/>
          <p:cNvSpPr txBox="1"/>
          <p:nvPr>
            <p:ph idx="1" type="subTitle"/>
          </p:nvPr>
        </p:nvSpPr>
        <p:spPr>
          <a:xfrm>
            <a:off x="589169" y="3058183"/>
            <a:ext cx="10968907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Tengming Shen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-US"/>
              <a:t>With the project team</a:t>
            </a:r>
            <a:endParaRPr/>
          </a:p>
        </p:txBody>
      </p:sp>
      <p:sp>
        <p:nvSpPr>
          <p:cNvPr id="1319" name="Google Shape;1319;p1"/>
          <p:cNvSpPr txBox="1"/>
          <p:nvPr>
            <p:ph idx="2" type="body"/>
          </p:nvPr>
        </p:nvSpPr>
        <p:spPr>
          <a:xfrm>
            <a:off x="589169" y="5955274"/>
            <a:ext cx="10968907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2025/04/11</a:t>
            </a:r>
            <a:endParaRPr/>
          </a:p>
        </p:txBody>
      </p:sp>
      <p:sp>
        <p:nvSpPr>
          <p:cNvPr id="1320" name="Google Shape;1320;p1"/>
          <p:cNvSpPr txBox="1"/>
          <p:nvPr/>
        </p:nvSpPr>
        <p:spPr>
          <a:xfrm>
            <a:off x="6977472" y="5461589"/>
            <a:ext cx="5166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SC_0289.jpg" id="1321" name="Google Shape;1321;p1"/>
          <p:cNvPicPr preferRelativeResize="0"/>
          <p:nvPr/>
        </p:nvPicPr>
        <p:blipFill rotWithShape="1">
          <a:blip r:embed="rId3">
            <a:alphaModFix/>
          </a:blip>
          <a:srcRect b="26949" l="-820" r="-472" t="25074"/>
          <a:stretch/>
        </p:blipFill>
        <p:spPr>
          <a:xfrm>
            <a:off x="4297979" y="3987846"/>
            <a:ext cx="3447546" cy="108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1"/>
          <p:cNvSpPr txBox="1"/>
          <p:nvPr/>
        </p:nvSpPr>
        <p:spPr>
          <a:xfrm>
            <a:off x="4297979" y="4015255"/>
            <a:ext cx="34475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LBNL 17-strand Rutherford cable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1"/>
          <p:cNvSpPr txBox="1"/>
          <p:nvPr/>
        </p:nvSpPr>
        <p:spPr>
          <a:xfrm>
            <a:off x="4314036" y="4759233"/>
            <a:ext cx="280696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Mullite braided insulation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4" name="Google Shape;1324;p1"/>
          <p:cNvCxnSpPr/>
          <p:nvPr/>
        </p:nvCxnSpPr>
        <p:spPr>
          <a:xfrm flipH="1" rot="10800000">
            <a:off x="5207921" y="4621661"/>
            <a:ext cx="168643" cy="200024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325" name="Google Shape;1325;p1"/>
          <p:cNvCxnSpPr/>
          <p:nvPr/>
        </p:nvCxnSpPr>
        <p:spPr>
          <a:xfrm rot="10800000">
            <a:off x="6640917" y="4564348"/>
            <a:ext cx="109308" cy="242031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pic>
        <p:nvPicPr>
          <p:cNvPr id="1326" name="Google Shape;132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1951" y="5159856"/>
            <a:ext cx="3431490" cy="70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1"/>
          <p:cNvSpPr txBox="1"/>
          <p:nvPr/>
        </p:nvSpPr>
        <p:spPr>
          <a:xfrm>
            <a:off x="6605004" y="4772084"/>
            <a:ext cx="7291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Bi-2212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-2212 wire_transverse.tif" id="1328" name="Google Shape;1328;p1"/>
          <p:cNvPicPr preferRelativeResize="0"/>
          <p:nvPr/>
        </p:nvPicPr>
        <p:blipFill rotWithShape="1">
          <a:blip r:embed="rId5">
            <a:alphaModFix/>
          </a:blip>
          <a:srcRect b="76" l="0" r="0" t="830"/>
          <a:stretch/>
        </p:blipFill>
        <p:spPr>
          <a:xfrm>
            <a:off x="2430615" y="3987846"/>
            <a:ext cx="1873380" cy="188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9736" y="3879561"/>
            <a:ext cx="2739753" cy="211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5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Powder characteristics evolution for the ARDAP billets</a:t>
            </a:r>
            <a:endParaRPr/>
          </a:p>
        </p:txBody>
      </p:sp>
      <p:sp>
        <p:nvSpPr>
          <p:cNvPr id="1420" name="Google Shape;1420;p35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21" name="Google Shape;1421;p35"/>
          <p:cNvGraphicFramePr/>
          <p:nvPr/>
        </p:nvGraphicFramePr>
        <p:xfrm>
          <a:off x="1122504" y="1558609"/>
          <a:ext cx="6520619" cy="4003465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36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Powder production for Billet #7/8/9 and 10 kg billet #11</a:t>
            </a:r>
            <a:endParaRPr/>
          </a:p>
        </p:txBody>
      </p:sp>
      <p:sp>
        <p:nvSpPr>
          <p:cNvPr id="1427" name="Google Shape;1427;p36"/>
          <p:cNvSpPr txBox="1"/>
          <p:nvPr>
            <p:ph idx="2" type="body"/>
          </p:nvPr>
        </p:nvSpPr>
        <p:spPr>
          <a:xfrm>
            <a:off x="576072" y="1055688"/>
            <a:ext cx="109368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28" name="Google Shape;1428;p36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ARDAP -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Enhancing Domestic Production of High Temperature Superconducting Bi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CaCu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/Ag wires for High Field Magnets</a:t>
            </a:r>
            <a:r>
              <a:rPr lang="en-US" sz="1000"/>
              <a:t> </a:t>
            </a:r>
            <a:r>
              <a:rPr lang="en-US"/>
              <a:t>| BERKELEY LAB</a:t>
            </a:r>
            <a:endParaRPr/>
          </a:p>
        </p:txBody>
      </p:sp>
      <p:sp>
        <p:nvSpPr>
          <p:cNvPr id="1429" name="Google Shape;1429;p36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860722" y="1687514"/>
            <a:ext cx="10650187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254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Powder batch 42A – SEM done 2025/02/04 by Jianyi.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Decarburization heat treatment/C&amp;H analysis/tap density/SSA.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batches being produced - both will go to Jianyi in about 2 weeks.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- 44A (ARDAP #13?) and 45A (ARDAP #14?) delivered and checked by Jianyi on   </a:t>
            </a:r>
            <a:endParaRPr/>
          </a:p>
          <a:p>
            <a:pPr indent="0" lvl="1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02/28/2025.</a:t>
            </a:r>
            <a:endParaRPr/>
          </a:p>
          <a:p>
            <a:pPr indent="0" lvl="1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other properties?</a:t>
            </a:r>
            <a:endParaRPr/>
          </a:p>
          <a:p>
            <a:pPr indent="-98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7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Powder production for Billet #7/8/9 and 10 kg billet #11</a:t>
            </a:r>
            <a:endParaRPr/>
          </a:p>
        </p:txBody>
      </p:sp>
      <p:sp>
        <p:nvSpPr>
          <p:cNvPr id="1436" name="Google Shape;1436;p7"/>
          <p:cNvSpPr txBox="1"/>
          <p:nvPr>
            <p:ph idx="2" type="body"/>
          </p:nvPr>
        </p:nvSpPr>
        <p:spPr>
          <a:xfrm>
            <a:off x="576072" y="1055688"/>
            <a:ext cx="109368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37" name="Google Shape;1437;p7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ARDAP -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Enhancing Domestic Production of High Temperature Superconducting Bi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CaCu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/Ag wires for High Field Magnets</a:t>
            </a:r>
            <a:r>
              <a:rPr lang="en-US" sz="1000"/>
              <a:t> </a:t>
            </a:r>
            <a:r>
              <a:rPr lang="en-US"/>
              <a:t>| BERKELEY LAB</a:t>
            </a:r>
            <a:endParaRPr/>
          </a:p>
        </p:txBody>
      </p:sp>
      <p:sp>
        <p:nvSpPr>
          <p:cNvPr id="1438" name="Google Shape;1438;p7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9" name="Google Shape;1439;p7"/>
          <p:cNvSpPr txBox="1"/>
          <p:nvPr/>
        </p:nvSpPr>
        <p:spPr>
          <a:xfrm>
            <a:off x="860722" y="1687514"/>
            <a:ext cx="10650187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254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Powder batch 42A – SEM done 2025/02/04 by Jianyi.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Decarburization heat treatment/C&amp;H analysis/tap density/SSA.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batches being produced - both will go to Jianyi in about 2 weeks.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- 44A (ARDAP #13?) and 45A (ARDAP #14?) delivered and checked by Jianyi on   </a:t>
            </a:r>
            <a:endParaRPr/>
          </a:p>
          <a:p>
            <a:pPr indent="0" lvl="1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02/28/2025.</a:t>
            </a:r>
            <a:endParaRPr/>
          </a:p>
          <a:p>
            <a:pPr indent="0" lvl="1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other properties?</a:t>
            </a:r>
            <a:endParaRPr/>
          </a:p>
          <a:p>
            <a:pPr indent="-98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8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Task #7 review</a:t>
            </a:r>
            <a:endParaRPr/>
          </a:p>
        </p:txBody>
      </p:sp>
      <p:sp>
        <p:nvSpPr>
          <p:cNvPr id="1445" name="Google Shape;1445;p8"/>
          <p:cNvSpPr txBox="1"/>
          <p:nvPr>
            <p:ph idx="1" type="body"/>
          </p:nvPr>
        </p:nvSpPr>
        <p:spPr>
          <a:xfrm>
            <a:off x="914400" y="1600201"/>
            <a:ext cx="10668000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2542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BIN5E heat treatment?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Pure Alumina insulation is very brittle. Alternative insulation fibers?</a:t>
            </a:r>
            <a:endParaRPr/>
          </a:p>
        </p:txBody>
      </p:sp>
      <p:sp>
        <p:nvSpPr>
          <p:cNvPr id="1446" name="Google Shape;1446;p8"/>
          <p:cNvSpPr txBox="1"/>
          <p:nvPr>
            <p:ph idx="2" type="body"/>
          </p:nvPr>
        </p:nvSpPr>
        <p:spPr>
          <a:xfrm>
            <a:off x="576072" y="1055688"/>
            <a:ext cx="109368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47" name="Google Shape;1447;p8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ARDAP -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Enhancing Domestic Production of High Temperature Superconducting Bi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CaCu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/Ag wires for High Field Magnets</a:t>
            </a:r>
            <a:r>
              <a:rPr lang="en-US" sz="1000"/>
              <a:t> </a:t>
            </a:r>
            <a:r>
              <a:rPr lang="en-US"/>
              <a:t>| BERKELEY LAB</a:t>
            </a:r>
            <a:endParaRPr/>
          </a:p>
        </p:txBody>
      </p:sp>
      <p:sp>
        <p:nvSpPr>
          <p:cNvPr id="1448" name="Google Shape;1448;p8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9"/>
          <p:cNvSpPr txBox="1"/>
          <p:nvPr>
            <p:ph type="title"/>
          </p:nvPr>
        </p:nvSpPr>
        <p:spPr>
          <a:xfrm>
            <a:off x="838200" y="365126"/>
            <a:ext cx="10515600" cy="56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en-US"/>
              <a:t>Tasks</a:t>
            </a:r>
            <a:endParaRPr/>
          </a:p>
        </p:txBody>
      </p:sp>
      <p:sp>
        <p:nvSpPr>
          <p:cNvPr id="1454" name="Google Shape;1454;p9"/>
          <p:cNvSpPr txBox="1"/>
          <p:nvPr>
            <p:ph idx="1" type="body"/>
          </p:nvPr>
        </p:nvSpPr>
        <p:spPr>
          <a:xfrm>
            <a:off x="1175738" y="1141590"/>
            <a:ext cx="104600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5425" lvl="0" marL="22542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0: Understanding the root cause of performance variation in existing Bi-2212 wires 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1: Making precursor powder reproducible and improving production yield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2: Manufacturing 2 kg billets with reproducible plateau </a:t>
            </a:r>
            <a:r>
              <a:rPr b="1" i="1" lang="en-US"/>
              <a:t>J</a:t>
            </a:r>
            <a:r>
              <a:rPr b="1" baseline="-25000" lang="en-US"/>
              <a:t>E</a:t>
            </a:r>
            <a:r>
              <a:rPr b="1" lang="en-US"/>
              <a:t>(4.2 K and 5 T) &gt; 1100 A/mm</a:t>
            </a:r>
            <a:r>
              <a:rPr b="1" baseline="30000" lang="en-US"/>
              <a:t>2</a:t>
            </a:r>
            <a:r>
              <a:rPr b="1" lang="en-US"/>
              <a:t> 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3: Manufacturing 10 kg billets with the target </a:t>
            </a:r>
            <a:r>
              <a:rPr b="1" i="1" lang="en-US"/>
              <a:t>J</a:t>
            </a:r>
            <a:r>
              <a:rPr b="1" baseline="-25000" lang="en-US"/>
              <a:t>E</a:t>
            </a:r>
            <a:r>
              <a:rPr b="1" lang="en-US"/>
              <a:t>(4.2 K and 5 T) &gt; 1100 A/mm</a:t>
            </a:r>
            <a:r>
              <a:rPr b="1" baseline="30000" lang="en-US"/>
              <a:t>2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4: Powder and wire characterization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5: Understanding the science and technology of attaining high </a:t>
            </a:r>
            <a:r>
              <a:rPr b="1" i="1" lang="en-US"/>
              <a:t>J</a:t>
            </a:r>
            <a:r>
              <a:rPr b="1" baseline="-25000" lang="en-US"/>
              <a:t>E</a:t>
            </a:r>
            <a:r>
              <a:rPr b="1" lang="en-US"/>
              <a:t> in Bi-2212 Rutherford cables 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6: Demonstrating predictability in Bi-2212 coil heat treatment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7: Insulation and leakage reduction for Rutherford cable coils 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b="1" lang="en-US"/>
              <a:t>Task 8: Contracts to procure powder as a strategic reserve </a:t>
            </a:r>
            <a:endParaRPr/>
          </a:p>
          <a:p>
            <a:pPr indent="-107950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0"/>
          <p:cNvSpPr txBox="1"/>
          <p:nvPr>
            <p:ph type="title"/>
          </p:nvPr>
        </p:nvSpPr>
        <p:spPr>
          <a:xfrm>
            <a:off x="472018" y="231777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Task 7 – new insulation and removing leakage</a:t>
            </a:r>
            <a:endParaRPr/>
          </a:p>
        </p:txBody>
      </p:sp>
      <p:sp>
        <p:nvSpPr>
          <p:cNvPr id="1460" name="Google Shape;1460;p10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C8F"/>
              </a:buClr>
              <a:buSzPts val="1400"/>
              <a:buFont typeface="Arial"/>
              <a:buNone/>
            </a:pPr>
            <a:r>
              <a:rPr lang="en-US"/>
              <a:t>ARDAP -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Enhancing Domestic Production of High Temperature Superconducting Bi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CaCu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/Ag wires for High Field Magnets</a:t>
            </a:r>
            <a:r>
              <a:rPr lang="en-US" sz="1000"/>
              <a:t> </a:t>
            </a:r>
            <a:r>
              <a:rPr lang="en-US"/>
              <a:t>| BERKELEY LAB</a:t>
            </a:r>
            <a:endParaRPr/>
          </a:p>
        </p:txBody>
      </p:sp>
      <p:sp>
        <p:nvSpPr>
          <p:cNvPr id="1461" name="Google Shape;1461;p10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2" name="Google Shape;1462;p10"/>
          <p:cNvSpPr txBox="1"/>
          <p:nvPr>
            <p:ph idx="1" type="body"/>
          </p:nvPr>
        </p:nvSpPr>
        <p:spPr>
          <a:xfrm>
            <a:off x="576072" y="1037071"/>
            <a:ext cx="6088057" cy="14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2542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b="1" lang="en-US" sz="1800"/>
              <a:t>7 m insulation braiding and coil winding trial completed.</a:t>
            </a:r>
            <a:endParaRPr sz="1800"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b="1" lang="en-US" sz="1800"/>
              <a:t>24 m pure alumina insulated cable received.</a:t>
            </a:r>
            <a:endParaRPr sz="1800"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b="1" lang="en-US" sz="1800"/>
              <a:t>Winding of two coils completed. </a:t>
            </a:r>
            <a:endParaRPr sz="1800"/>
          </a:p>
          <a:p>
            <a:pPr indent="0" lvl="1" marL="228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1463" name="Google Shape;14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327" y="2715807"/>
            <a:ext cx="3097535" cy="232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p10"/>
          <p:cNvSpPr txBox="1"/>
          <p:nvPr/>
        </p:nvSpPr>
        <p:spPr>
          <a:xfrm>
            <a:off x="2791327" y="5134546"/>
            <a:ext cx="26062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Youngjae Kim, FSU et al.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5" name="Google Shape;1465;p10"/>
          <p:cNvPicPr preferRelativeResize="0"/>
          <p:nvPr/>
        </p:nvPicPr>
        <p:blipFill rotWithShape="1">
          <a:blip r:embed="rId4">
            <a:alphaModFix/>
          </a:blip>
          <a:srcRect b="5847" l="35795" r="35958" t="3404"/>
          <a:stretch/>
        </p:blipFill>
        <p:spPr>
          <a:xfrm>
            <a:off x="320669" y="2715807"/>
            <a:ext cx="2254275" cy="30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10"/>
          <p:cNvPicPr preferRelativeResize="0"/>
          <p:nvPr/>
        </p:nvPicPr>
        <p:blipFill rotWithShape="1">
          <a:blip r:embed="rId5">
            <a:alphaModFix/>
          </a:blip>
          <a:srcRect b="41613" l="0" r="0" t="27205"/>
          <a:stretch/>
        </p:blipFill>
        <p:spPr>
          <a:xfrm>
            <a:off x="6153653" y="1004577"/>
            <a:ext cx="5856468" cy="13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0"/>
          <p:cNvSpPr txBox="1"/>
          <p:nvPr/>
        </p:nvSpPr>
        <p:spPr>
          <a:xfrm>
            <a:off x="6236997" y="2451593"/>
            <a:ext cx="575965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CCT ARDAP coil BIN5E: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layer coil wound. No electrical shorts.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to use TiO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slurry to “repair, reinforce and lubricate” alumina fibers.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to replace TiO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slurry with Al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slurry (courtesy of Dr. Jun Lu, NHMFL)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0"/>
          <p:cNvSpPr txBox="1"/>
          <p:nvPr/>
        </p:nvSpPr>
        <p:spPr>
          <a:xfrm>
            <a:off x="6153653" y="1004577"/>
            <a:ext cx="48958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ARDAP CCT coil BIN5E_OL, after winding, not yet reacted.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0"/>
          <p:cNvSpPr txBox="1"/>
          <p:nvPr/>
        </p:nvSpPr>
        <p:spPr>
          <a:xfrm>
            <a:off x="6202060" y="5268414"/>
            <a:ext cx="5759651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CCT ARDAP coil BIN5E: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layer coil wound. No electrical shorts.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NEW: Use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slurry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“repair, reinforce and lubricate” alumina fibers. (courtesy of Dr. Jun Lu, NHMFL)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0" name="Google Shape;1470;p10"/>
          <p:cNvPicPr preferRelativeResize="0"/>
          <p:nvPr/>
        </p:nvPicPr>
        <p:blipFill rotWithShape="1">
          <a:blip r:embed="rId6">
            <a:alphaModFix/>
          </a:blip>
          <a:srcRect b="38380" l="-235" r="502" t="30000"/>
          <a:stretch/>
        </p:blipFill>
        <p:spPr>
          <a:xfrm>
            <a:off x="6294594" y="3959424"/>
            <a:ext cx="5574585" cy="117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1"/>
          <p:cNvSpPr txBox="1"/>
          <p:nvPr>
            <p:ph type="title"/>
          </p:nvPr>
        </p:nvSpPr>
        <p:spPr>
          <a:xfrm>
            <a:off x="576072" y="1828800"/>
            <a:ext cx="1096307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1476" name="Google Shape;1476;p11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ARDAP - </a:t>
            </a:r>
            <a:r>
              <a:rPr lang="en-US" sz="1000"/>
              <a:t>Enhancing Domestic Production of High Temperature Superconducting Bi</a:t>
            </a:r>
            <a:r>
              <a:rPr baseline="-25000" lang="en-US" sz="1000"/>
              <a:t>2</a:t>
            </a:r>
            <a:r>
              <a:rPr lang="en-US" sz="1000"/>
              <a:t>Sr</a:t>
            </a:r>
            <a:r>
              <a:rPr baseline="-25000" lang="en-US" sz="1000"/>
              <a:t>2</a:t>
            </a:r>
            <a:r>
              <a:rPr lang="en-US" sz="1000"/>
              <a:t>CaCu</a:t>
            </a:r>
            <a:r>
              <a:rPr baseline="-25000" lang="en-US" sz="1000"/>
              <a:t>2</a:t>
            </a:r>
            <a:r>
              <a:rPr lang="en-US" sz="1000"/>
              <a:t>O</a:t>
            </a:r>
            <a:r>
              <a:rPr baseline="-25000" lang="en-US" sz="1000"/>
              <a:t>x</a:t>
            </a:r>
            <a:r>
              <a:rPr lang="en-US" sz="1000"/>
              <a:t>/Ag wires for High Field Magnets </a:t>
            </a:r>
            <a:r>
              <a:rPr lang="en-US"/>
              <a:t>| BERKELEY LAB</a:t>
            </a:r>
            <a:endParaRPr/>
          </a:p>
        </p:txBody>
      </p:sp>
      <p:sp>
        <p:nvSpPr>
          <p:cNvPr id="1477" name="Google Shape;1477;p11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2"/>
          <p:cNvSpPr txBox="1"/>
          <p:nvPr>
            <p:ph type="title"/>
          </p:nvPr>
        </p:nvSpPr>
        <p:spPr>
          <a:xfrm>
            <a:off x="587479" y="463392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1335" name="Google Shape;1335;p2"/>
          <p:cNvSpPr txBox="1"/>
          <p:nvPr>
            <p:ph idx="1" type="body"/>
          </p:nvPr>
        </p:nvSpPr>
        <p:spPr>
          <a:xfrm>
            <a:off x="1208497" y="1751896"/>
            <a:ext cx="8474171" cy="277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Billet #6 performance (Jianyi)</a:t>
            </a:r>
            <a:endParaRPr sz="2400"/>
          </a:p>
          <a:p>
            <a:pPr indent="-2286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Billet #7 production status. </a:t>
            </a:r>
            <a:endParaRPr b="1" sz="2400"/>
          </a:p>
          <a:p>
            <a:pPr indent="-228600" lvl="1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Billet #8 production planning.</a:t>
            </a:r>
            <a:endParaRPr/>
          </a:p>
          <a:p>
            <a:pPr indent="-228600" lvl="1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Review powder production and discuss next steps.</a:t>
            </a:r>
            <a:endParaRPr/>
          </a:p>
          <a:p>
            <a:pPr indent="-228600" lvl="1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Furnace update (Daniel Davis).</a:t>
            </a:r>
            <a:endParaRPr/>
          </a:p>
          <a:p>
            <a:pPr indent="-228600" lvl="1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Some observations with billet #3/#4 and leakage trials with cable 2007 and 2008. (Chris Escobar)</a:t>
            </a:r>
            <a:endParaRPr/>
          </a:p>
          <a:p>
            <a:pPr indent="-76200" lvl="1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</p:txBody>
      </p:sp>
      <p:sp>
        <p:nvSpPr>
          <p:cNvPr id="1336" name="Google Shape;1336;p2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ARDAP -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Enhancing Domestic Production of High Temperature Superconducting Bi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CaCu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/Ag wires for High Field Magnets</a:t>
            </a:r>
            <a:r>
              <a:rPr lang="en-US" sz="1000"/>
              <a:t> </a:t>
            </a:r>
            <a:r>
              <a:rPr lang="en-US"/>
              <a:t>| BERKELEY LAB</a:t>
            </a:r>
            <a:endParaRPr/>
          </a:p>
        </p:txBody>
      </p:sp>
      <p:sp>
        <p:nvSpPr>
          <p:cNvPr id="1337" name="Google Shape;1337;p2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"/>
          <p:cNvSpPr txBox="1"/>
          <p:nvPr>
            <p:ph type="title"/>
          </p:nvPr>
        </p:nvSpPr>
        <p:spPr>
          <a:xfrm>
            <a:off x="299545" y="41559"/>
            <a:ext cx="10972800" cy="11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 sz="2400"/>
              <a:t>Two wire billets have been produced and the third billet in the final phase of wire drawing</a:t>
            </a:r>
            <a:endParaRPr/>
          </a:p>
        </p:txBody>
      </p:sp>
      <p:sp>
        <p:nvSpPr>
          <p:cNvPr id="1343" name="Google Shape;1343;p3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4" name="Google Shape;13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45" y="1632256"/>
            <a:ext cx="4606077" cy="369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5945" y="1632256"/>
            <a:ext cx="4606077" cy="3690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3"/>
          <p:cNvSpPr txBox="1"/>
          <p:nvPr/>
        </p:nvSpPr>
        <p:spPr>
          <a:xfrm>
            <a:off x="604345" y="1142517"/>
            <a:ext cx="41729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ARDAP billet #1 (505 m in 0.7 mm)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3"/>
          <p:cNvSpPr txBox="1"/>
          <p:nvPr/>
        </p:nvSpPr>
        <p:spPr>
          <a:xfrm>
            <a:off x="5785945" y="1142517"/>
            <a:ext cx="41729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ARDAP billet #2 (510 m in 0.7 mm)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8" name="Google Shape;1348;p3"/>
          <p:cNvCxnSpPr/>
          <p:nvPr/>
        </p:nvCxnSpPr>
        <p:spPr>
          <a:xfrm flipH="1" rot="10800000">
            <a:off x="1943280" y="2857500"/>
            <a:ext cx="3114495" cy="1593"/>
          </a:xfrm>
          <a:prstGeom prst="straightConnector1">
            <a:avLst/>
          </a:prstGeom>
          <a:noFill/>
          <a:ln cap="flat" cmpd="sng" w="9525">
            <a:solidFill>
              <a:srgbClr val="00758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9" name="Google Shape;1349;p3"/>
          <p:cNvSpPr txBox="1"/>
          <p:nvPr/>
        </p:nvSpPr>
        <p:spPr>
          <a:xfrm>
            <a:off x="3059783" y="2504908"/>
            <a:ext cx="17748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Target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0" name="Google Shape;1350;p3"/>
          <p:cNvCxnSpPr/>
          <p:nvPr/>
        </p:nvCxnSpPr>
        <p:spPr>
          <a:xfrm flipH="1" rot="10800000">
            <a:off x="6929618" y="2857500"/>
            <a:ext cx="3114495" cy="1593"/>
          </a:xfrm>
          <a:prstGeom prst="straightConnector1">
            <a:avLst/>
          </a:prstGeom>
          <a:noFill/>
          <a:ln cap="flat" cmpd="sng" w="9525">
            <a:solidFill>
              <a:srgbClr val="00758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1" name="Google Shape;1351;p3"/>
          <p:cNvSpPr txBox="1"/>
          <p:nvPr/>
        </p:nvSpPr>
        <p:spPr>
          <a:xfrm>
            <a:off x="8046121" y="2504908"/>
            <a:ext cx="17748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Target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3"/>
          <p:cNvSpPr txBox="1"/>
          <p:nvPr/>
        </p:nvSpPr>
        <p:spPr>
          <a:xfrm>
            <a:off x="1254934" y="5412072"/>
            <a:ext cx="15183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Jiang, NHMFL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4"/>
          <p:cNvSpPr txBox="1"/>
          <p:nvPr>
            <p:ph type="title"/>
          </p:nvPr>
        </p:nvSpPr>
        <p:spPr>
          <a:xfrm>
            <a:off x="0" y="-27247"/>
            <a:ext cx="1219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 sz="2400"/>
              <a:t>Five billets have been produced and four billets have been characterized, with increased performance</a:t>
            </a:r>
            <a:endParaRPr b="1" sz="2400"/>
          </a:p>
        </p:txBody>
      </p:sp>
      <p:sp>
        <p:nvSpPr>
          <p:cNvPr id="1358" name="Google Shape;1358;p4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9" name="Google Shape;13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555" y="897227"/>
            <a:ext cx="6553200" cy="509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4"/>
          <p:cNvSpPr txBox="1"/>
          <p:nvPr/>
        </p:nvSpPr>
        <p:spPr>
          <a:xfrm>
            <a:off x="4754355" y="4478627"/>
            <a:ext cx="18538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ARDAP billet #1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4"/>
          <p:cNvSpPr txBox="1"/>
          <p:nvPr/>
        </p:nvSpPr>
        <p:spPr>
          <a:xfrm>
            <a:off x="4754355" y="4127956"/>
            <a:ext cx="1834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ARDAP billet #2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4"/>
          <p:cNvSpPr txBox="1"/>
          <p:nvPr/>
        </p:nvSpPr>
        <p:spPr>
          <a:xfrm>
            <a:off x="4754353" y="3809764"/>
            <a:ext cx="1853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ARDAP billet #3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4"/>
          <p:cNvSpPr txBox="1"/>
          <p:nvPr/>
        </p:nvSpPr>
        <p:spPr>
          <a:xfrm>
            <a:off x="4754353" y="3497103"/>
            <a:ext cx="19289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ARDAP billet #4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4" name="Google Shape;1364;p4"/>
          <p:cNvCxnSpPr/>
          <p:nvPr/>
        </p:nvCxnSpPr>
        <p:spPr>
          <a:xfrm>
            <a:off x="2739823" y="2595056"/>
            <a:ext cx="3962400" cy="0"/>
          </a:xfrm>
          <a:prstGeom prst="straightConnector1">
            <a:avLst/>
          </a:prstGeom>
          <a:noFill/>
          <a:ln cap="flat" cmpd="sng" w="9525">
            <a:solidFill>
              <a:srgbClr val="00758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365" name="Google Shape;1365;p4"/>
          <p:cNvSpPr txBox="1"/>
          <p:nvPr/>
        </p:nvSpPr>
        <p:spPr>
          <a:xfrm>
            <a:off x="4754353" y="2294899"/>
            <a:ext cx="2158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of this project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6" name="Google Shape;1366;p4"/>
          <p:cNvCxnSpPr/>
          <p:nvPr/>
        </p:nvCxnSpPr>
        <p:spPr>
          <a:xfrm rot="10800000">
            <a:off x="6897317" y="3592618"/>
            <a:ext cx="6306" cy="1172955"/>
          </a:xfrm>
          <a:prstGeom prst="straightConnector1">
            <a:avLst/>
          </a:prstGeom>
          <a:noFill/>
          <a:ln cap="flat" cmpd="sng" w="9525">
            <a:solidFill>
              <a:srgbClr val="00758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7" name="Google Shape;1367;p4"/>
          <p:cNvSpPr txBox="1"/>
          <p:nvPr/>
        </p:nvSpPr>
        <p:spPr>
          <a:xfrm>
            <a:off x="7428016" y="4043548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37 x 18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5"/>
          <p:cNvSpPr txBox="1"/>
          <p:nvPr>
            <p:ph type="title"/>
          </p:nvPr>
        </p:nvSpPr>
        <p:spPr>
          <a:xfrm>
            <a:off x="576072" y="454006"/>
            <a:ext cx="10972800" cy="727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Billet #5 (PMM241113) production and performance</a:t>
            </a:r>
            <a:endParaRPr/>
          </a:p>
        </p:txBody>
      </p:sp>
      <p:sp>
        <p:nvSpPr>
          <p:cNvPr id="1373" name="Google Shape;1373;p5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4" name="Google Shape;1374;p5"/>
          <p:cNvPicPr preferRelativeResize="0"/>
          <p:nvPr/>
        </p:nvPicPr>
        <p:blipFill rotWithShape="1">
          <a:blip r:embed="rId3">
            <a:alphaModFix/>
          </a:blip>
          <a:srcRect b="0" l="65980" r="0" t="-933"/>
          <a:stretch/>
        </p:blipFill>
        <p:spPr>
          <a:xfrm>
            <a:off x="1128810" y="1354732"/>
            <a:ext cx="3184635" cy="32019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5"/>
          <p:cNvSpPr txBox="1"/>
          <p:nvPr/>
        </p:nvSpPr>
        <p:spPr>
          <a:xfrm>
            <a:off x="4877852" y="1272458"/>
            <a:ext cx="698412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Ag-Mg external sheath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Billet #5 increases Ag-Mg sheath thickness by 25% to increase wire mechanical strength and minimize leakage during reaction.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wire </a:t>
            </a: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6%.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6" name="Google Shape;1376;p5"/>
          <p:cNvCxnSpPr/>
          <p:nvPr/>
        </p:nvCxnSpPr>
        <p:spPr>
          <a:xfrm flipH="1">
            <a:off x="4190474" y="2527166"/>
            <a:ext cx="479272" cy="195493"/>
          </a:xfrm>
          <a:prstGeom prst="straightConnector1">
            <a:avLst/>
          </a:prstGeom>
          <a:noFill/>
          <a:ln cap="flat" cmpd="sng" w="9525">
            <a:solidFill>
              <a:srgbClr val="007581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377" name="Google Shape;1377;p5"/>
          <p:cNvGraphicFramePr/>
          <p:nvPr/>
        </p:nvGraphicFramePr>
        <p:xfrm>
          <a:off x="4944892" y="28406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{6F5651A5-0011-480E-82D2-88320AD96A6A}</a:tableStyleId>
              </a:tblPr>
              <a:tblGrid>
                <a:gridCol w="1303375"/>
                <a:gridCol w="700000"/>
                <a:gridCol w="1664850"/>
                <a:gridCol w="18288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Conventional design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design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Ag-Mg sheath thickness 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μ</a:t>
                      </a: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 diameter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0.826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Filament size, spacing, and total area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 the same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1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b="0" baseline="-2500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 the same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378" name="Google Shape;1378;p5"/>
          <p:cNvSpPr txBox="1"/>
          <p:nvPr/>
        </p:nvSpPr>
        <p:spPr>
          <a:xfrm>
            <a:off x="2518988" y="2801836"/>
            <a:ext cx="4235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5"/>
          <p:cNvSpPr txBox="1"/>
          <p:nvPr/>
        </p:nvSpPr>
        <p:spPr>
          <a:xfrm>
            <a:off x="1066238" y="4556717"/>
            <a:ext cx="9241543" cy="328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2542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 architecture: 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55x18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 diameter: 0.8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Thermo-processing: standard 150C/1h intermediate annealing. Final annealing 250C/1h annealing.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Powder: batch 27A; lot LXE-038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1125" lvl="0" marL="225425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5"/>
          <p:cNvSpPr txBox="1"/>
          <p:nvPr/>
        </p:nvSpPr>
        <p:spPr>
          <a:xfrm>
            <a:off x="5950463" y="5643941"/>
            <a:ext cx="60759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Tensile properties at 77 K;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bend radius evaluation 0 6 mm Inconel screw.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@FSU. How to check leakage? We should. How?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2"/>
          <p:cNvSpPr txBox="1"/>
          <p:nvPr>
            <p:ph type="title"/>
          </p:nvPr>
        </p:nvSpPr>
        <p:spPr>
          <a:xfrm>
            <a:off x="576072" y="454005"/>
            <a:ext cx="10972800" cy="11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Billet #5 performance</a:t>
            </a:r>
            <a:endParaRPr/>
          </a:p>
        </p:txBody>
      </p:sp>
      <p:sp>
        <p:nvSpPr>
          <p:cNvPr id="1386" name="Google Shape;1386;p32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7" name="Google Shape;13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088" y="2159351"/>
            <a:ext cx="4065835" cy="3164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8" name="Google Shape;1388;p32"/>
          <p:cNvGraphicFramePr/>
          <p:nvPr/>
        </p:nvGraphicFramePr>
        <p:xfrm>
          <a:off x="5417031" y="1803574"/>
          <a:ext cx="4646103" cy="391584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389" name="Google Shape;1389;p32"/>
          <p:cNvSpPr txBox="1"/>
          <p:nvPr/>
        </p:nvSpPr>
        <p:spPr>
          <a:xfrm>
            <a:off x="6999890" y="1425203"/>
            <a:ext cx="1457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PMM241113-88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6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Billet #6 production</a:t>
            </a:r>
            <a:endParaRPr/>
          </a:p>
        </p:txBody>
      </p:sp>
      <p:sp>
        <p:nvSpPr>
          <p:cNvPr id="1395" name="Google Shape;1395;p6"/>
          <p:cNvSpPr txBox="1"/>
          <p:nvPr>
            <p:ph idx="1" type="body"/>
          </p:nvPr>
        </p:nvSpPr>
        <p:spPr>
          <a:xfrm>
            <a:off x="1205345" y="1333006"/>
            <a:ext cx="9541823" cy="3654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2542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Wire architecture: 37x18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Wire diameter: 0.8 mm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Thermo-processing: standard 250C/1h intermediate annealing. Final annealing 250C/1h annealing.</a:t>
            </a:r>
            <a:endParaRPr/>
          </a:p>
          <a:p>
            <a:pPr indent="-228600" lvl="1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Essentially repeat billet #4 but with standard thermo-mechanical processing. 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Powder: batch 38A. Lot LXE-049.</a:t>
            </a:r>
            <a:endParaRPr/>
          </a:p>
          <a:p>
            <a:pPr indent="-228600" lvl="1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Best quality so far. With Desired characteristics.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Production started 1/29/2025 and projected to be completed before March 1.</a:t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Jianyi – samples for heat treatment, repeat billet #4.</a:t>
            </a:r>
            <a:endParaRPr/>
          </a:p>
          <a:p>
            <a:pPr indent="-98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/>
          </a:p>
          <a:p>
            <a:pPr indent="-225425" lvl="0" marL="225425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Wire delivered as one piece to LBNL.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96" name="Google Shape;1396;p6"/>
          <p:cNvSpPr txBox="1"/>
          <p:nvPr>
            <p:ph idx="11" type="ftr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ARDAP -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Enhancing Domestic Production of High Temperature Superconducting Bi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CaCu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1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/Ag wires for High Field Magnets</a:t>
            </a:r>
            <a:r>
              <a:rPr lang="en-US" sz="1000"/>
              <a:t> </a:t>
            </a:r>
            <a:r>
              <a:rPr lang="en-US"/>
              <a:t>| BERKELEY LAB</a:t>
            </a:r>
            <a:endParaRPr/>
          </a:p>
        </p:txBody>
      </p:sp>
      <p:sp>
        <p:nvSpPr>
          <p:cNvPr id="1397" name="Google Shape;1397;p6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3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Billet #7 production</a:t>
            </a:r>
            <a:endParaRPr/>
          </a:p>
        </p:txBody>
      </p:sp>
      <p:sp>
        <p:nvSpPr>
          <p:cNvPr id="1403" name="Google Shape;1403;p33"/>
          <p:cNvSpPr txBox="1"/>
          <p:nvPr>
            <p:ph idx="1" type="body"/>
          </p:nvPr>
        </p:nvSpPr>
        <p:spPr>
          <a:xfrm>
            <a:off x="573618" y="2331721"/>
            <a:ext cx="11008784" cy="273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Wire architecture: 37x18</a:t>
            </a:r>
            <a:endParaRPr/>
          </a:p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Wire diameter: 0.8 mm</a:t>
            </a:r>
            <a:endParaRPr/>
          </a:p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Thermo-processing: standard 250C/1h intermediate annealing. Final annealing 250C/1h annealing.</a:t>
            </a:r>
            <a:endParaRPr/>
          </a:p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Lot LXE-056 from batch G2A-42A: Delivered to Bruker OST on 02/27/2025.</a:t>
            </a:r>
            <a:endParaRPr/>
          </a:p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Samples and wires will be ready in the week of 04/13/2025. 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 b="1" i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3"/>
          <p:cNvSpPr txBox="1"/>
          <p:nvPr>
            <p:ph idx="2" type="body"/>
          </p:nvPr>
        </p:nvSpPr>
        <p:spPr>
          <a:xfrm>
            <a:off x="576072" y="1055688"/>
            <a:ext cx="109368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05" name="Google Shape;1405;p33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4"/>
          <p:cNvSpPr txBox="1"/>
          <p:nvPr>
            <p:ph type="title"/>
          </p:nvPr>
        </p:nvSpPr>
        <p:spPr>
          <a:xfrm>
            <a:off x="573618" y="4572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</a:pPr>
            <a:r>
              <a:rPr lang="en-US"/>
              <a:t>Billet #8 planning</a:t>
            </a:r>
            <a:endParaRPr/>
          </a:p>
        </p:txBody>
      </p:sp>
      <p:sp>
        <p:nvSpPr>
          <p:cNvPr id="1411" name="Google Shape;1411;p34"/>
          <p:cNvSpPr txBox="1"/>
          <p:nvPr>
            <p:ph idx="2" type="body"/>
          </p:nvPr>
        </p:nvSpPr>
        <p:spPr>
          <a:xfrm>
            <a:off x="576072" y="1055688"/>
            <a:ext cx="109368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12" name="Google Shape;1412;p34"/>
          <p:cNvSpPr txBox="1"/>
          <p:nvPr>
            <p:ph idx="12" type="sldNum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13" name="Google Shape;1413;p34"/>
          <p:cNvGraphicFramePr/>
          <p:nvPr/>
        </p:nvGraphicFramePr>
        <p:xfrm>
          <a:off x="587480" y="20066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{C8AD2318-9E20-4A45-9ABE-B362EA7FF553}</a:tableStyleId>
              </a:tblPr>
              <a:tblGrid>
                <a:gridCol w="605525"/>
                <a:gridCol w="633050"/>
                <a:gridCol w="614700"/>
                <a:gridCol w="669750"/>
                <a:gridCol w="779850"/>
                <a:gridCol w="495425"/>
                <a:gridCol w="688100"/>
                <a:gridCol w="688100"/>
                <a:gridCol w="807375"/>
                <a:gridCol w="807375"/>
                <a:gridCol w="1633075"/>
                <a:gridCol w="2550525"/>
              </a:tblGrid>
              <a:tr h="172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Powder 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Wire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Billet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Wire ID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powder des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Powder batch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architecture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Billet size (kg)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 diameter (mm)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Yield piece-length (m)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Intermediate annealing condition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 annealing condition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Remark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Remark II (from Jiang 250110-Jianyi-Grain size of Ag-Mg sheath of ARDAP wires)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pmm240205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LXE-014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07A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37x18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0.70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210 &amp; 295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Large Ag-Mg grains for 0.7 mm wires.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pmm240325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LXE-022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14A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37x18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0.70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510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Large Ag-Mg grains for 0.7 mm wires.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pmm240708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LXE-032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18A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37x18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0.80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345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Fine Ag-Mg grains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pmm240919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LXE-035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19A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37x18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0.80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124 &amp; 258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annealing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Very large Ag-Mg grains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6875" marB="0" marR="6875" marL="68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pmm241113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LXE-038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27A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55x18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0.82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170, 95 &amp; 93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150Cx1h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Thicker AgMg sheath to match 1.0mm wire configuration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Large Ag-Mg grains, especially 0.7 mm wires.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6875" marB="0" marR="6875" marL="68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PMM250208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LXE-049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38A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37x18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0.80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383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250Cx1h</a:t>
                      </a:r>
                      <a:endParaRPr/>
                    </a:p>
                  </a:txBody>
                  <a:tcPr marT="6875" marB="0" marR="6875" marL="6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LXE-056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42A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LXE-063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44A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6875" marB="0" marR="6875" marL="68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45A or 46A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875" marB="0" marR="6875" marL="68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14" name="Google Shape;1414;p34"/>
          <p:cNvSpPr txBox="1"/>
          <p:nvPr>
            <p:ph idx="1" type="body"/>
          </p:nvPr>
        </p:nvSpPr>
        <p:spPr>
          <a:xfrm>
            <a:off x="540088" y="4652149"/>
            <a:ext cx="110088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Wire architecture: 37x18</a:t>
            </a:r>
            <a:endParaRPr/>
          </a:p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Wire diameter: 0.8 mm</a:t>
            </a:r>
            <a:endParaRPr/>
          </a:p>
          <a:p>
            <a:pPr indent="-355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/>
              <a:t>Thermo-processing: standard 250C/1h intermediate annealing. Final annealing 250C/1h annealing.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 b="1" i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2023-09-26T15:43:41Z</dcterms:created>
  <dc:creator>T. Shen</dc:creator>
</cp:coreProperties>
</file>