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446" r:id="rId3"/>
    <p:sldId id="461" r:id="rId4"/>
    <p:sldId id="464" r:id="rId5"/>
    <p:sldId id="462" r:id="rId6"/>
    <p:sldId id="463" r:id="rId7"/>
    <p:sldId id="458" r:id="rId8"/>
    <p:sldId id="373" r:id="rId9"/>
    <p:sldId id="372" r:id="rId10"/>
    <p:sldId id="465" r:id="rId11"/>
    <p:sldId id="466" r:id="rId12"/>
    <p:sldId id="467" r:id="rId13"/>
    <p:sldId id="460" r:id="rId14"/>
    <p:sldId id="468" r:id="rId15"/>
    <p:sldId id="445" r:id="rId16"/>
    <p:sldId id="457" r:id="rId17"/>
    <p:sldId id="355" r:id="rId18"/>
    <p:sldId id="356" r:id="rId19"/>
    <p:sldId id="469" r:id="rId20"/>
    <p:sldId id="454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C5A"/>
    <a:srgbClr val="6366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/>
    <p:restoredTop sz="94524" autoAdjust="0"/>
  </p:normalViewPr>
  <p:slideViewPr>
    <p:cSldViewPr snapToGrid="0" snapToObjects="1" showGuides="1">
      <p:cViewPr varScale="1">
        <p:scale>
          <a:sx n="97" d="100"/>
          <a:sy n="97" d="100"/>
        </p:scale>
        <p:origin x="240" y="552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6/3/25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6/3/25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3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0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0FE0DF-9556-4206-ADD9-27271C57AE4B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82C1F9C-1534-4462-86DB-016A993E08F6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87ED425-7D6E-4B62-85D6-12A9677E8040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C29DB4A-A2BE-4544-8C33-BEE3B8A981D5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7AC2-360D-4D8E-998B-5B7A0B38C9B6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D636E4-E914-44EA-BA01-1F60BFB00DD1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9C4C-F74C-4FDB-95C8-A607F097ECE7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9779D1-0D99-4983-A3CA-C0054AEC5BD0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C6DE-9689-4E12-BC73-58883F02BA76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E0F7DD-5178-42A5-95E8-D28F5D1CF537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ACB61C-07C3-4B49-A931-29A711D0543B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C52160-42D5-4487-9221-227F0C6510E0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29CBA6-D7C8-40EF-9198-F2CBEBDBF77B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831F19-47CE-4633-864F-EB3DA397866E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305EB6E-8F3B-46E1-81E8-7F6EFB50B398}" type="datetime1">
              <a:rPr lang="en-US" smtClean="0"/>
              <a:t>6/3/25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059" y="1519021"/>
            <a:ext cx="10968916" cy="809919"/>
          </a:xfrm>
        </p:spPr>
        <p:txBody>
          <a:bodyPr/>
          <a:lstStyle/>
          <a:p>
            <a:r>
              <a:rPr lang="en-US" sz="3600" dirty="0"/>
              <a:t>Waveform Digitization Hardware Options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Carl Grace 06/04/2025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C0C1110-2D7B-B345-8E7E-2B064CBE3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Lawrence Berkeley National Laboratory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1226"/>
            <a:ext cx="12192000" cy="3145536"/>
          </a:xfrm>
        </p:spPr>
      </p:pic>
      <p:sp>
        <p:nvSpPr>
          <p:cNvPr id="6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 txBox="1">
            <a:spLocks/>
          </p:cNvSpPr>
          <p:nvPr/>
        </p:nvSpPr>
        <p:spPr>
          <a:xfrm>
            <a:off x="607059" y="2242863"/>
            <a:ext cx="10968916" cy="357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fontAlgn="ctr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None/>
              <a:defRPr sz="2000" b="0" i="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Hybrid Neutrino Detection Workshop – University of Pennsylvania</a:t>
            </a:r>
          </a:p>
        </p:txBody>
      </p:sp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36D9B-9593-E670-7EDB-94C8692E8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B2444-1CFA-DF90-C45A-6C65D31C77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F9C22-2F7E-E35C-C24D-4EBC348C02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303C3F-ED38-FA25-FD5F-2EA9BF6B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Practical consideration: SCA “Time Stretch Ratio”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A737EC73-8A9E-E755-B662-E24DC5112CA1}"/>
              </a:ext>
            </a:extLst>
          </p:cNvPr>
          <p:cNvSpPr>
            <a:spLocks/>
          </p:cNvSpPr>
          <p:nvPr/>
        </p:nvSpPr>
        <p:spPr bwMode="auto">
          <a:xfrm>
            <a:off x="7126635" y="4726490"/>
            <a:ext cx="3187700" cy="800100"/>
          </a:xfrm>
          <a:custGeom>
            <a:avLst/>
            <a:gdLst>
              <a:gd name="T0" fmla="*/ 0 w 3187700"/>
              <a:gd name="T1" fmla="*/ 0 h 800100"/>
              <a:gd name="T2" fmla="*/ 384175 w 3187700"/>
              <a:gd name="T3" fmla="*/ 0 h 800100"/>
              <a:gd name="T4" fmla="*/ 561975 w 3187700"/>
              <a:gd name="T5" fmla="*/ 3175 h 800100"/>
              <a:gd name="T6" fmla="*/ 561975 w 3187700"/>
              <a:gd name="T7" fmla="*/ 19050 h 800100"/>
              <a:gd name="T8" fmla="*/ 758825 w 3187700"/>
              <a:gd name="T9" fmla="*/ 19050 h 800100"/>
              <a:gd name="T10" fmla="*/ 758825 w 3187700"/>
              <a:gd name="T11" fmla="*/ 457200 h 800100"/>
              <a:gd name="T12" fmla="*/ 939800 w 3187700"/>
              <a:gd name="T13" fmla="*/ 463550 h 800100"/>
              <a:gd name="T14" fmla="*/ 936625 w 3187700"/>
              <a:gd name="T15" fmla="*/ 796925 h 800100"/>
              <a:gd name="T16" fmla="*/ 1133475 w 3187700"/>
              <a:gd name="T17" fmla="*/ 800100 h 800100"/>
              <a:gd name="T18" fmla="*/ 1130300 w 3187700"/>
              <a:gd name="T19" fmla="*/ 676275 h 800100"/>
              <a:gd name="T20" fmla="*/ 1317625 w 3187700"/>
              <a:gd name="T21" fmla="*/ 673100 h 800100"/>
              <a:gd name="T22" fmla="*/ 1317625 w 3187700"/>
              <a:gd name="T23" fmla="*/ 454025 h 800100"/>
              <a:gd name="T24" fmla="*/ 1504950 w 3187700"/>
              <a:gd name="T25" fmla="*/ 450850 h 800100"/>
              <a:gd name="T26" fmla="*/ 1501775 w 3187700"/>
              <a:gd name="T27" fmla="*/ 282575 h 800100"/>
              <a:gd name="T28" fmla="*/ 1695450 w 3187700"/>
              <a:gd name="T29" fmla="*/ 282575 h 800100"/>
              <a:gd name="T30" fmla="*/ 1692275 w 3187700"/>
              <a:gd name="T31" fmla="*/ 184150 h 800100"/>
              <a:gd name="T32" fmla="*/ 1879600 w 3187700"/>
              <a:gd name="T33" fmla="*/ 187325 h 800100"/>
              <a:gd name="T34" fmla="*/ 1879600 w 3187700"/>
              <a:gd name="T35" fmla="*/ 127000 h 800100"/>
              <a:gd name="T36" fmla="*/ 2070100 w 3187700"/>
              <a:gd name="T37" fmla="*/ 133350 h 800100"/>
              <a:gd name="T38" fmla="*/ 2066925 w 3187700"/>
              <a:gd name="T39" fmla="*/ 98425 h 800100"/>
              <a:gd name="T40" fmla="*/ 2260600 w 3187700"/>
              <a:gd name="T41" fmla="*/ 104775 h 800100"/>
              <a:gd name="T42" fmla="*/ 2247900 w 3187700"/>
              <a:gd name="T43" fmla="*/ 85725 h 800100"/>
              <a:gd name="T44" fmla="*/ 2432050 w 3187700"/>
              <a:gd name="T45" fmla="*/ 88900 h 800100"/>
              <a:gd name="T46" fmla="*/ 2432050 w 3187700"/>
              <a:gd name="T47" fmla="*/ 57150 h 800100"/>
              <a:gd name="T48" fmla="*/ 2470150 w 3187700"/>
              <a:gd name="T49" fmla="*/ 57150 h 800100"/>
              <a:gd name="T50" fmla="*/ 3187700 w 3187700"/>
              <a:gd name="T51" fmla="*/ 38100 h 8001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87700" h="800100">
                <a:moveTo>
                  <a:pt x="0" y="0"/>
                </a:moveTo>
                <a:lnTo>
                  <a:pt x="384175" y="0"/>
                </a:lnTo>
                <a:lnTo>
                  <a:pt x="561975" y="3175"/>
                </a:lnTo>
                <a:lnTo>
                  <a:pt x="561975" y="19050"/>
                </a:lnTo>
                <a:lnTo>
                  <a:pt x="758825" y="19050"/>
                </a:lnTo>
                <a:cubicBezTo>
                  <a:pt x="759883" y="166158"/>
                  <a:pt x="757767" y="310092"/>
                  <a:pt x="758825" y="457200"/>
                </a:cubicBezTo>
                <a:lnTo>
                  <a:pt x="939800" y="463550"/>
                </a:lnTo>
                <a:cubicBezTo>
                  <a:pt x="938742" y="574675"/>
                  <a:pt x="937683" y="685800"/>
                  <a:pt x="936625" y="796925"/>
                </a:cubicBezTo>
                <a:lnTo>
                  <a:pt x="1133475" y="800100"/>
                </a:lnTo>
                <a:cubicBezTo>
                  <a:pt x="1132417" y="758825"/>
                  <a:pt x="1131358" y="717550"/>
                  <a:pt x="1130300" y="676275"/>
                </a:cubicBezTo>
                <a:lnTo>
                  <a:pt x="1317625" y="673100"/>
                </a:lnTo>
                <a:lnTo>
                  <a:pt x="1317625" y="454025"/>
                </a:lnTo>
                <a:lnTo>
                  <a:pt x="1504950" y="450850"/>
                </a:lnTo>
                <a:cubicBezTo>
                  <a:pt x="1503892" y="394758"/>
                  <a:pt x="1502833" y="338667"/>
                  <a:pt x="1501775" y="282575"/>
                </a:cubicBezTo>
                <a:lnTo>
                  <a:pt x="1695450" y="282575"/>
                </a:lnTo>
                <a:lnTo>
                  <a:pt x="1692275" y="184150"/>
                </a:lnTo>
                <a:lnTo>
                  <a:pt x="1879600" y="187325"/>
                </a:lnTo>
                <a:lnTo>
                  <a:pt x="1879600" y="127000"/>
                </a:lnTo>
                <a:lnTo>
                  <a:pt x="2070100" y="133350"/>
                </a:lnTo>
                <a:lnTo>
                  <a:pt x="2066925" y="98425"/>
                </a:lnTo>
                <a:lnTo>
                  <a:pt x="2260600" y="104775"/>
                </a:lnTo>
                <a:lnTo>
                  <a:pt x="2247900" y="85725"/>
                </a:lnTo>
                <a:lnTo>
                  <a:pt x="2432050" y="88900"/>
                </a:lnTo>
                <a:lnTo>
                  <a:pt x="2432050" y="57150"/>
                </a:lnTo>
                <a:lnTo>
                  <a:pt x="2470150" y="57150"/>
                </a:lnTo>
                <a:lnTo>
                  <a:pt x="3187700" y="38100"/>
                </a:ln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278">
            <a:extLst>
              <a:ext uri="{FF2B5EF4-FFF2-40B4-BE49-F238E27FC236}">
                <a16:creationId xmlns:a16="http://schemas.microsoft.com/office/drawing/2014/main" id="{4EDDD05E-42AF-E1E9-25BE-60B1BC8A3BBF}"/>
              </a:ext>
            </a:extLst>
          </p:cNvPr>
          <p:cNvGrpSpPr>
            <a:grpSpLocks/>
          </p:cNvGrpSpPr>
          <p:nvPr/>
        </p:nvGrpSpPr>
        <p:grpSpPr bwMode="auto">
          <a:xfrm>
            <a:off x="4459635" y="2997703"/>
            <a:ext cx="3246438" cy="955675"/>
            <a:chOff x="3470" y="901"/>
            <a:chExt cx="2045" cy="602"/>
          </a:xfrm>
        </p:grpSpPr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id="{E7239A12-9FA2-55EC-D1E9-60BA45565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1436"/>
              <a:ext cx="1458" cy="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" name="Line 18">
              <a:extLst>
                <a:ext uri="{FF2B5EF4-FFF2-40B4-BE49-F238E27FC236}">
                  <a16:creationId xmlns:a16="http://schemas.microsoft.com/office/drawing/2014/main" id="{BD8B1CC8-13EC-F011-BFCB-EE65AF0608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77" y="1470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9">
              <a:extLst>
                <a:ext uri="{FF2B5EF4-FFF2-40B4-BE49-F238E27FC236}">
                  <a16:creationId xmlns:a16="http://schemas.microsoft.com/office/drawing/2014/main" id="{B5B2162B-2402-7F4E-B636-407658459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1344"/>
              <a:ext cx="27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pPr eaLnBrk="1" hangingPunct="1"/>
              <a:r>
                <a:rPr lang="en-US" altLang="en-US"/>
                <a:t>Clock</a:t>
              </a:r>
            </a:p>
          </p:txBody>
        </p:sp>
        <p:sp>
          <p:nvSpPr>
            <p:cNvPr id="9" name="Oval 20">
              <a:extLst>
                <a:ext uri="{FF2B5EF4-FFF2-40B4-BE49-F238E27FC236}">
                  <a16:creationId xmlns:a16="http://schemas.microsoft.com/office/drawing/2014/main" id="{BA25BBB4-09B1-FBC8-6299-3358A209B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" y="1453"/>
              <a:ext cx="34" cy="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Line 21">
              <a:extLst>
                <a:ext uri="{FF2B5EF4-FFF2-40B4-BE49-F238E27FC236}">
                  <a16:creationId xmlns:a16="http://schemas.microsoft.com/office/drawing/2014/main" id="{7CBEFFBF-A8EE-9746-7818-AAFF986E7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7" y="1084"/>
              <a:ext cx="135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5AADB914-E2B5-F96D-F1E1-457C84E8F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8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3">
              <a:extLst>
                <a:ext uri="{FF2B5EF4-FFF2-40B4-BE49-F238E27FC236}">
                  <a16:creationId xmlns:a16="http://schemas.microsoft.com/office/drawing/2014/main" id="{AB03B5F7-E795-0469-DC65-3E15E01451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8" y="1118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4">
              <a:extLst>
                <a:ext uri="{FF2B5EF4-FFF2-40B4-BE49-F238E27FC236}">
                  <a16:creationId xmlns:a16="http://schemas.microsoft.com/office/drawing/2014/main" id="{30604F19-A359-4EC7-4CAA-75F2A0CEA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8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5">
              <a:extLst>
                <a:ext uri="{FF2B5EF4-FFF2-40B4-BE49-F238E27FC236}">
                  <a16:creationId xmlns:a16="http://schemas.microsoft.com/office/drawing/2014/main" id="{66FDF148-1FF9-1C1B-9BFD-292457A2A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4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6">
              <a:extLst>
                <a:ext uri="{FF2B5EF4-FFF2-40B4-BE49-F238E27FC236}">
                  <a16:creationId xmlns:a16="http://schemas.microsoft.com/office/drawing/2014/main" id="{3194AEAA-A2B4-A85B-39E1-0085A85B5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4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7">
              <a:extLst>
                <a:ext uri="{FF2B5EF4-FFF2-40B4-BE49-F238E27FC236}">
                  <a16:creationId xmlns:a16="http://schemas.microsoft.com/office/drawing/2014/main" id="{CF5632BF-46D7-A3EC-13E1-F314C9124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8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8">
              <a:extLst>
                <a:ext uri="{FF2B5EF4-FFF2-40B4-BE49-F238E27FC236}">
                  <a16:creationId xmlns:a16="http://schemas.microsoft.com/office/drawing/2014/main" id="{DFA57CE9-2E1B-FFB5-7D3B-55D792D650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8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419161F2-7345-5842-63A2-A13D53A75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CB0DE16C-6169-1A88-03FD-53BFD5A8A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252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1">
              <a:extLst>
                <a:ext uri="{FF2B5EF4-FFF2-40B4-BE49-F238E27FC236}">
                  <a16:creationId xmlns:a16="http://schemas.microsoft.com/office/drawing/2014/main" id="{D68D9A37-28A4-3046-D067-DCA0D926E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E46D7685-5F6E-3B55-3872-EC56B6B0B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352"/>
              <a:ext cx="1391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33">
              <a:extLst>
                <a:ext uri="{FF2B5EF4-FFF2-40B4-BE49-F238E27FC236}">
                  <a16:creationId xmlns:a16="http://schemas.microsoft.com/office/drawing/2014/main" id="{5EE31FE0-B561-2106-88D7-CDF02167F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4" y="967"/>
              <a:ext cx="17" cy="168"/>
              <a:chOff x="1296" y="1488"/>
              <a:chExt cx="48" cy="480"/>
            </a:xfrm>
          </p:grpSpPr>
          <p:sp>
            <p:nvSpPr>
              <p:cNvPr id="591" name="Line 34">
                <a:extLst>
                  <a:ext uri="{FF2B5EF4-FFF2-40B4-BE49-F238E27FC236}">
                    <a16:creationId xmlns:a16="http://schemas.microsoft.com/office/drawing/2014/main" id="{B1BD51AB-3994-7EBE-C161-8C71E65D0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Line 35">
                <a:extLst>
                  <a:ext uri="{FF2B5EF4-FFF2-40B4-BE49-F238E27FC236}">
                    <a16:creationId xmlns:a16="http://schemas.microsoft.com/office/drawing/2014/main" id="{F1C3DCE6-0CD6-F347-75C4-9EE310B37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36">
              <a:extLst>
                <a:ext uri="{FF2B5EF4-FFF2-40B4-BE49-F238E27FC236}">
                  <a16:creationId xmlns:a16="http://schemas.microsoft.com/office/drawing/2014/main" id="{7E5C4ABE-605B-CF61-6BDF-74533B3B04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950"/>
              <a:ext cx="151" cy="34"/>
              <a:chOff x="912" y="1440"/>
              <a:chExt cx="432" cy="96"/>
            </a:xfrm>
          </p:grpSpPr>
          <p:grpSp>
            <p:nvGrpSpPr>
              <p:cNvPr id="578" name="Group 37">
                <a:extLst>
                  <a:ext uri="{FF2B5EF4-FFF2-40B4-BE49-F238E27FC236}">
                    <a16:creationId xmlns:a16="http://schemas.microsoft.com/office/drawing/2014/main" id="{06B6D682-FDEB-83F5-C9C1-CC32EA7FD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87" name="Line 38">
                  <a:extLst>
                    <a:ext uri="{FF2B5EF4-FFF2-40B4-BE49-F238E27FC236}">
                      <a16:creationId xmlns:a16="http://schemas.microsoft.com/office/drawing/2014/main" id="{04B72612-3435-C14B-9F67-E11B1DE931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" name="Line 39">
                  <a:extLst>
                    <a:ext uri="{FF2B5EF4-FFF2-40B4-BE49-F238E27FC236}">
                      <a16:creationId xmlns:a16="http://schemas.microsoft.com/office/drawing/2014/main" id="{F9E6B290-D849-C32B-F292-4E69A086F8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9" name="Line 40">
                  <a:extLst>
                    <a:ext uri="{FF2B5EF4-FFF2-40B4-BE49-F238E27FC236}">
                      <a16:creationId xmlns:a16="http://schemas.microsoft.com/office/drawing/2014/main" id="{0F085EF7-5651-7B7D-C2D7-8D93AE2C1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" name="Oval 41">
                  <a:extLst>
                    <a:ext uri="{FF2B5EF4-FFF2-40B4-BE49-F238E27FC236}">
                      <a16:creationId xmlns:a16="http://schemas.microsoft.com/office/drawing/2014/main" id="{E0C80956-A008-650A-6C56-9FEE27BAE5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79" name="Group 42">
                <a:extLst>
                  <a:ext uri="{FF2B5EF4-FFF2-40B4-BE49-F238E27FC236}">
                    <a16:creationId xmlns:a16="http://schemas.microsoft.com/office/drawing/2014/main" id="{F70991E1-FFBF-9255-4CBE-A45AD7B0F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83" name="Line 43">
                  <a:extLst>
                    <a:ext uri="{FF2B5EF4-FFF2-40B4-BE49-F238E27FC236}">
                      <a16:creationId xmlns:a16="http://schemas.microsoft.com/office/drawing/2014/main" id="{CC334963-370F-B59E-039D-06FFB8211F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4" name="Line 44">
                  <a:extLst>
                    <a:ext uri="{FF2B5EF4-FFF2-40B4-BE49-F238E27FC236}">
                      <a16:creationId xmlns:a16="http://schemas.microsoft.com/office/drawing/2014/main" id="{38198008-3609-13BB-7F50-D32BD4790C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" name="Line 45">
                  <a:extLst>
                    <a:ext uri="{FF2B5EF4-FFF2-40B4-BE49-F238E27FC236}">
                      <a16:creationId xmlns:a16="http://schemas.microsoft.com/office/drawing/2014/main" id="{B54638CE-C1B2-27D4-94B4-7DD92ABD1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" name="Oval 46">
                  <a:extLst>
                    <a:ext uri="{FF2B5EF4-FFF2-40B4-BE49-F238E27FC236}">
                      <a16:creationId xmlns:a16="http://schemas.microsoft.com/office/drawing/2014/main" id="{39A0E995-79E4-F6CA-6865-8025609F1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580" name="Line 47">
                <a:extLst>
                  <a:ext uri="{FF2B5EF4-FFF2-40B4-BE49-F238E27FC236}">
                    <a16:creationId xmlns:a16="http://schemas.microsoft.com/office/drawing/2014/main" id="{3832A1BB-22A1-FC1C-4177-3A4D488B5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Line 48">
                <a:extLst>
                  <a:ext uri="{FF2B5EF4-FFF2-40B4-BE49-F238E27FC236}">
                    <a16:creationId xmlns:a16="http://schemas.microsoft.com/office/drawing/2014/main" id="{E7FF359E-9226-B143-3F17-4FF9F0EBE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Line 49">
                <a:extLst>
                  <a:ext uri="{FF2B5EF4-FFF2-40B4-BE49-F238E27FC236}">
                    <a16:creationId xmlns:a16="http://schemas.microsoft.com/office/drawing/2014/main" id="{4B21EDBD-1FA1-87F9-6098-0E8F01C25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50">
              <a:extLst>
                <a:ext uri="{FF2B5EF4-FFF2-40B4-BE49-F238E27FC236}">
                  <a16:creationId xmlns:a16="http://schemas.microsoft.com/office/drawing/2014/main" id="{B8D10E73-58B0-89EE-4A58-0CDBD7AB6F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1" y="950"/>
              <a:ext cx="151" cy="34"/>
              <a:chOff x="912" y="1440"/>
              <a:chExt cx="432" cy="96"/>
            </a:xfrm>
          </p:grpSpPr>
          <p:grpSp>
            <p:nvGrpSpPr>
              <p:cNvPr id="565" name="Group 51">
                <a:extLst>
                  <a:ext uri="{FF2B5EF4-FFF2-40B4-BE49-F238E27FC236}">
                    <a16:creationId xmlns:a16="http://schemas.microsoft.com/office/drawing/2014/main" id="{E87A473B-4B3C-B146-669F-B8BE89F1C7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74" name="Line 52">
                  <a:extLst>
                    <a:ext uri="{FF2B5EF4-FFF2-40B4-BE49-F238E27FC236}">
                      <a16:creationId xmlns:a16="http://schemas.microsoft.com/office/drawing/2014/main" id="{B0B677F6-FF9E-A970-4D59-8D52EBA402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" name="Line 53">
                  <a:extLst>
                    <a:ext uri="{FF2B5EF4-FFF2-40B4-BE49-F238E27FC236}">
                      <a16:creationId xmlns:a16="http://schemas.microsoft.com/office/drawing/2014/main" id="{568CE189-7698-485B-341F-49A10E6910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" name="Line 54">
                  <a:extLst>
                    <a:ext uri="{FF2B5EF4-FFF2-40B4-BE49-F238E27FC236}">
                      <a16:creationId xmlns:a16="http://schemas.microsoft.com/office/drawing/2014/main" id="{75032354-AAA8-D95C-F609-92B14B85F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7" name="Oval 55">
                  <a:extLst>
                    <a:ext uri="{FF2B5EF4-FFF2-40B4-BE49-F238E27FC236}">
                      <a16:creationId xmlns:a16="http://schemas.microsoft.com/office/drawing/2014/main" id="{62762AB6-5E0D-D965-846E-876891FF2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66" name="Group 56">
                <a:extLst>
                  <a:ext uri="{FF2B5EF4-FFF2-40B4-BE49-F238E27FC236}">
                    <a16:creationId xmlns:a16="http://schemas.microsoft.com/office/drawing/2014/main" id="{D22EDF38-106B-6779-8143-8FC4F126D3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70" name="Line 57">
                  <a:extLst>
                    <a:ext uri="{FF2B5EF4-FFF2-40B4-BE49-F238E27FC236}">
                      <a16:creationId xmlns:a16="http://schemas.microsoft.com/office/drawing/2014/main" id="{6B286127-773F-40D8-884F-D01D4CD3C6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" name="Line 58">
                  <a:extLst>
                    <a:ext uri="{FF2B5EF4-FFF2-40B4-BE49-F238E27FC236}">
                      <a16:creationId xmlns:a16="http://schemas.microsoft.com/office/drawing/2014/main" id="{DDF95105-4474-58A5-4B7C-BC08CC60C7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" name="Line 59">
                  <a:extLst>
                    <a:ext uri="{FF2B5EF4-FFF2-40B4-BE49-F238E27FC236}">
                      <a16:creationId xmlns:a16="http://schemas.microsoft.com/office/drawing/2014/main" id="{AAC0D840-4BAF-D670-43A8-7B9AB951D3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" name="Oval 60">
                  <a:extLst>
                    <a:ext uri="{FF2B5EF4-FFF2-40B4-BE49-F238E27FC236}">
                      <a16:creationId xmlns:a16="http://schemas.microsoft.com/office/drawing/2014/main" id="{D6E84966-6102-C4BA-9ED3-6024DAD81E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567" name="Line 61">
                <a:extLst>
                  <a:ext uri="{FF2B5EF4-FFF2-40B4-BE49-F238E27FC236}">
                    <a16:creationId xmlns:a16="http://schemas.microsoft.com/office/drawing/2014/main" id="{3B551353-F5C1-EFDD-6EEE-5DAA83A6B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Line 62">
                <a:extLst>
                  <a:ext uri="{FF2B5EF4-FFF2-40B4-BE49-F238E27FC236}">
                    <a16:creationId xmlns:a16="http://schemas.microsoft.com/office/drawing/2014/main" id="{83DE79AB-C2BF-87C5-A449-F303386E7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Line 63">
                <a:extLst>
                  <a:ext uri="{FF2B5EF4-FFF2-40B4-BE49-F238E27FC236}">
                    <a16:creationId xmlns:a16="http://schemas.microsoft.com/office/drawing/2014/main" id="{7A16925A-16C5-B991-C521-383CE048C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64">
              <a:extLst>
                <a:ext uri="{FF2B5EF4-FFF2-40B4-BE49-F238E27FC236}">
                  <a16:creationId xmlns:a16="http://schemas.microsoft.com/office/drawing/2014/main" id="{D68E9257-C582-40DD-5E8C-6161B29A1F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2" y="950"/>
              <a:ext cx="151" cy="34"/>
              <a:chOff x="912" y="1440"/>
              <a:chExt cx="432" cy="96"/>
            </a:xfrm>
          </p:grpSpPr>
          <p:grpSp>
            <p:nvGrpSpPr>
              <p:cNvPr id="552" name="Group 65">
                <a:extLst>
                  <a:ext uri="{FF2B5EF4-FFF2-40B4-BE49-F238E27FC236}">
                    <a16:creationId xmlns:a16="http://schemas.microsoft.com/office/drawing/2014/main" id="{5CD282D4-28E8-9CAA-B22E-5332C323BF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61" name="Line 66">
                  <a:extLst>
                    <a:ext uri="{FF2B5EF4-FFF2-40B4-BE49-F238E27FC236}">
                      <a16:creationId xmlns:a16="http://schemas.microsoft.com/office/drawing/2014/main" id="{8C186B4A-B4CB-3087-EA9F-35DFF8E094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2" name="Line 67">
                  <a:extLst>
                    <a:ext uri="{FF2B5EF4-FFF2-40B4-BE49-F238E27FC236}">
                      <a16:creationId xmlns:a16="http://schemas.microsoft.com/office/drawing/2014/main" id="{101EFCC8-F7E4-40AD-E082-CC8A63B47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" name="Line 68">
                  <a:extLst>
                    <a:ext uri="{FF2B5EF4-FFF2-40B4-BE49-F238E27FC236}">
                      <a16:creationId xmlns:a16="http://schemas.microsoft.com/office/drawing/2014/main" id="{0FDB5312-D2F2-97AF-2CD3-9C1A8391AD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4" name="Oval 69">
                  <a:extLst>
                    <a:ext uri="{FF2B5EF4-FFF2-40B4-BE49-F238E27FC236}">
                      <a16:creationId xmlns:a16="http://schemas.microsoft.com/office/drawing/2014/main" id="{555B93D5-5E31-F29D-1BBD-5D2687D3D5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53" name="Group 70">
                <a:extLst>
                  <a:ext uri="{FF2B5EF4-FFF2-40B4-BE49-F238E27FC236}">
                    <a16:creationId xmlns:a16="http://schemas.microsoft.com/office/drawing/2014/main" id="{B02BC8D7-3D8B-E34C-53A9-96D1CD7966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57" name="Line 71">
                  <a:extLst>
                    <a:ext uri="{FF2B5EF4-FFF2-40B4-BE49-F238E27FC236}">
                      <a16:creationId xmlns:a16="http://schemas.microsoft.com/office/drawing/2014/main" id="{3B58EBF5-995F-0D11-DF2B-76A74A829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8" name="Line 72">
                  <a:extLst>
                    <a:ext uri="{FF2B5EF4-FFF2-40B4-BE49-F238E27FC236}">
                      <a16:creationId xmlns:a16="http://schemas.microsoft.com/office/drawing/2014/main" id="{4D17077F-611F-D0D3-DB24-A5F88E2D7F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9" name="Line 73">
                  <a:extLst>
                    <a:ext uri="{FF2B5EF4-FFF2-40B4-BE49-F238E27FC236}">
                      <a16:creationId xmlns:a16="http://schemas.microsoft.com/office/drawing/2014/main" id="{BFA68C44-1079-54FE-0982-0515AF1200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0" name="Oval 74">
                  <a:extLst>
                    <a:ext uri="{FF2B5EF4-FFF2-40B4-BE49-F238E27FC236}">
                      <a16:creationId xmlns:a16="http://schemas.microsoft.com/office/drawing/2014/main" id="{2B0A255D-9E9C-5A34-415F-11464BE17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554" name="Line 75">
                <a:extLst>
                  <a:ext uri="{FF2B5EF4-FFF2-40B4-BE49-F238E27FC236}">
                    <a16:creationId xmlns:a16="http://schemas.microsoft.com/office/drawing/2014/main" id="{B6E4CAEC-EFA2-F90D-D647-D9D40171A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Line 76">
                <a:extLst>
                  <a:ext uri="{FF2B5EF4-FFF2-40B4-BE49-F238E27FC236}">
                    <a16:creationId xmlns:a16="http://schemas.microsoft.com/office/drawing/2014/main" id="{EACD9B17-AE30-55D6-596D-2744038BE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Line 77">
                <a:extLst>
                  <a:ext uri="{FF2B5EF4-FFF2-40B4-BE49-F238E27FC236}">
                    <a16:creationId xmlns:a16="http://schemas.microsoft.com/office/drawing/2014/main" id="{ECA93EEE-D8F9-89E4-A9F4-95874CEEB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78">
              <a:extLst>
                <a:ext uri="{FF2B5EF4-FFF2-40B4-BE49-F238E27FC236}">
                  <a16:creationId xmlns:a16="http://schemas.microsoft.com/office/drawing/2014/main" id="{73A88A69-A7B7-4321-9A07-BE43F7C96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3" y="950"/>
              <a:ext cx="151" cy="34"/>
              <a:chOff x="912" y="1440"/>
              <a:chExt cx="432" cy="96"/>
            </a:xfrm>
          </p:grpSpPr>
          <p:grpSp>
            <p:nvGrpSpPr>
              <p:cNvPr id="539" name="Group 79">
                <a:extLst>
                  <a:ext uri="{FF2B5EF4-FFF2-40B4-BE49-F238E27FC236}">
                    <a16:creationId xmlns:a16="http://schemas.microsoft.com/office/drawing/2014/main" id="{25ADCF20-A150-8809-94E8-3D3088994D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48" name="Line 80">
                  <a:extLst>
                    <a:ext uri="{FF2B5EF4-FFF2-40B4-BE49-F238E27FC236}">
                      <a16:creationId xmlns:a16="http://schemas.microsoft.com/office/drawing/2014/main" id="{6995FD9C-7957-54C3-04F3-60A0589F49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9" name="Line 81">
                  <a:extLst>
                    <a:ext uri="{FF2B5EF4-FFF2-40B4-BE49-F238E27FC236}">
                      <a16:creationId xmlns:a16="http://schemas.microsoft.com/office/drawing/2014/main" id="{A3A052A4-88F0-A0A5-44E0-4DD85CE34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0" name="Line 82">
                  <a:extLst>
                    <a:ext uri="{FF2B5EF4-FFF2-40B4-BE49-F238E27FC236}">
                      <a16:creationId xmlns:a16="http://schemas.microsoft.com/office/drawing/2014/main" id="{F2316FF1-B5E7-EDCE-83E8-2C59DFF1D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1" name="Oval 83">
                  <a:extLst>
                    <a:ext uri="{FF2B5EF4-FFF2-40B4-BE49-F238E27FC236}">
                      <a16:creationId xmlns:a16="http://schemas.microsoft.com/office/drawing/2014/main" id="{36AF66EB-8D34-16D6-100B-1EC129DE8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40" name="Group 84">
                <a:extLst>
                  <a:ext uri="{FF2B5EF4-FFF2-40B4-BE49-F238E27FC236}">
                    <a16:creationId xmlns:a16="http://schemas.microsoft.com/office/drawing/2014/main" id="{9B532A80-F69D-B61D-AC1F-4F8C97BA60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44" name="Line 85">
                  <a:extLst>
                    <a:ext uri="{FF2B5EF4-FFF2-40B4-BE49-F238E27FC236}">
                      <a16:creationId xmlns:a16="http://schemas.microsoft.com/office/drawing/2014/main" id="{DA638392-CCBC-2273-3516-747354289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5" name="Line 86">
                  <a:extLst>
                    <a:ext uri="{FF2B5EF4-FFF2-40B4-BE49-F238E27FC236}">
                      <a16:creationId xmlns:a16="http://schemas.microsoft.com/office/drawing/2014/main" id="{789B8782-B882-6692-6B14-240A6FBAA8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6" name="Line 87">
                  <a:extLst>
                    <a:ext uri="{FF2B5EF4-FFF2-40B4-BE49-F238E27FC236}">
                      <a16:creationId xmlns:a16="http://schemas.microsoft.com/office/drawing/2014/main" id="{A0B8A972-021F-2A27-14E6-87DA316198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" name="Oval 88">
                  <a:extLst>
                    <a:ext uri="{FF2B5EF4-FFF2-40B4-BE49-F238E27FC236}">
                      <a16:creationId xmlns:a16="http://schemas.microsoft.com/office/drawing/2014/main" id="{EF2F0325-9B48-9045-F7C9-0D62E57EF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541" name="Line 89">
                <a:extLst>
                  <a:ext uri="{FF2B5EF4-FFF2-40B4-BE49-F238E27FC236}">
                    <a16:creationId xmlns:a16="http://schemas.microsoft.com/office/drawing/2014/main" id="{69B09402-9D6A-EC27-0091-93484F8B77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Line 90">
                <a:extLst>
                  <a:ext uri="{FF2B5EF4-FFF2-40B4-BE49-F238E27FC236}">
                    <a16:creationId xmlns:a16="http://schemas.microsoft.com/office/drawing/2014/main" id="{C5352BAA-BEDC-B3EC-8E04-FDF5F8DD9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Line 91">
                <a:extLst>
                  <a:ext uri="{FF2B5EF4-FFF2-40B4-BE49-F238E27FC236}">
                    <a16:creationId xmlns:a16="http://schemas.microsoft.com/office/drawing/2014/main" id="{3E7CB0A2-4646-3469-825B-C808981B0E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92">
              <a:extLst>
                <a:ext uri="{FF2B5EF4-FFF2-40B4-BE49-F238E27FC236}">
                  <a16:creationId xmlns:a16="http://schemas.microsoft.com/office/drawing/2014/main" id="{576B371E-B35C-4AAE-BA7F-618D0F446E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4" y="950"/>
              <a:ext cx="150" cy="34"/>
              <a:chOff x="912" y="1440"/>
              <a:chExt cx="432" cy="96"/>
            </a:xfrm>
          </p:grpSpPr>
          <p:grpSp>
            <p:nvGrpSpPr>
              <p:cNvPr id="526" name="Group 93">
                <a:extLst>
                  <a:ext uri="{FF2B5EF4-FFF2-40B4-BE49-F238E27FC236}">
                    <a16:creationId xmlns:a16="http://schemas.microsoft.com/office/drawing/2014/main" id="{BE6DF90A-3F85-D496-8A8E-9FE04F72C2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35" name="Line 94">
                  <a:extLst>
                    <a:ext uri="{FF2B5EF4-FFF2-40B4-BE49-F238E27FC236}">
                      <a16:creationId xmlns:a16="http://schemas.microsoft.com/office/drawing/2014/main" id="{A1AA8DFE-C1C3-64D3-8E04-525EB6FB0F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" name="Line 95">
                  <a:extLst>
                    <a:ext uri="{FF2B5EF4-FFF2-40B4-BE49-F238E27FC236}">
                      <a16:creationId xmlns:a16="http://schemas.microsoft.com/office/drawing/2014/main" id="{52D1BF16-B7BE-3C54-806A-A43FFDC59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7" name="Line 96">
                  <a:extLst>
                    <a:ext uri="{FF2B5EF4-FFF2-40B4-BE49-F238E27FC236}">
                      <a16:creationId xmlns:a16="http://schemas.microsoft.com/office/drawing/2014/main" id="{770B2F70-D8FE-D65F-DAF0-89F61208A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8" name="Oval 97">
                  <a:extLst>
                    <a:ext uri="{FF2B5EF4-FFF2-40B4-BE49-F238E27FC236}">
                      <a16:creationId xmlns:a16="http://schemas.microsoft.com/office/drawing/2014/main" id="{B5A7002B-EE7B-944D-B94A-F06B41B161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27" name="Group 98">
                <a:extLst>
                  <a:ext uri="{FF2B5EF4-FFF2-40B4-BE49-F238E27FC236}">
                    <a16:creationId xmlns:a16="http://schemas.microsoft.com/office/drawing/2014/main" id="{356BF2E9-63FF-3BBC-45EF-05896417DF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31" name="Line 99">
                  <a:extLst>
                    <a:ext uri="{FF2B5EF4-FFF2-40B4-BE49-F238E27FC236}">
                      <a16:creationId xmlns:a16="http://schemas.microsoft.com/office/drawing/2014/main" id="{B48A4E6E-E9A2-88D5-316F-100EA5FF6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2" name="Line 100">
                  <a:extLst>
                    <a:ext uri="{FF2B5EF4-FFF2-40B4-BE49-F238E27FC236}">
                      <a16:creationId xmlns:a16="http://schemas.microsoft.com/office/drawing/2014/main" id="{8B8D5DF5-9B71-55AE-D8DC-8A1E614AB0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" name="Line 101">
                  <a:extLst>
                    <a:ext uri="{FF2B5EF4-FFF2-40B4-BE49-F238E27FC236}">
                      <a16:creationId xmlns:a16="http://schemas.microsoft.com/office/drawing/2014/main" id="{8B7AE659-F85F-C633-5234-C7D457A96A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" name="Oval 102">
                  <a:extLst>
                    <a:ext uri="{FF2B5EF4-FFF2-40B4-BE49-F238E27FC236}">
                      <a16:creationId xmlns:a16="http://schemas.microsoft.com/office/drawing/2014/main" id="{31092F60-463E-C1BA-D7A0-E6FFE44BE5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528" name="Line 103">
                <a:extLst>
                  <a:ext uri="{FF2B5EF4-FFF2-40B4-BE49-F238E27FC236}">
                    <a16:creationId xmlns:a16="http://schemas.microsoft.com/office/drawing/2014/main" id="{A20EF468-D0B0-B6EB-A245-D7D974622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Line 104">
                <a:extLst>
                  <a:ext uri="{FF2B5EF4-FFF2-40B4-BE49-F238E27FC236}">
                    <a16:creationId xmlns:a16="http://schemas.microsoft.com/office/drawing/2014/main" id="{479C3FBD-B125-282B-6FF5-1D7AD4FD5F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Line 105">
                <a:extLst>
                  <a:ext uri="{FF2B5EF4-FFF2-40B4-BE49-F238E27FC236}">
                    <a16:creationId xmlns:a16="http://schemas.microsoft.com/office/drawing/2014/main" id="{689142C1-007C-9E64-E69F-61E561757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106">
              <a:extLst>
                <a:ext uri="{FF2B5EF4-FFF2-40B4-BE49-F238E27FC236}">
                  <a16:creationId xmlns:a16="http://schemas.microsoft.com/office/drawing/2014/main" id="{6FD70F0E-43C5-30E6-46FA-25C1E70A06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950"/>
              <a:ext cx="151" cy="34"/>
              <a:chOff x="912" y="1440"/>
              <a:chExt cx="432" cy="96"/>
            </a:xfrm>
          </p:grpSpPr>
          <p:grpSp>
            <p:nvGrpSpPr>
              <p:cNvPr id="513" name="Group 107">
                <a:extLst>
                  <a:ext uri="{FF2B5EF4-FFF2-40B4-BE49-F238E27FC236}">
                    <a16:creationId xmlns:a16="http://schemas.microsoft.com/office/drawing/2014/main" id="{882A356C-B648-D757-7BCF-9D123DB1A4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22" name="Line 108">
                  <a:extLst>
                    <a:ext uri="{FF2B5EF4-FFF2-40B4-BE49-F238E27FC236}">
                      <a16:creationId xmlns:a16="http://schemas.microsoft.com/office/drawing/2014/main" id="{3D7C359A-0256-5969-3796-C6E68999F7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3" name="Line 109">
                  <a:extLst>
                    <a:ext uri="{FF2B5EF4-FFF2-40B4-BE49-F238E27FC236}">
                      <a16:creationId xmlns:a16="http://schemas.microsoft.com/office/drawing/2014/main" id="{5C926DBB-A6DE-0378-F696-2F6D864ACB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4" name="Line 110">
                  <a:extLst>
                    <a:ext uri="{FF2B5EF4-FFF2-40B4-BE49-F238E27FC236}">
                      <a16:creationId xmlns:a16="http://schemas.microsoft.com/office/drawing/2014/main" id="{F9C0FF8A-59B8-1282-70AA-EFA3BB147C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" name="Oval 111">
                  <a:extLst>
                    <a:ext uri="{FF2B5EF4-FFF2-40B4-BE49-F238E27FC236}">
                      <a16:creationId xmlns:a16="http://schemas.microsoft.com/office/drawing/2014/main" id="{ADA5E8B7-9DB4-6A6E-5761-FF955E0958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14" name="Group 112">
                <a:extLst>
                  <a:ext uri="{FF2B5EF4-FFF2-40B4-BE49-F238E27FC236}">
                    <a16:creationId xmlns:a16="http://schemas.microsoft.com/office/drawing/2014/main" id="{55977792-ABD0-CA91-3326-48087B5140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18" name="Line 113">
                  <a:extLst>
                    <a:ext uri="{FF2B5EF4-FFF2-40B4-BE49-F238E27FC236}">
                      <a16:creationId xmlns:a16="http://schemas.microsoft.com/office/drawing/2014/main" id="{C966FB3F-7B11-4E93-FCCA-EC4E966EB2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" name="Line 114">
                  <a:extLst>
                    <a:ext uri="{FF2B5EF4-FFF2-40B4-BE49-F238E27FC236}">
                      <a16:creationId xmlns:a16="http://schemas.microsoft.com/office/drawing/2014/main" id="{129C05EC-8320-4703-D010-4F206DF9C0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0" name="Line 115">
                  <a:extLst>
                    <a:ext uri="{FF2B5EF4-FFF2-40B4-BE49-F238E27FC236}">
                      <a16:creationId xmlns:a16="http://schemas.microsoft.com/office/drawing/2014/main" id="{3957B6B1-ED18-61D5-950A-F739B10983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1" name="Oval 116">
                  <a:extLst>
                    <a:ext uri="{FF2B5EF4-FFF2-40B4-BE49-F238E27FC236}">
                      <a16:creationId xmlns:a16="http://schemas.microsoft.com/office/drawing/2014/main" id="{735A4626-2A87-7589-CFBD-365854418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515" name="Line 117">
                <a:extLst>
                  <a:ext uri="{FF2B5EF4-FFF2-40B4-BE49-F238E27FC236}">
                    <a16:creationId xmlns:a16="http://schemas.microsoft.com/office/drawing/2014/main" id="{F5C66C61-1456-2BD8-80C8-ACE9592DE4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Line 118">
                <a:extLst>
                  <a:ext uri="{FF2B5EF4-FFF2-40B4-BE49-F238E27FC236}">
                    <a16:creationId xmlns:a16="http://schemas.microsoft.com/office/drawing/2014/main" id="{B9963855-C9D7-B702-2A6F-6A193A9D85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Line 119">
                <a:extLst>
                  <a:ext uri="{FF2B5EF4-FFF2-40B4-BE49-F238E27FC236}">
                    <a16:creationId xmlns:a16="http://schemas.microsoft.com/office/drawing/2014/main" id="{8BCAA64A-D10C-731F-90C5-03E294052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120">
              <a:extLst>
                <a:ext uri="{FF2B5EF4-FFF2-40B4-BE49-F238E27FC236}">
                  <a16:creationId xmlns:a16="http://schemas.microsoft.com/office/drawing/2014/main" id="{8016A334-3BF9-BD40-FC99-92E9D6074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5" y="950"/>
              <a:ext cx="151" cy="34"/>
              <a:chOff x="912" y="1440"/>
              <a:chExt cx="432" cy="96"/>
            </a:xfrm>
          </p:grpSpPr>
          <p:grpSp>
            <p:nvGrpSpPr>
              <p:cNvPr id="500" name="Group 121">
                <a:extLst>
                  <a:ext uri="{FF2B5EF4-FFF2-40B4-BE49-F238E27FC236}">
                    <a16:creationId xmlns:a16="http://schemas.microsoft.com/office/drawing/2014/main" id="{F5DBA304-0979-57F4-88DC-A55F3C990D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09" name="Line 122">
                  <a:extLst>
                    <a:ext uri="{FF2B5EF4-FFF2-40B4-BE49-F238E27FC236}">
                      <a16:creationId xmlns:a16="http://schemas.microsoft.com/office/drawing/2014/main" id="{024826DD-44A4-9F82-21A7-4B37C4857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0" name="Line 123">
                  <a:extLst>
                    <a:ext uri="{FF2B5EF4-FFF2-40B4-BE49-F238E27FC236}">
                      <a16:creationId xmlns:a16="http://schemas.microsoft.com/office/drawing/2014/main" id="{C349233F-221E-EAEC-B462-A1E77C7E1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1" name="Line 124">
                  <a:extLst>
                    <a:ext uri="{FF2B5EF4-FFF2-40B4-BE49-F238E27FC236}">
                      <a16:creationId xmlns:a16="http://schemas.microsoft.com/office/drawing/2014/main" id="{91032FCE-D487-B27A-1D63-0981377575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" name="Oval 125">
                  <a:extLst>
                    <a:ext uri="{FF2B5EF4-FFF2-40B4-BE49-F238E27FC236}">
                      <a16:creationId xmlns:a16="http://schemas.microsoft.com/office/drawing/2014/main" id="{1EC34841-AA89-DEAB-73C7-4C1C36F20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501" name="Group 126">
                <a:extLst>
                  <a:ext uri="{FF2B5EF4-FFF2-40B4-BE49-F238E27FC236}">
                    <a16:creationId xmlns:a16="http://schemas.microsoft.com/office/drawing/2014/main" id="{7E539722-54A4-730F-A0A2-16AE4FDDAF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05" name="Line 127">
                  <a:extLst>
                    <a:ext uri="{FF2B5EF4-FFF2-40B4-BE49-F238E27FC236}">
                      <a16:creationId xmlns:a16="http://schemas.microsoft.com/office/drawing/2014/main" id="{597E333B-412E-FEDC-9B98-88599F9144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6" name="Line 128">
                  <a:extLst>
                    <a:ext uri="{FF2B5EF4-FFF2-40B4-BE49-F238E27FC236}">
                      <a16:creationId xmlns:a16="http://schemas.microsoft.com/office/drawing/2014/main" id="{8339D061-81F0-FA3C-C72D-38D53A7C14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7" name="Line 129">
                  <a:extLst>
                    <a:ext uri="{FF2B5EF4-FFF2-40B4-BE49-F238E27FC236}">
                      <a16:creationId xmlns:a16="http://schemas.microsoft.com/office/drawing/2014/main" id="{A6192019-7E7A-81E3-D0BD-429BEEF9E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8" name="Oval 130">
                  <a:extLst>
                    <a:ext uri="{FF2B5EF4-FFF2-40B4-BE49-F238E27FC236}">
                      <a16:creationId xmlns:a16="http://schemas.microsoft.com/office/drawing/2014/main" id="{5747FB46-1C03-A47C-359E-429A872CB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502" name="Line 131">
                <a:extLst>
                  <a:ext uri="{FF2B5EF4-FFF2-40B4-BE49-F238E27FC236}">
                    <a16:creationId xmlns:a16="http://schemas.microsoft.com/office/drawing/2014/main" id="{A287E4EB-4DE6-83BB-1A07-11CE78FD8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Line 132">
                <a:extLst>
                  <a:ext uri="{FF2B5EF4-FFF2-40B4-BE49-F238E27FC236}">
                    <a16:creationId xmlns:a16="http://schemas.microsoft.com/office/drawing/2014/main" id="{CBF665B4-9F3F-5876-320D-53981148FD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Line 133">
                <a:extLst>
                  <a:ext uri="{FF2B5EF4-FFF2-40B4-BE49-F238E27FC236}">
                    <a16:creationId xmlns:a16="http://schemas.microsoft.com/office/drawing/2014/main" id="{DC1A22ED-1BC5-DD9D-8908-C827056DD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134">
              <a:extLst>
                <a:ext uri="{FF2B5EF4-FFF2-40B4-BE49-F238E27FC236}">
                  <a16:creationId xmlns:a16="http://schemas.microsoft.com/office/drawing/2014/main" id="{9E7B51CA-44BF-BC40-2647-2472FC31D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6" y="950"/>
              <a:ext cx="151" cy="34"/>
              <a:chOff x="912" y="1440"/>
              <a:chExt cx="432" cy="96"/>
            </a:xfrm>
          </p:grpSpPr>
          <p:grpSp>
            <p:nvGrpSpPr>
              <p:cNvPr id="487" name="Group 135">
                <a:extLst>
                  <a:ext uri="{FF2B5EF4-FFF2-40B4-BE49-F238E27FC236}">
                    <a16:creationId xmlns:a16="http://schemas.microsoft.com/office/drawing/2014/main" id="{D296E092-E1FA-7C0D-BBB9-E3FE4EB3C6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96" name="Line 136">
                  <a:extLst>
                    <a:ext uri="{FF2B5EF4-FFF2-40B4-BE49-F238E27FC236}">
                      <a16:creationId xmlns:a16="http://schemas.microsoft.com/office/drawing/2014/main" id="{4C566C99-C7DE-CD61-0432-CEFA9DBEB0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7" name="Line 137">
                  <a:extLst>
                    <a:ext uri="{FF2B5EF4-FFF2-40B4-BE49-F238E27FC236}">
                      <a16:creationId xmlns:a16="http://schemas.microsoft.com/office/drawing/2014/main" id="{A6599656-4B4E-C473-6388-8B6B76095E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8" name="Line 138">
                  <a:extLst>
                    <a:ext uri="{FF2B5EF4-FFF2-40B4-BE49-F238E27FC236}">
                      <a16:creationId xmlns:a16="http://schemas.microsoft.com/office/drawing/2014/main" id="{EE3BC734-56EE-6EB3-AB70-10650A718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9" name="Oval 139">
                  <a:extLst>
                    <a:ext uri="{FF2B5EF4-FFF2-40B4-BE49-F238E27FC236}">
                      <a16:creationId xmlns:a16="http://schemas.microsoft.com/office/drawing/2014/main" id="{78C5C989-227F-AB99-2B10-F83E985EFA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88" name="Group 140">
                <a:extLst>
                  <a:ext uri="{FF2B5EF4-FFF2-40B4-BE49-F238E27FC236}">
                    <a16:creationId xmlns:a16="http://schemas.microsoft.com/office/drawing/2014/main" id="{044AFB82-B8E9-44D2-E22D-A06683B7E1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92" name="Line 141">
                  <a:extLst>
                    <a:ext uri="{FF2B5EF4-FFF2-40B4-BE49-F238E27FC236}">
                      <a16:creationId xmlns:a16="http://schemas.microsoft.com/office/drawing/2014/main" id="{AB333473-C2A5-3316-9058-A91E7F34A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3" name="Line 142">
                  <a:extLst>
                    <a:ext uri="{FF2B5EF4-FFF2-40B4-BE49-F238E27FC236}">
                      <a16:creationId xmlns:a16="http://schemas.microsoft.com/office/drawing/2014/main" id="{D0FD6CA4-554E-41DC-E0F3-EDCB035FBC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4" name="Line 143">
                  <a:extLst>
                    <a:ext uri="{FF2B5EF4-FFF2-40B4-BE49-F238E27FC236}">
                      <a16:creationId xmlns:a16="http://schemas.microsoft.com/office/drawing/2014/main" id="{E87E336B-952E-4469-644F-81A9EF8DFF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5" name="Oval 144">
                  <a:extLst>
                    <a:ext uri="{FF2B5EF4-FFF2-40B4-BE49-F238E27FC236}">
                      <a16:creationId xmlns:a16="http://schemas.microsoft.com/office/drawing/2014/main" id="{D5CA16CB-AB9C-A18B-0BC4-66E92A7712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489" name="Line 145">
                <a:extLst>
                  <a:ext uri="{FF2B5EF4-FFF2-40B4-BE49-F238E27FC236}">
                    <a16:creationId xmlns:a16="http://schemas.microsoft.com/office/drawing/2014/main" id="{4BDD227A-AD9B-5195-734F-841EB9224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Line 146">
                <a:extLst>
                  <a:ext uri="{FF2B5EF4-FFF2-40B4-BE49-F238E27FC236}">
                    <a16:creationId xmlns:a16="http://schemas.microsoft.com/office/drawing/2014/main" id="{E90AF6D6-410A-709A-CB4C-4F982851F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Line 147">
                <a:extLst>
                  <a:ext uri="{FF2B5EF4-FFF2-40B4-BE49-F238E27FC236}">
                    <a16:creationId xmlns:a16="http://schemas.microsoft.com/office/drawing/2014/main" id="{3255E73A-2BBC-4C34-3435-6DE26D48A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148">
              <a:extLst>
                <a:ext uri="{FF2B5EF4-FFF2-40B4-BE49-F238E27FC236}">
                  <a16:creationId xmlns:a16="http://schemas.microsoft.com/office/drawing/2014/main" id="{993E2941-7FFB-DA08-05ED-6FCA2AD41B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7" y="950"/>
              <a:ext cx="151" cy="34"/>
              <a:chOff x="912" y="1440"/>
              <a:chExt cx="432" cy="96"/>
            </a:xfrm>
          </p:grpSpPr>
          <p:grpSp>
            <p:nvGrpSpPr>
              <p:cNvPr id="474" name="Group 149">
                <a:extLst>
                  <a:ext uri="{FF2B5EF4-FFF2-40B4-BE49-F238E27FC236}">
                    <a16:creationId xmlns:a16="http://schemas.microsoft.com/office/drawing/2014/main" id="{B6DF5C62-FA21-9C7F-ABC4-B8336AE9F3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83" name="Line 150">
                  <a:extLst>
                    <a:ext uri="{FF2B5EF4-FFF2-40B4-BE49-F238E27FC236}">
                      <a16:creationId xmlns:a16="http://schemas.microsoft.com/office/drawing/2014/main" id="{A9F580B8-0745-DE4B-C231-CB764B560E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Line 151">
                  <a:extLst>
                    <a:ext uri="{FF2B5EF4-FFF2-40B4-BE49-F238E27FC236}">
                      <a16:creationId xmlns:a16="http://schemas.microsoft.com/office/drawing/2014/main" id="{E69C5BA4-5E5C-5DB4-33A8-633D7BC0DA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Line 152">
                  <a:extLst>
                    <a:ext uri="{FF2B5EF4-FFF2-40B4-BE49-F238E27FC236}">
                      <a16:creationId xmlns:a16="http://schemas.microsoft.com/office/drawing/2014/main" id="{F4FC0BE8-2DBB-DE79-48E6-54847BE4FF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6" name="Oval 153">
                  <a:extLst>
                    <a:ext uri="{FF2B5EF4-FFF2-40B4-BE49-F238E27FC236}">
                      <a16:creationId xmlns:a16="http://schemas.microsoft.com/office/drawing/2014/main" id="{7744A56D-C913-BDC2-3722-DF0735F1C1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grpSp>
            <p:nvGrpSpPr>
              <p:cNvPr id="475" name="Group 154">
                <a:extLst>
                  <a:ext uri="{FF2B5EF4-FFF2-40B4-BE49-F238E27FC236}">
                    <a16:creationId xmlns:a16="http://schemas.microsoft.com/office/drawing/2014/main" id="{5A46C391-F48A-18CA-CDA1-6229A6E2F7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79" name="Line 155">
                  <a:extLst>
                    <a:ext uri="{FF2B5EF4-FFF2-40B4-BE49-F238E27FC236}">
                      <a16:creationId xmlns:a16="http://schemas.microsoft.com/office/drawing/2014/main" id="{EDB63C89-4980-5046-B7E0-6CF93915C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Line 156">
                  <a:extLst>
                    <a:ext uri="{FF2B5EF4-FFF2-40B4-BE49-F238E27FC236}">
                      <a16:creationId xmlns:a16="http://schemas.microsoft.com/office/drawing/2014/main" id="{41834CAE-4D15-9515-2032-C13D35478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157">
                  <a:extLst>
                    <a:ext uri="{FF2B5EF4-FFF2-40B4-BE49-F238E27FC236}">
                      <a16:creationId xmlns:a16="http://schemas.microsoft.com/office/drawing/2014/main" id="{62E9A499-7957-0B16-49FD-485D8027AB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Oval 158">
                  <a:extLst>
                    <a:ext uri="{FF2B5EF4-FFF2-40B4-BE49-F238E27FC236}">
                      <a16:creationId xmlns:a16="http://schemas.microsoft.com/office/drawing/2014/main" id="{E7130C0A-9934-503B-B8E0-0D8C09D107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1pPr>
                  <a:lvl2pPr marL="742950" indent="-28575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2pPr>
                  <a:lvl3pPr marL="11430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3pPr>
                  <a:lvl4pPr marL="16002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4pPr>
                  <a:lvl5pPr marL="2057400" indent="-228600"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">
                      <a:solidFill>
                        <a:schemeClr val="tx1"/>
                      </a:solidFill>
                      <a:latin typeface="Tahoma" panose="020B0604030504040204" pitchFamily="34" charset="0"/>
                      <a:ea typeface="ヒラギノ角ゴ Pro W3" pitchFamily="-8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476" name="Line 159">
                <a:extLst>
                  <a:ext uri="{FF2B5EF4-FFF2-40B4-BE49-F238E27FC236}">
                    <a16:creationId xmlns:a16="http://schemas.microsoft.com/office/drawing/2014/main" id="{80203E16-9AAF-2096-F917-1039EDFEB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Line 160">
                <a:extLst>
                  <a:ext uri="{FF2B5EF4-FFF2-40B4-BE49-F238E27FC236}">
                    <a16:creationId xmlns:a16="http://schemas.microsoft.com/office/drawing/2014/main" id="{700284FE-320E-51AD-AD57-74B1ADA2DD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Line 161">
                <a:extLst>
                  <a:ext uri="{FF2B5EF4-FFF2-40B4-BE49-F238E27FC236}">
                    <a16:creationId xmlns:a16="http://schemas.microsoft.com/office/drawing/2014/main" id="{560FEAFC-ABB1-0FF7-3712-AB0FFB80F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Line 162">
              <a:extLst>
                <a:ext uri="{FF2B5EF4-FFF2-40B4-BE49-F238E27FC236}">
                  <a16:creationId xmlns:a16="http://schemas.microsoft.com/office/drawing/2014/main" id="{89B01BE4-7DDD-5E01-4C38-5F18DFECF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63">
              <a:extLst>
                <a:ext uri="{FF2B5EF4-FFF2-40B4-BE49-F238E27FC236}">
                  <a16:creationId xmlns:a16="http://schemas.microsoft.com/office/drawing/2014/main" id="{E409C136-0424-0D2D-F0FC-A993454DEB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64">
              <a:extLst>
                <a:ext uri="{FF2B5EF4-FFF2-40B4-BE49-F238E27FC236}">
                  <a16:creationId xmlns:a16="http://schemas.microsoft.com/office/drawing/2014/main" id="{9B9DACBF-2974-EAF3-29F7-5D3596737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65">
              <a:extLst>
                <a:ext uri="{FF2B5EF4-FFF2-40B4-BE49-F238E27FC236}">
                  <a16:creationId xmlns:a16="http://schemas.microsoft.com/office/drawing/2014/main" id="{D8260C98-2907-7D43-A6B9-555A6D038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66">
              <a:extLst>
                <a:ext uri="{FF2B5EF4-FFF2-40B4-BE49-F238E27FC236}">
                  <a16:creationId xmlns:a16="http://schemas.microsoft.com/office/drawing/2014/main" id="{0AD9F48C-79A3-5225-CA50-BF66886AB2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67">
              <a:extLst>
                <a:ext uri="{FF2B5EF4-FFF2-40B4-BE49-F238E27FC236}">
                  <a16:creationId xmlns:a16="http://schemas.microsoft.com/office/drawing/2014/main" id="{EBF2652B-66A8-A258-8A99-256D7DC710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68">
              <a:extLst>
                <a:ext uri="{FF2B5EF4-FFF2-40B4-BE49-F238E27FC236}">
                  <a16:creationId xmlns:a16="http://schemas.microsoft.com/office/drawing/2014/main" id="{7F7AB776-0C69-D65A-E46A-54F2EAB54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69">
              <a:extLst>
                <a:ext uri="{FF2B5EF4-FFF2-40B4-BE49-F238E27FC236}">
                  <a16:creationId xmlns:a16="http://schemas.microsoft.com/office/drawing/2014/main" id="{6583FEFF-1726-2662-B2F2-57C4AFFAC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170">
              <a:extLst>
                <a:ext uri="{FF2B5EF4-FFF2-40B4-BE49-F238E27FC236}">
                  <a16:creationId xmlns:a16="http://schemas.microsoft.com/office/drawing/2014/main" id="{A94CF518-A36D-359A-AAAE-1E1AD0857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5" y="967"/>
              <a:ext cx="17" cy="168"/>
              <a:chOff x="1296" y="1488"/>
              <a:chExt cx="48" cy="480"/>
            </a:xfrm>
          </p:grpSpPr>
          <p:sp>
            <p:nvSpPr>
              <p:cNvPr id="472" name="Line 171">
                <a:extLst>
                  <a:ext uri="{FF2B5EF4-FFF2-40B4-BE49-F238E27FC236}">
                    <a16:creationId xmlns:a16="http://schemas.microsoft.com/office/drawing/2014/main" id="{84EDB54C-334B-0F8F-362C-BF6CDCFD45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Line 172">
                <a:extLst>
                  <a:ext uri="{FF2B5EF4-FFF2-40B4-BE49-F238E27FC236}">
                    <a16:creationId xmlns:a16="http://schemas.microsoft.com/office/drawing/2014/main" id="{C5E9F40D-937D-2D6A-797D-F52188A7CF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173">
              <a:extLst>
                <a:ext uri="{FF2B5EF4-FFF2-40B4-BE49-F238E27FC236}">
                  <a16:creationId xmlns:a16="http://schemas.microsoft.com/office/drawing/2014/main" id="{E028979C-800E-2DF5-8823-7EED9744E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74">
              <a:extLst>
                <a:ext uri="{FF2B5EF4-FFF2-40B4-BE49-F238E27FC236}">
                  <a16:creationId xmlns:a16="http://schemas.microsoft.com/office/drawing/2014/main" id="{4C1D7814-F134-5BF6-F930-59971743D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75">
              <a:extLst>
                <a:ext uri="{FF2B5EF4-FFF2-40B4-BE49-F238E27FC236}">
                  <a16:creationId xmlns:a16="http://schemas.microsoft.com/office/drawing/2014/main" id="{17A59F89-3B76-4B44-AAC8-78CAE9CF6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76">
              <a:extLst>
                <a:ext uri="{FF2B5EF4-FFF2-40B4-BE49-F238E27FC236}">
                  <a16:creationId xmlns:a16="http://schemas.microsoft.com/office/drawing/2014/main" id="{7BB8AF46-9898-6B02-3570-9855D6D84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77">
              <a:extLst>
                <a:ext uri="{FF2B5EF4-FFF2-40B4-BE49-F238E27FC236}">
                  <a16:creationId xmlns:a16="http://schemas.microsoft.com/office/drawing/2014/main" id="{A1D08934-8D4B-2CEE-C172-3C4337915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78">
              <a:extLst>
                <a:ext uri="{FF2B5EF4-FFF2-40B4-BE49-F238E27FC236}">
                  <a16:creationId xmlns:a16="http://schemas.microsoft.com/office/drawing/2014/main" id="{D50A4C10-D461-691E-5C83-8C354E267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79">
              <a:extLst>
                <a:ext uri="{FF2B5EF4-FFF2-40B4-BE49-F238E27FC236}">
                  <a16:creationId xmlns:a16="http://schemas.microsoft.com/office/drawing/2014/main" id="{56D806F3-3A15-20E9-8880-C50551CC2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6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80">
              <a:extLst>
                <a:ext uri="{FF2B5EF4-FFF2-40B4-BE49-F238E27FC236}">
                  <a16:creationId xmlns:a16="http://schemas.microsoft.com/office/drawing/2014/main" id="{6B3F74A1-58FE-40DC-2409-87FF785C82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6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" name="Group 181">
              <a:extLst>
                <a:ext uri="{FF2B5EF4-FFF2-40B4-BE49-F238E27FC236}">
                  <a16:creationId xmlns:a16="http://schemas.microsoft.com/office/drawing/2014/main" id="{5263AB78-F5E5-10AC-0CDD-BC6D8EE35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6" y="967"/>
              <a:ext cx="17" cy="168"/>
              <a:chOff x="1296" y="1488"/>
              <a:chExt cx="48" cy="480"/>
            </a:xfrm>
          </p:grpSpPr>
          <p:sp>
            <p:nvSpPr>
              <p:cNvPr id="470" name="Line 182">
                <a:extLst>
                  <a:ext uri="{FF2B5EF4-FFF2-40B4-BE49-F238E27FC236}">
                    <a16:creationId xmlns:a16="http://schemas.microsoft.com/office/drawing/2014/main" id="{BB4BDCB8-9B0B-C912-C691-774D0EC52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Line 183">
                <a:extLst>
                  <a:ext uri="{FF2B5EF4-FFF2-40B4-BE49-F238E27FC236}">
                    <a16:creationId xmlns:a16="http://schemas.microsoft.com/office/drawing/2014/main" id="{8789C850-39A2-5EAF-710A-E6BD24F77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Line 184">
              <a:extLst>
                <a:ext uri="{FF2B5EF4-FFF2-40B4-BE49-F238E27FC236}">
                  <a16:creationId xmlns:a16="http://schemas.microsoft.com/office/drawing/2014/main" id="{DFF4CDF3-F05A-ECD2-649D-DC93994E4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0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185">
              <a:extLst>
                <a:ext uri="{FF2B5EF4-FFF2-40B4-BE49-F238E27FC236}">
                  <a16:creationId xmlns:a16="http://schemas.microsoft.com/office/drawing/2014/main" id="{5851C741-B4F1-09A1-1FD5-FDA25E010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0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86">
              <a:extLst>
                <a:ext uri="{FF2B5EF4-FFF2-40B4-BE49-F238E27FC236}">
                  <a16:creationId xmlns:a16="http://schemas.microsoft.com/office/drawing/2014/main" id="{33E94897-40D5-977E-A0FA-6A54FA06F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0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187">
              <a:extLst>
                <a:ext uri="{FF2B5EF4-FFF2-40B4-BE49-F238E27FC236}">
                  <a16:creationId xmlns:a16="http://schemas.microsoft.com/office/drawing/2014/main" id="{EBA12042-62C8-4838-701E-B94C7E2F6F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7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88">
              <a:extLst>
                <a:ext uri="{FF2B5EF4-FFF2-40B4-BE49-F238E27FC236}">
                  <a16:creationId xmlns:a16="http://schemas.microsoft.com/office/drawing/2014/main" id="{3B4AD81E-1E70-9308-9520-3DBE25CCA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7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89">
              <a:extLst>
                <a:ext uri="{FF2B5EF4-FFF2-40B4-BE49-F238E27FC236}">
                  <a16:creationId xmlns:a16="http://schemas.microsoft.com/office/drawing/2014/main" id="{DB5FB81A-7B9C-A340-F8C4-00C3DEB0CC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0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90">
              <a:extLst>
                <a:ext uri="{FF2B5EF4-FFF2-40B4-BE49-F238E27FC236}">
                  <a16:creationId xmlns:a16="http://schemas.microsoft.com/office/drawing/2014/main" id="{384684C7-B7C7-5DFF-4644-21923EF95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7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91">
              <a:extLst>
                <a:ext uri="{FF2B5EF4-FFF2-40B4-BE49-F238E27FC236}">
                  <a16:creationId xmlns:a16="http://schemas.microsoft.com/office/drawing/2014/main" id="{F400A96C-A62A-3022-1DE0-02590BF9C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7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192">
              <a:extLst>
                <a:ext uri="{FF2B5EF4-FFF2-40B4-BE49-F238E27FC236}">
                  <a16:creationId xmlns:a16="http://schemas.microsoft.com/office/drawing/2014/main" id="{10542AAB-6BF0-B426-583D-B64D1D18A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7" y="967"/>
              <a:ext cx="17" cy="168"/>
              <a:chOff x="1296" y="1488"/>
              <a:chExt cx="48" cy="480"/>
            </a:xfrm>
          </p:grpSpPr>
          <p:sp>
            <p:nvSpPr>
              <p:cNvPr id="468" name="Line 193">
                <a:extLst>
                  <a:ext uri="{FF2B5EF4-FFF2-40B4-BE49-F238E27FC236}">
                    <a16:creationId xmlns:a16="http://schemas.microsoft.com/office/drawing/2014/main" id="{E365D4D1-0597-9EBE-4F2B-9B5517E29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Line 194">
                <a:extLst>
                  <a:ext uri="{FF2B5EF4-FFF2-40B4-BE49-F238E27FC236}">
                    <a16:creationId xmlns:a16="http://schemas.microsoft.com/office/drawing/2014/main" id="{F4D9CF30-45F6-EC88-5A56-1A2BAC33C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Line 195">
              <a:extLst>
                <a:ext uri="{FF2B5EF4-FFF2-40B4-BE49-F238E27FC236}">
                  <a16:creationId xmlns:a16="http://schemas.microsoft.com/office/drawing/2014/main" id="{519E3C37-1490-ED0D-373D-C823BD218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96">
              <a:extLst>
                <a:ext uri="{FF2B5EF4-FFF2-40B4-BE49-F238E27FC236}">
                  <a16:creationId xmlns:a16="http://schemas.microsoft.com/office/drawing/2014/main" id="{E98C6C11-D051-2320-1F55-8BD9254845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97">
              <a:extLst>
                <a:ext uri="{FF2B5EF4-FFF2-40B4-BE49-F238E27FC236}">
                  <a16:creationId xmlns:a16="http://schemas.microsoft.com/office/drawing/2014/main" id="{B70F87A4-FBDF-4C9C-6E07-7090B47F7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98">
              <a:extLst>
                <a:ext uri="{FF2B5EF4-FFF2-40B4-BE49-F238E27FC236}">
                  <a16:creationId xmlns:a16="http://schemas.microsoft.com/office/drawing/2014/main" id="{CAEAD9F1-EEE8-781C-7593-4BA8B7A65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7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99">
              <a:extLst>
                <a:ext uri="{FF2B5EF4-FFF2-40B4-BE49-F238E27FC236}">
                  <a16:creationId xmlns:a16="http://schemas.microsoft.com/office/drawing/2014/main" id="{02BD0538-15C7-41DC-30A3-2C21D57ED1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7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200">
              <a:extLst>
                <a:ext uri="{FF2B5EF4-FFF2-40B4-BE49-F238E27FC236}">
                  <a16:creationId xmlns:a16="http://schemas.microsoft.com/office/drawing/2014/main" id="{3FE89C0B-BB89-2FEA-3F82-75F44719D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201">
              <a:extLst>
                <a:ext uri="{FF2B5EF4-FFF2-40B4-BE49-F238E27FC236}">
                  <a16:creationId xmlns:a16="http://schemas.microsoft.com/office/drawing/2014/main" id="{4822965A-5E39-EBB7-86A8-D52246F77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8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202">
              <a:extLst>
                <a:ext uri="{FF2B5EF4-FFF2-40B4-BE49-F238E27FC236}">
                  <a16:creationId xmlns:a16="http://schemas.microsoft.com/office/drawing/2014/main" id="{AF5DAE19-927D-C3D5-FD4C-6A9A566A6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8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" name="Group 203">
              <a:extLst>
                <a:ext uri="{FF2B5EF4-FFF2-40B4-BE49-F238E27FC236}">
                  <a16:creationId xmlns:a16="http://schemas.microsoft.com/office/drawing/2014/main" id="{2F1C6104-AA10-1BF8-6F0A-31A2EAF016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8" y="967"/>
              <a:ext cx="16" cy="168"/>
              <a:chOff x="1296" y="1488"/>
              <a:chExt cx="48" cy="480"/>
            </a:xfrm>
          </p:grpSpPr>
          <p:sp>
            <p:nvSpPr>
              <p:cNvPr id="466" name="Line 204">
                <a:extLst>
                  <a:ext uri="{FF2B5EF4-FFF2-40B4-BE49-F238E27FC236}">
                    <a16:creationId xmlns:a16="http://schemas.microsoft.com/office/drawing/2014/main" id="{DEAF1163-9A16-DD70-36B1-C7A73C02B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Line 205">
                <a:extLst>
                  <a:ext uri="{FF2B5EF4-FFF2-40B4-BE49-F238E27FC236}">
                    <a16:creationId xmlns:a16="http://schemas.microsoft.com/office/drawing/2014/main" id="{71E236E4-6E9C-3B6A-3DDD-11B58CE40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Line 206">
              <a:extLst>
                <a:ext uri="{FF2B5EF4-FFF2-40B4-BE49-F238E27FC236}">
                  <a16:creationId xmlns:a16="http://schemas.microsoft.com/office/drawing/2014/main" id="{7807CF9E-2FF6-BD20-79F8-403DA2B4F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2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207">
              <a:extLst>
                <a:ext uri="{FF2B5EF4-FFF2-40B4-BE49-F238E27FC236}">
                  <a16:creationId xmlns:a16="http://schemas.microsoft.com/office/drawing/2014/main" id="{5F036356-F1BF-3B2D-0426-3EE65263BB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2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208">
              <a:extLst>
                <a:ext uri="{FF2B5EF4-FFF2-40B4-BE49-F238E27FC236}">
                  <a16:creationId xmlns:a16="http://schemas.microsoft.com/office/drawing/2014/main" id="{53A140FF-4369-9DE0-7306-0F28C1FB2A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2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09">
              <a:extLst>
                <a:ext uri="{FF2B5EF4-FFF2-40B4-BE49-F238E27FC236}">
                  <a16:creationId xmlns:a16="http://schemas.microsoft.com/office/drawing/2014/main" id="{444B190B-A1C3-FAC9-7930-1A75C4D39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8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210">
              <a:extLst>
                <a:ext uri="{FF2B5EF4-FFF2-40B4-BE49-F238E27FC236}">
                  <a16:creationId xmlns:a16="http://schemas.microsoft.com/office/drawing/2014/main" id="{06905BF7-EFAA-5B24-6D06-B833B9E09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8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211">
              <a:extLst>
                <a:ext uri="{FF2B5EF4-FFF2-40B4-BE49-F238E27FC236}">
                  <a16:creationId xmlns:a16="http://schemas.microsoft.com/office/drawing/2014/main" id="{3110B7EB-81B6-A063-0427-5115F9108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2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12">
              <a:extLst>
                <a:ext uri="{FF2B5EF4-FFF2-40B4-BE49-F238E27FC236}">
                  <a16:creationId xmlns:a16="http://schemas.microsoft.com/office/drawing/2014/main" id="{6D8C098F-760F-DCB6-994F-0ED79AC42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13">
              <a:extLst>
                <a:ext uri="{FF2B5EF4-FFF2-40B4-BE49-F238E27FC236}">
                  <a16:creationId xmlns:a16="http://schemas.microsoft.com/office/drawing/2014/main" id="{DC784BC5-013C-1718-AF1F-7935AED44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8" name="Group 214">
              <a:extLst>
                <a:ext uri="{FF2B5EF4-FFF2-40B4-BE49-F238E27FC236}">
                  <a16:creationId xmlns:a16="http://schemas.microsoft.com/office/drawing/2014/main" id="{1DDFDB21-D363-EBC2-BDD9-5D6D3B4F1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967"/>
              <a:ext cx="16" cy="168"/>
              <a:chOff x="1296" y="1488"/>
              <a:chExt cx="48" cy="480"/>
            </a:xfrm>
          </p:grpSpPr>
          <p:sp>
            <p:nvSpPr>
              <p:cNvPr id="464" name="Line 215">
                <a:extLst>
                  <a:ext uri="{FF2B5EF4-FFF2-40B4-BE49-F238E27FC236}">
                    <a16:creationId xmlns:a16="http://schemas.microsoft.com/office/drawing/2014/main" id="{A2BFBB46-5E8C-A374-AF2F-C9A7CAA3C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Line 216">
                <a:extLst>
                  <a:ext uri="{FF2B5EF4-FFF2-40B4-BE49-F238E27FC236}">
                    <a16:creationId xmlns:a16="http://schemas.microsoft.com/office/drawing/2014/main" id="{A59C02B4-4D5E-FAE5-BEFB-2663005DA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" name="Line 217">
              <a:extLst>
                <a:ext uri="{FF2B5EF4-FFF2-40B4-BE49-F238E27FC236}">
                  <a16:creationId xmlns:a16="http://schemas.microsoft.com/office/drawing/2014/main" id="{2B56DFE9-54BA-FD98-D149-8A32D2ED8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3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218">
              <a:extLst>
                <a:ext uri="{FF2B5EF4-FFF2-40B4-BE49-F238E27FC236}">
                  <a16:creationId xmlns:a16="http://schemas.microsoft.com/office/drawing/2014/main" id="{E6AD68DD-31CF-0428-86EF-290576F1E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3" y="1118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219">
              <a:extLst>
                <a:ext uri="{FF2B5EF4-FFF2-40B4-BE49-F238E27FC236}">
                  <a16:creationId xmlns:a16="http://schemas.microsoft.com/office/drawing/2014/main" id="{6F3B1EFF-4577-662C-4E9E-F57584827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3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220">
              <a:extLst>
                <a:ext uri="{FF2B5EF4-FFF2-40B4-BE49-F238E27FC236}">
                  <a16:creationId xmlns:a16="http://schemas.microsoft.com/office/drawing/2014/main" id="{40C48061-F87B-05B1-5F3A-40860D578E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221">
              <a:extLst>
                <a:ext uri="{FF2B5EF4-FFF2-40B4-BE49-F238E27FC236}">
                  <a16:creationId xmlns:a16="http://schemas.microsoft.com/office/drawing/2014/main" id="{8BED227E-416E-C91F-2F01-75B75B287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222">
              <a:extLst>
                <a:ext uri="{FF2B5EF4-FFF2-40B4-BE49-F238E27FC236}">
                  <a16:creationId xmlns:a16="http://schemas.microsoft.com/office/drawing/2014/main" id="{0C049568-9D00-432A-9A9C-B734A4F42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3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223">
              <a:extLst>
                <a:ext uri="{FF2B5EF4-FFF2-40B4-BE49-F238E27FC236}">
                  <a16:creationId xmlns:a16="http://schemas.microsoft.com/office/drawing/2014/main" id="{886A354C-9B8D-7282-B606-AB813045CD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1252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224">
              <a:extLst>
                <a:ext uri="{FF2B5EF4-FFF2-40B4-BE49-F238E27FC236}">
                  <a16:creationId xmlns:a16="http://schemas.microsoft.com/office/drawing/2014/main" id="{93F88E0A-822E-7567-8DDC-09DE84083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7" name="Group 225">
              <a:extLst>
                <a:ext uri="{FF2B5EF4-FFF2-40B4-BE49-F238E27FC236}">
                  <a16:creationId xmlns:a16="http://schemas.microsoft.com/office/drawing/2014/main" id="{4C89DCBC-C5A5-3E5A-E415-7DE9CE17C6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967"/>
              <a:ext cx="17" cy="168"/>
              <a:chOff x="1296" y="1488"/>
              <a:chExt cx="48" cy="480"/>
            </a:xfrm>
          </p:grpSpPr>
          <p:sp>
            <p:nvSpPr>
              <p:cNvPr id="462" name="Line 226">
                <a:extLst>
                  <a:ext uri="{FF2B5EF4-FFF2-40B4-BE49-F238E27FC236}">
                    <a16:creationId xmlns:a16="http://schemas.microsoft.com/office/drawing/2014/main" id="{B8605259-4CD1-44C5-8710-BC22404A8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Line 227">
                <a:extLst>
                  <a:ext uri="{FF2B5EF4-FFF2-40B4-BE49-F238E27FC236}">
                    <a16:creationId xmlns:a16="http://schemas.microsoft.com/office/drawing/2014/main" id="{35EB2CD0-506F-8E5A-190D-463AA354A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" name="Line 228">
              <a:extLst>
                <a:ext uri="{FF2B5EF4-FFF2-40B4-BE49-F238E27FC236}">
                  <a16:creationId xmlns:a16="http://schemas.microsoft.com/office/drawing/2014/main" id="{3B44463E-4077-137D-3E30-E1D61893F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3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229">
              <a:extLst>
                <a:ext uri="{FF2B5EF4-FFF2-40B4-BE49-F238E27FC236}">
                  <a16:creationId xmlns:a16="http://schemas.microsoft.com/office/drawing/2014/main" id="{ECA9C85C-4A2E-B408-58BB-7AC133A8B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3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30">
              <a:extLst>
                <a:ext uri="{FF2B5EF4-FFF2-40B4-BE49-F238E27FC236}">
                  <a16:creationId xmlns:a16="http://schemas.microsoft.com/office/drawing/2014/main" id="{94661204-384D-6E01-6748-FB49F7BB6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3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231">
              <a:extLst>
                <a:ext uri="{FF2B5EF4-FFF2-40B4-BE49-F238E27FC236}">
                  <a16:creationId xmlns:a16="http://schemas.microsoft.com/office/drawing/2014/main" id="{41752A72-6D5E-0E91-1F55-85617BAFC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232">
              <a:extLst>
                <a:ext uri="{FF2B5EF4-FFF2-40B4-BE49-F238E27FC236}">
                  <a16:creationId xmlns:a16="http://schemas.microsoft.com/office/drawing/2014/main" id="{A21FC77B-3F4A-2FBD-CF58-E674DC5B8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0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233">
              <a:extLst>
                <a:ext uri="{FF2B5EF4-FFF2-40B4-BE49-F238E27FC236}">
                  <a16:creationId xmlns:a16="http://schemas.microsoft.com/office/drawing/2014/main" id="{74676F1A-C8A2-655A-70A2-DE4C51EB4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3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234">
              <a:extLst>
                <a:ext uri="{FF2B5EF4-FFF2-40B4-BE49-F238E27FC236}">
                  <a16:creationId xmlns:a16="http://schemas.microsoft.com/office/drawing/2014/main" id="{24AD5A61-6D94-8995-31F4-FC3187BB7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1" y="1252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235">
              <a:extLst>
                <a:ext uri="{FF2B5EF4-FFF2-40B4-BE49-F238E27FC236}">
                  <a16:creationId xmlns:a16="http://schemas.microsoft.com/office/drawing/2014/main" id="{584D9AFA-993E-A79D-5ACE-0368D928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1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" name="Group 236">
              <a:extLst>
                <a:ext uri="{FF2B5EF4-FFF2-40B4-BE49-F238E27FC236}">
                  <a16:creationId xmlns:a16="http://schemas.microsoft.com/office/drawing/2014/main" id="{42A3B389-0EAD-9F3B-4CCF-C36439F624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0" y="967"/>
              <a:ext cx="17" cy="168"/>
              <a:chOff x="1296" y="1488"/>
              <a:chExt cx="48" cy="480"/>
            </a:xfrm>
          </p:grpSpPr>
          <p:sp>
            <p:nvSpPr>
              <p:cNvPr id="460" name="Line 237">
                <a:extLst>
                  <a:ext uri="{FF2B5EF4-FFF2-40B4-BE49-F238E27FC236}">
                    <a16:creationId xmlns:a16="http://schemas.microsoft.com/office/drawing/2014/main" id="{6C805B4D-C970-06DC-6AD8-58FF33DD4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Line 238">
                <a:extLst>
                  <a:ext uri="{FF2B5EF4-FFF2-40B4-BE49-F238E27FC236}">
                    <a16:creationId xmlns:a16="http://schemas.microsoft.com/office/drawing/2014/main" id="{87B93494-1DD3-0924-404D-6D92BF87EC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" name="Line 239">
              <a:extLst>
                <a:ext uri="{FF2B5EF4-FFF2-40B4-BE49-F238E27FC236}">
                  <a16:creationId xmlns:a16="http://schemas.microsoft.com/office/drawing/2014/main" id="{EA8FB179-C1C6-C261-260A-EF940877E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240">
              <a:extLst>
                <a:ext uri="{FF2B5EF4-FFF2-40B4-BE49-F238E27FC236}">
                  <a16:creationId xmlns:a16="http://schemas.microsoft.com/office/drawing/2014/main" id="{856F505C-0C6E-D753-4204-D5770A54EB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241">
              <a:extLst>
                <a:ext uri="{FF2B5EF4-FFF2-40B4-BE49-F238E27FC236}">
                  <a16:creationId xmlns:a16="http://schemas.microsoft.com/office/drawing/2014/main" id="{5EC983C8-571F-A4AD-E2EB-C0018A2D4C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242">
              <a:extLst>
                <a:ext uri="{FF2B5EF4-FFF2-40B4-BE49-F238E27FC236}">
                  <a16:creationId xmlns:a16="http://schemas.microsoft.com/office/drawing/2014/main" id="{96FC64B5-6821-6065-5E78-7DABAFDAE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1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243">
              <a:extLst>
                <a:ext uri="{FF2B5EF4-FFF2-40B4-BE49-F238E27FC236}">
                  <a16:creationId xmlns:a16="http://schemas.microsoft.com/office/drawing/2014/main" id="{3203E16D-9A2D-CFD5-8919-4525153B4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1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244">
              <a:extLst>
                <a:ext uri="{FF2B5EF4-FFF2-40B4-BE49-F238E27FC236}">
                  <a16:creationId xmlns:a16="http://schemas.microsoft.com/office/drawing/2014/main" id="{CA5E59B5-5D48-5CAF-AF33-6BB7CE6C3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245">
              <a:extLst>
                <a:ext uri="{FF2B5EF4-FFF2-40B4-BE49-F238E27FC236}">
                  <a16:creationId xmlns:a16="http://schemas.microsoft.com/office/drawing/2014/main" id="{CC155FA3-8FFA-17BD-83BB-D9A301855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1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246">
              <a:extLst>
                <a:ext uri="{FF2B5EF4-FFF2-40B4-BE49-F238E27FC236}">
                  <a16:creationId xmlns:a16="http://schemas.microsoft.com/office/drawing/2014/main" id="{9574CCF7-8142-93B8-8F8F-F629B26DC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1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" name="Group 247">
              <a:extLst>
                <a:ext uri="{FF2B5EF4-FFF2-40B4-BE49-F238E27FC236}">
                  <a16:creationId xmlns:a16="http://schemas.microsoft.com/office/drawing/2014/main" id="{FD99B97E-F1B6-C90E-B7DB-82E586B16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1" y="967"/>
              <a:ext cx="17" cy="168"/>
              <a:chOff x="1296" y="1488"/>
              <a:chExt cx="48" cy="480"/>
            </a:xfrm>
          </p:grpSpPr>
          <p:sp>
            <p:nvSpPr>
              <p:cNvPr id="458" name="Line 248">
                <a:extLst>
                  <a:ext uri="{FF2B5EF4-FFF2-40B4-BE49-F238E27FC236}">
                    <a16:creationId xmlns:a16="http://schemas.microsoft.com/office/drawing/2014/main" id="{5BBC9D9E-5390-8BC2-8ACB-7AA66A697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Line 249">
                <a:extLst>
                  <a:ext uri="{FF2B5EF4-FFF2-40B4-BE49-F238E27FC236}">
                    <a16:creationId xmlns:a16="http://schemas.microsoft.com/office/drawing/2014/main" id="{E58E1A17-A618-E83D-BF8A-3513D3D53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6" name="Group 250">
              <a:extLst>
                <a:ext uri="{FF2B5EF4-FFF2-40B4-BE49-F238E27FC236}">
                  <a16:creationId xmlns:a16="http://schemas.microsoft.com/office/drawing/2014/main" id="{B7F5E153-9D01-57A8-61DE-1C508A5A0F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1" y="1269"/>
              <a:ext cx="34" cy="167"/>
              <a:chOff x="1488" y="2352"/>
              <a:chExt cx="96" cy="480"/>
            </a:xfrm>
          </p:grpSpPr>
          <p:sp>
            <p:nvSpPr>
              <p:cNvPr id="456" name="Line 251">
                <a:extLst>
                  <a:ext uri="{FF2B5EF4-FFF2-40B4-BE49-F238E27FC236}">
                    <a16:creationId xmlns:a16="http://schemas.microsoft.com/office/drawing/2014/main" id="{23731543-8ADB-498B-8DB5-CCCF592A5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Line 252">
                <a:extLst>
                  <a:ext uri="{FF2B5EF4-FFF2-40B4-BE49-F238E27FC236}">
                    <a16:creationId xmlns:a16="http://schemas.microsoft.com/office/drawing/2014/main" id="{BA7DB122-20E1-86AC-E0C1-F2C1F40AD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" name="Group 253">
              <a:extLst>
                <a:ext uri="{FF2B5EF4-FFF2-40B4-BE49-F238E27FC236}">
                  <a16:creationId xmlns:a16="http://schemas.microsoft.com/office/drawing/2014/main" id="{14C119BF-ED3F-5D6B-AA25-239F1B687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2" y="1269"/>
              <a:ext cx="34" cy="167"/>
              <a:chOff x="1488" y="2352"/>
              <a:chExt cx="96" cy="480"/>
            </a:xfrm>
          </p:grpSpPr>
          <p:sp>
            <p:nvSpPr>
              <p:cNvPr id="454" name="Line 254">
                <a:extLst>
                  <a:ext uri="{FF2B5EF4-FFF2-40B4-BE49-F238E27FC236}">
                    <a16:creationId xmlns:a16="http://schemas.microsoft.com/office/drawing/2014/main" id="{8D46E620-CE91-9C2B-6F45-C88720371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Line 255">
                <a:extLst>
                  <a:ext uri="{FF2B5EF4-FFF2-40B4-BE49-F238E27FC236}">
                    <a16:creationId xmlns:a16="http://schemas.microsoft.com/office/drawing/2014/main" id="{A03CE258-A45C-CFD0-71AF-477F020F6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8" name="Group 256">
              <a:extLst>
                <a:ext uri="{FF2B5EF4-FFF2-40B4-BE49-F238E27FC236}">
                  <a16:creationId xmlns:a16="http://schemas.microsoft.com/office/drawing/2014/main" id="{55E87BD8-F4FA-295D-DB83-2F5C8FAD28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3" y="1269"/>
              <a:ext cx="34" cy="167"/>
              <a:chOff x="1488" y="2352"/>
              <a:chExt cx="96" cy="480"/>
            </a:xfrm>
          </p:grpSpPr>
          <p:sp>
            <p:nvSpPr>
              <p:cNvPr id="452" name="Line 257">
                <a:extLst>
                  <a:ext uri="{FF2B5EF4-FFF2-40B4-BE49-F238E27FC236}">
                    <a16:creationId xmlns:a16="http://schemas.microsoft.com/office/drawing/2014/main" id="{0CB5A019-A3CB-76DB-7C8B-66A6683B2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Line 258">
                <a:extLst>
                  <a:ext uri="{FF2B5EF4-FFF2-40B4-BE49-F238E27FC236}">
                    <a16:creationId xmlns:a16="http://schemas.microsoft.com/office/drawing/2014/main" id="{60FB5A2B-2A85-791E-99E1-91547A3AD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9" name="Group 259">
              <a:extLst>
                <a:ext uri="{FF2B5EF4-FFF2-40B4-BE49-F238E27FC236}">
                  <a16:creationId xmlns:a16="http://schemas.microsoft.com/office/drawing/2014/main" id="{B33C32BD-8106-8BD4-DCBF-82CEFECF9C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4" y="1269"/>
              <a:ext cx="33" cy="167"/>
              <a:chOff x="1488" y="2352"/>
              <a:chExt cx="96" cy="480"/>
            </a:xfrm>
          </p:grpSpPr>
          <p:sp>
            <p:nvSpPr>
              <p:cNvPr id="450" name="Line 260">
                <a:extLst>
                  <a:ext uri="{FF2B5EF4-FFF2-40B4-BE49-F238E27FC236}">
                    <a16:creationId xmlns:a16="http://schemas.microsoft.com/office/drawing/2014/main" id="{60F688A2-410E-D4E2-0884-686F96535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Line 261">
                <a:extLst>
                  <a:ext uri="{FF2B5EF4-FFF2-40B4-BE49-F238E27FC236}">
                    <a16:creationId xmlns:a16="http://schemas.microsoft.com/office/drawing/2014/main" id="{0DAF892D-20FF-3786-A0F4-757C8BCC8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0" name="Group 262">
              <a:extLst>
                <a:ext uri="{FF2B5EF4-FFF2-40B4-BE49-F238E27FC236}">
                  <a16:creationId xmlns:a16="http://schemas.microsoft.com/office/drawing/2014/main" id="{1D81551D-4860-3431-5D26-C877923598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5" y="1269"/>
              <a:ext cx="33" cy="167"/>
              <a:chOff x="1488" y="2352"/>
              <a:chExt cx="96" cy="480"/>
            </a:xfrm>
          </p:grpSpPr>
          <p:sp>
            <p:nvSpPr>
              <p:cNvPr id="448" name="Line 263">
                <a:extLst>
                  <a:ext uri="{FF2B5EF4-FFF2-40B4-BE49-F238E27FC236}">
                    <a16:creationId xmlns:a16="http://schemas.microsoft.com/office/drawing/2014/main" id="{FE9287BF-17A2-D65F-3081-49DFEB0A4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Line 264">
                <a:extLst>
                  <a:ext uri="{FF2B5EF4-FFF2-40B4-BE49-F238E27FC236}">
                    <a16:creationId xmlns:a16="http://schemas.microsoft.com/office/drawing/2014/main" id="{343FEF39-5238-C664-CB51-EEAF2A1B6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" name="Group 265">
              <a:extLst>
                <a:ext uri="{FF2B5EF4-FFF2-40B4-BE49-F238E27FC236}">
                  <a16:creationId xmlns:a16="http://schemas.microsoft.com/office/drawing/2014/main" id="{D6739F9F-1EAF-44C3-A5D4-4DE2E4CA3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6" y="1269"/>
              <a:ext cx="33" cy="167"/>
              <a:chOff x="1488" y="2352"/>
              <a:chExt cx="96" cy="480"/>
            </a:xfrm>
          </p:grpSpPr>
          <p:sp>
            <p:nvSpPr>
              <p:cNvPr id="446" name="Line 266">
                <a:extLst>
                  <a:ext uri="{FF2B5EF4-FFF2-40B4-BE49-F238E27FC236}">
                    <a16:creationId xmlns:a16="http://schemas.microsoft.com/office/drawing/2014/main" id="{084B7AAB-9905-085E-466C-BEF370E13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Line 267">
                <a:extLst>
                  <a:ext uri="{FF2B5EF4-FFF2-40B4-BE49-F238E27FC236}">
                    <a16:creationId xmlns:a16="http://schemas.microsoft.com/office/drawing/2014/main" id="{C9D880F0-C624-410A-6F44-67EA3AD7C1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" name="Group 268">
              <a:extLst>
                <a:ext uri="{FF2B5EF4-FFF2-40B4-BE49-F238E27FC236}">
                  <a16:creationId xmlns:a16="http://schemas.microsoft.com/office/drawing/2014/main" id="{CF8C6079-3BE7-5247-3EF2-E09285933D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6" y="1269"/>
              <a:ext cx="34" cy="167"/>
              <a:chOff x="1488" y="2352"/>
              <a:chExt cx="96" cy="480"/>
            </a:xfrm>
          </p:grpSpPr>
          <p:sp>
            <p:nvSpPr>
              <p:cNvPr id="444" name="Line 269">
                <a:extLst>
                  <a:ext uri="{FF2B5EF4-FFF2-40B4-BE49-F238E27FC236}">
                    <a16:creationId xmlns:a16="http://schemas.microsoft.com/office/drawing/2014/main" id="{EB289A1B-9651-1DC0-DD76-5FF3B836B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Line 270">
                <a:extLst>
                  <a:ext uri="{FF2B5EF4-FFF2-40B4-BE49-F238E27FC236}">
                    <a16:creationId xmlns:a16="http://schemas.microsoft.com/office/drawing/2014/main" id="{62251026-DED1-9CBF-C9CB-F4F6B1F5E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" name="Group 271">
              <a:extLst>
                <a:ext uri="{FF2B5EF4-FFF2-40B4-BE49-F238E27FC236}">
                  <a16:creationId xmlns:a16="http://schemas.microsoft.com/office/drawing/2014/main" id="{8C3CE369-652F-4E4E-BBBD-F217DBC6E4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7" y="1269"/>
              <a:ext cx="34" cy="167"/>
              <a:chOff x="1488" y="2352"/>
              <a:chExt cx="96" cy="480"/>
            </a:xfrm>
          </p:grpSpPr>
          <p:sp>
            <p:nvSpPr>
              <p:cNvPr id="442" name="Line 272">
                <a:extLst>
                  <a:ext uri="{FF2B5EF4-FFF2-40B4-BE49-F238E27FC236}">
                    <a16:creationId xmlns:a16="http://schemas.microsoft.com/office/drawing/2014/main" id="{2E0C0B67-4951-2C9E-53E3-8D353CA60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Line 273">
                <a:extLst>
                  <a:ext uri="{FF2B5EF4-FFF2-40B4-BE49-F238E27FC236}">
                    <a16:creationId xmlns:a16="http://schemas.microsoft.com/office/drawing/2014/main" id="{F00C759B-5565-1872-0CDE-FEFAEB966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" name="Group 274">
              <a:extLst>
                <a:ext uri="{FF2B5EF4-FFF2-40B4-BE49-F238E27FC236}">
                  <a16:creationId xmlns:a16="http://schemas.microsoft.com/office/drawing/2014/main" id="{0D54145B-E4B9-E296-5523-B590BB557B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8" y="1269"/>
              <a:ext cx="34" cy="167"/>
              <a:chOff x="1488" y="2352"/>
              <a:chExt cx="96" cy="480"/>
            </a:xfrm>
          </p:grpSpPr>
          <p:sp>
            <p:nvSpPr>
              <p:cNvPr id="440" name="Line 275">
                <a:extLst>
                  <a:ext uri="{FF2B5EF4-FFF2-40B4-BE49-F238E27FC236}">
                    <a16:creationId xmlns:a16="http://schemas.microsoft.com/office/drawing/2014/main" id="{1A3415A5-5D93-B19F-B0B0-34E777391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Line 276">
                <a:extLst>
                  <a:ext uri="{FF2B5EF4-FFF2-40B4-BE49-F238E27FC236}">
                    <a16:creationId xmlns:a16="http://schemas.microsoft.com/office/drawing/2014/main" id="{2A029828-0E3D-F6A2-4326-4526DAC23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" name="Text Box 277">
              <a:extLst>
                <a:ext uri="{FF2B5EF4-FFF2-40B4-BE49-F238E27FC236}">
                  <a16:creationId xmlns:a16="http://schemas.microsoft.com/office/drawing/2014/main" id="{005E38EF-2FA2-C5A9-5FE4-3A7C40214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9" y="1026"/>
              <a:ext cx="18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IN</a:t>
              </a:r>
            </a:p>
          </p:txBody>
        </p:sp>
        <p:sp>
          <p:nvSpPr>
            <p:cNvPr id="116" name="Text Box 278">
              <a:extLst>
                <a:ext uri="{FF2B5EF4-FFF2-40B4-BE49-F238E27FC236}">
                  <a16:creationId xmlns:a16="http://schemas.microsoft.com/office/drawing/2014/main" id="{3ABB0147-5F47-542C-F4AA-90E0282E8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4" y="1299"/>
              <a:ext cx="22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hlink"/>
                  </a:solidFill>
                </a:rPr>
                <a:t>Out</a:t>
              </a:r>
            </a:p>
          </p:txBody>
        </p:sp>
        <p:grpSp>
          <p:nvGrpSpPr>
            <p:cNvPr id="117" name="Group 279">
              <a:extLst>
                <a:ext uri="{FF2B5EF4-FFF2-40B4-BE49-F238E27FC236}">
                  <a16:creationId xmlns:a16="http://schemas.microsoft.com/office/drawing/2014/main" id="{7EF29224-1A52-7F46-21A1-41C31096B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950"/>
              <a:ext cx="151" cy="319"/>
              <a:chOff x="192" y="768"/>
              <a:chExt cx="432" cy="912"/>
            </a:xfrm>
          </p:grpSpPr>
          <p:sp>
            <p:nvSpPr>
              <p:cNvPr id="417" name="Rectangle 280">
                <a:extLst>
                  <a:ext uri="{FF2B5EF4-FFF2-40B4-BE49-F238E27FC236}">
                    <a16:creationId xmlns:a16="http://schemas.microsoft.com/office/drawing/2014/main" id="{945B21BC-DA48-0D43-EEFF-79E9876A7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8" name="Line 281">
                <a:extLst>
                  <a:ext uri="{FF2B5EF4-FFF2-40B4-BE49-F238E27FC236}">
                    <a16:creationId xmlns:a16="http://schemas.microsoft.com/office/drawing/2014/main" id="{61ED6085-9A35-2B9D-DAE3-CA1D89CD9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Line 282">
                <a:extLst>
                  <a:ext uri="{FF2B5EF4-FFF2-40B4-BE49-F238E27FC236}">
                    <a16:creationId xmlns:a16="http://schemas.microsoft.com/office/drawing/2014/main" id="{A6BB398D-AA68-7AFC-E622-85521A69A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Line 283">
                <a:extLst>
                  <a:ext uri="{FF2B5EF4-FFF2-40B4-BE49-F238E27FC236}">
                    <a16:creationId xmlns:a16="http://schemas.microsoft.com/office/drawing/2014/main" id="{966E2BC2-0E8B-4DD0-8C21-D0E08D510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Line 284">
                <a:extLst>
                  <a:ext uri="{FF2B5EF4-FFF2-40B4-BE49-F238E27FC236}">
                    <a16:creationId xmlns:a16="http://schemas.microsoft.com/office/drawing/2014/main" id="{64635475-A936-F16E-FC4A-FC22CF848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Line 285">
                <a:extLst>
                  <a:ext uri="{FF2B5EF4-FFF2-40B4-BE49-F238E27FC236}">
                    <a16:creationId xmlns:a16="http://schemas.microsoft.com/office/drawing/2014/main" id="{42772260-FE94-EAF0-8FA9-97B9709E65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Line 286">
                <a:extLst>
                  <a:ext uri="{FF2B5EF4-FFF2-40B4-BE49-F238E27FC236}">
                    <a16:creationId xmlns:a16="http://schemas.microsoft.com/office/drawing/2014/main" id="{1FEF4B31-187F-092F-7265-347EE8750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Line 287">
                <a:extLst>
                  <a:ext uri="{FF2B5EF4-FFF2-40B4-BE49-F238E27FC236}">
                    <a16:creationId xmlns:a16="http://schemas.microsoft.com/office/drawing/2014/main" id="{81A3B24A-748C-CBD6-7E53-6B5E9ACC3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Line 288">
                <a:extLst>
                  <a:ext uri="{FF2B5EF4-FFF2-40B4-BE49-F238E27FC236}">
                    <a16:creationId xmlns:a16="http://schemas.microsoft.com/office/drawing/2014/main" id="{FB057B2C-F74B-6727-5FEC-EE0D384F0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6" name="Group 289">
                <a:extLst>
                  <a:ext uri="{FF2B5EF4-FFF2-40B4-BE49-F238E27FC236}">
                    <a16:creationId xmlns:a16="http://schemas.microsoft.com/office/drawing/2014/main" id="{36A16E64-D538-3853-1B26-BD77200A60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427" name="Group 290">
                  <a:extLst>
                    <a:ext uri="{FF2B5EF4-FFF2-40B4-BE49-F238E27FC236}">
                      <a16:creationId xmlns:a16="http://schemas.microsoft.com/office/drawing/2014/main" id="{94BD722B-6C14-2976-5147-EF137E74C8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36" name="Line 291">
                    <a:extLst>
                      <a:ext uri="{FF2B5EF4-FFF2-40B4-BE49-F238E27FC236}">
                        <a16:creationId xmlns:a16="http://schemas.microsoft.com/office/drawing/2014/main" id="{F75B43A8-B965-94F1-A108-3DE358344E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7" name="Line 292">
                    <a:extLst>
                      <a:ext uri="{FF2B5EF4-FFF2-40B4-BE49-F238E27FC236}">
                        <a16:creationId xmlns:a16="http://schemas.microsoft.com/office/drawing/2014/main" id="{5709E273-5D2C-A0D1-F20D-BDE9FC7F32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8" name="Line 293">
                    <a:extLst>
                      <a:ext uri="{FF2B5EF4-FFF2-40B4-BE49-F238E27FC236}">
                        <a16:creationId xmlns:a16="http://schemas.microsoft.com/office/drawing/2014/main" id="{B1C6583E-98F4-52A9-26EA-64720AF8A6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9" name="Oval 294">
                    <a:extLst>
                      <a:ext uri="{FF2B5EF4-FFF2-40B4-BE49-F238E27FC236}">
                        <a16:creationId xmlns:a16="http://schemas.microsoft.com/office/drawing/2014/main" id="{FC6B9435-D806-D3BA-C7E6-846D7036C0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28" name="Group 295">
                  <a:extLst>
                    <a:ext uri="{FF2B5EF4-FFF2-40B4-BE49-F238E27FC236}">
                      <a16:creationId xmlns:a16="http://schemas.microsoft.com/office/drawing/2014/main" id="{C121B994-14BD-74DA-6CE8-79BBFFE36A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32" name="Line 296">
                    <a:extLst>
                      <a:ext uri="{FF2B5EF4-FFF2-40B4-BE49-F238E27FC236}">
                        <a16:creationId xmlns:a16="http://schemas.microsoft.com/office/drawing/2014/main" id="{229BE34B-7B6E-DC0F-BC4D-6B9DC6FE75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3" name="Line 297">
                    <a:extLst>
                      <a:ext uri="{FF2B5EF4-FFF2-40B4-BE49-F238E27FC236}">
                        <a16:creationId xmlns:a16="http://schemas.microsoft.com/office/drawing/2014/main" id="{B87B61E1-3D8F-42EA-57A0-294591F97A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4" name="Line 298">
                    <a:extLst>
                      <a:ext uri="{FF2B5EF4-FFF2-40B4-BE49-F238E27FC236}">
                        <a16:creationId xmlns:a16="http://schemas.microsoft.com/office/drawing/2014/main" id="{56630FC5-BDB7-A684-BD20-15E34BB401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5" name="Oval 299">
                    <a:extLst>
                      <a:ext uri="{FF2B5EF4-FFF2-40B4-BE49-F238E27FC236}">
                        <a16:creationId xmlns:a16="http://schemas.microsoft.com/office/drawing/2014/main" id="{5C774DB9-9AD4-262F-B6A1-F636E8AC3F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429" name="Line 300">
                  <a:extLst>
                    <a:ext uri="{FF2B5EF4-FFF2-40B4-BE49-F238E27FC236}">
                      <a16:creationId xmlns:a16="http://schemas.microsoft.com/office/drawing/2014/main" id="{A8CDA829-5007-5611-9E78-28DF128B89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" name="Line 301">
                  <a:extLst>
                    <a:ext uri="{FF2B5EF4-FFF2-40B4-BE49-F238E27FC236}">
                      <a16:creationId xmlns:a16="http://schemas.microsoft.com/office/drawing/2014/main" id="{41C28844-F39E-8490-CF9D-A278195C80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1" name="Line 302">
                  <a:extLst>
                    <a:ext uri="{FF2B5EF4-FFF2-40B4-BE49-F238E27FC236}">
                      <a16:creationId xmlns:a16="http://schemas.microsoft.com/office/drawing/2014/main" id="{E1C96779-0F6E-7786-F777-DE69C38C98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8" name="Line 303">
              <a:extLst>
                <a:ext uri="{FF2B5EF4-FFF2-40B4-BE49-F238E27FC236}">
                  <a16:creationId xmlns:a16="http://schemas.microsoft.com/office/drawing/2014/main" id="{C3A83C83-B914-9BA6-8C85-A1526453C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304">
              <a:extLst>
                <a:ext uri="{FF2B5EF4-FFF2-40B4-BE49-F238E27FC236}">
                  <a16:creationId xmlns:a16="http://schemas.microsoft.com/office/drawing/2014/main" id="{8046B4D6-B196-9CF0-C4BF-F1188FD62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305">
              <a:extLst>
                <a:ext uri="{FF2B5EF4-FFF2-40B4-BE49-F238E27FC236}">
                  <a16:creationId xmlns:a16="http://schemas.microsoft.com/office/drawing/2014/main" id="{B22F9080-71E9-20E0-07F0-E1A71A01D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306">
              <a:extLst>
                <a:ext uri="{FF2B5EF4-FFF2-40B4-BE49-F238E27FC236}">
                  <a16:creationId xmlns:a16="http://schemas.microsoft.com/office/drawing/2014/main" id="{30661543-DD15-888D-DDAC-C87E87577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6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307">
              <a:extLst>
                <a:ext uri="{FF2B5EF4-FFF2-40B4-BE49-F238E27FC236}">
                  <a16:creationId xmlns:a16="http://schemas.microsoft.com/office/drawing/2014/main" id="{6C79F87A-7947-BEBE-A1AF-641B1C646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0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308">
              <a:extLst>
                <a:ext uri="{FF2B5EF4-FFF2-40B4-BE49-F238E27FC236}">
                  <a16:creationId xmlns:a16="http://schemas.microsoft.com/office/drawing/2014/main" id="{DA6DD095-D27E-6CA5-6F6F-021CCE384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7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309">
              <a:extLst>
                <a:ext uri="{FF2B5EF4-FFF2-40B4-BE49-F238E27FC236}">
                  <a16:creationId xmlns:a16="http://schemas.microsoft.com/office/drawing/2014/main" id="{B769E02B-EA8F-43AE-FB80-C6EC68DD7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310">
              <a:extLst>
                <a:ext uri="{FF2B5EF4-FFF2-40B4-BE49-F238E27FC236}">
                  <a16:creationId xmlns:a16="http://schemas.microsoft.com/office/drawing/2014/main" id="{B3839254-3C4F-8236-95DB-7A9FBB652A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8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311">
              <a:extLst>
                <a:ext uri="{FF2B5EF4-FFF2-40B4-BE49-F238E27FC236}">
                  <a16:creationId xmlns:a16="http://schemas.microsoft.com/office/drawing/2014/main" id="{B8F1B6B2-C4B1-D050-B2D6-F242052D7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2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312">
              <a:extLst>
                <a:ext uri="{FF2B5EF4-FFF2-40B4-BE49-F238E27FC236}">
                  <a16:creationId xmlns:a16="http://schemas.microsoft.com/office/drawing/2014/main" id="{BD14304C-1BE0-0F4B-FCD3-846B53142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313">
              <a:extLst>
                <a:ext uri="{FF2B5EF4-FFF2-40B4-BE49-F238E27FC236}">
                  <a16:creationId xmlns:a16="http://schemas.microsoft.com/office/drawing/2014/main" id="{0CA9D87E-AA8A-874E-4AD3-267DB6642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3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314">
              <a:extLst>
                <a:ext uri="{FF2B5EF4-FFF2-40B4-BE49-F238E27FC236}">
                  <a16:creationId xmlns:a16="http://schemas.microsoft.com/office/drawing/2014/main" id="{10C7C97C-6E17-5596-B171-60356184A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315">
              <a:extLst>
                <a:ext uri="{FF2B5EF4-FFF2-40B4-BE49-F238E27FC236}">
                  <a16:creationId xmlns:a16="http://schemas.microsoft.com/office/drawing/2014/main" id="{2BB8F6CA-B3FC-ED82-4505-2E7A4573F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3" y="1185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316">
              <a:extLst>
                <a:ext uri="{FF2B5EF4-FFF2-40B4-BE49-F238E27FC236}">
                  <a16:creationId xmlns:a16="http://schemas.microsoft.com/office/drawing/2014/main" id="{6A7099AF-D049-564C-1E91-131810474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1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317">
              <a:extLst>
                <a:ext uri="{FF2B5EF4-FFF2-40B4-BE49-F238E27FC236}">
                  <a16:creationId xmlns:a16="http://schemas.microsoft.com/office/drawing/2014/main" id="{D76ABE3A-2516-84B9-9801-987A5AC44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318">
              <a:extLst>
                <a:ext uri="{FF2B5EF4-FFF2-40B4-BE49-F238E27FC236}">
                  <a16:creationId xmlns:a16="http://schemas.microsoft.com/office/drawing/2014/main" id="{2D180FCF-77AC-6F79-7000-2295EB1208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1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4" name="Group 319">
              <a:extLst>
                <a:ext uri="{FF2B5EF4-FFF2-40B4-BE49-F238E27FC236}">
                  <a16:creationId xmlns:a16="http://schemas.microsoft.com/office/drawing/2014/main" id="{8F345299-CB64-3F95-38CA-C80875FA55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1" y="950"/>
              <a:ext cx="151" cy="319"/>
              <a:chOff x="192" y="768"/>
              <a:chExt cx="432" cy="912"/>
            </a:xfrm>
          </p:grpSpPr>
          <p:sp>
            <p:nvSpPr>
              <p:cNvPr id="394" name="Rectangle 320">
                <a:extLst>
                  <a:ext uri="{FF2B5EF4-FFF2-40B4-BE49-F238E27FC236}">
                    <a16:creationId xmlns:a16="http://schemas.microsoft.com/office/drawing/2014/main" id="{03A187CB-3F19-CFCF-8AE7-043C93168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5" name="Line 321">
                <a:extLst>
                  <a:ext uri="{FF2B5EF4-FFF2-40B4-BE49-F238E27FC236}">
                    <a16:creationId xmlns:a16="http://schemas.microsoft.com/office/drawing/2014/main" id="{51BEAB2B-E0A4-C45D-DB56-656F7862E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Line 322">
                <a:extLst>
                  <a:ext uri="{FF2B5EF4-FFF2-40B4-BE49-F238E27FC236}">
                    <a16:creationId xmlns:a16="http://schemas.microsoft.com/office/drawing/2014/main" id="{54444432-E9F1-9014-DD56-B0F1190D3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Line 323">
                <a:extLst>
                  <a:ext uri="{FF2B5EF4-FFF2-40B4-BE49-F238E27FC236}">
                    <a16:creationId xmlns:a16="http://schemas.microsoft.com/office/drawing/2014/main" id="{5A3082AE-B1B1-4589-958B-B4627003F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Line 324">
                <a:extLst>
                  <a:ext uri="{FF2B5EF4-FFF2-40B4-BE49-F238E27FC236}">
                    <a16:creationId xmlns:a16="http://schemas.microsoft.com/office/drawing/2014/main" id="{C7C8C7C4-8412-ED5E-62F8-69BE32F69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Line 325">
                <a:extLst>
                  <a:ext uri="{FF2B5EF4-FFF2-40B4-BE49-F238E27FC236}">
                    <a16:creationId xmlns:a16="http://schemas.microsoft.com/office/drawing/2014/main" id="{C0A7D787-EED6-9788-54F7-98FDDF4AE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Line 326">
                <a:extLst>
                  <a:ext uri="{FF2B5EF4-FFF2-40B4-BE49-F238E27FC236}">
                    <a16:creationId xmlns:a16="http://schemas.microsoft.com/office/drawing/2014/main" id="{569EFFF4-647F-4D39-B10F-443F228C6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Line 327">
                <a:extLst>
                  <a:ext uri="{FF2B5EF4-FFF2-40B4-BE49-F238E27FC236}">
                    <a16:creationId xmlns:a16="http://schemas.microsoft.com/office/drawing/2014/main" id="{318D815D-32DE-3038-C99A-3B194BD39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Line 328">
                <a:extLst>
                  <a:ext uri="{FF2B5EF4-FFF2-40B4-BE49-F238E27FC236}">
                    <a16:creationId xmlns:a16="http://schemas.microsoft.com/office/drawing/2014/main" id="{82F11F77-7904-C3B2-C4E6-2C1544094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3" name="Group 329">
                <a:extLst>
                  <a:ext uri="{FF2B5EF4-FFF2-40B4-BE49-F238E27FC236}">
                    <a16:creationId xmlns:a16="http://schemas.microsoft.com/office/drawing/2014/main" id="{5E128401-41B4-1280-B6FF-34F499E332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404" name="Group 330">
                  <a:extLst>
                    <a:ext uri="{FF2B5EF4-FFF2-40B4-BE49-F238E27FC236}">
                      <a16:creationId xmlns:a16="http://schemas.microsoft.com/office/drawing/2014/main" id="{626D4FBE-96A1-91D2-3794-8C2C57824E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13" name="Line 331">
                    <a:extLst>
                      <a:ext uri="{FF2B5EF4-FFF2-40B4-BE49-F238E27FC236}">
                        <a16:creationId xmlns:a16="http://schemas.microsoft.com/office/drawing/2014/main" id="{8E0D0072-88FC-A27D-6EE7-12FB3CA539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4" name="Line 332">
                    <a:extLst>
                      <a:ext uri="{FF2B5EF4-FFF2-40B4-BE49-F238E27FC236}">
                        <a16:creationId xmlns:a16="http://schemas.microsoft.com/office/drawing/2014/main" id="{F55B1D76-2495-4863-667F-D2A85715ED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5" name="Line 333">
                    <a:extLst>
                      <a:ext uri="{FF2B5EF4-FFF2-40B4-BE49-F238E27FC236}">
                        <a16:creationId xmlns:a16="http://schemas.microsoft.com/office/drawing/2014/main" id="{1B588597-52EA-613E-4DB0-B1BC9D0CA0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" name="Oval 334">
                    <a:extLst>
                      <a:ext uri="{FF2B5EF4-FFF2-40B4-BE49-F238E27FC236}">
                        <a16:creationId xmlns:a16="http://schemas.microsoft.com/office/drawing/2014/main" id="{D4ACE88E-6EAF-192E-9FBB-C4E7747F89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405" name="Group 335">
                  <a:extLst>
                    <a:ext uri="{FF2B5EF4-FFF2-40B4-BE49-F238E27FC236}">
                      <a16:creationId xmlns:a16="http://schemas.microsoft.com/office/drawing/2014/main" id="{FA23A1C2-ACA2-9E88-9E6C-329EB2BE6B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09" name="Line 336">
                    <a:extLst>
                      <a:ext uri="{FF2B5EF4-FFF2-40B4-BE49-F238E27FC236}">
                        <a16:creationId xmlns:a16="http://schemas.microsoft.com/office/drawing/2014/main" id="{B6067462-4064-B802-7644-59F98C746C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" name="Line 337">
                    <a:extLst>
                      <a:ext uri="{FF2B5EF4-FFF2-40B4-BE49-F238E27FC236}">
                        <a16:creationId xmlns:a16="http://schemas.microsoft.com/office/drawing/2014/main" id="{2CB8DA7E-AB7E-DD4A-0114-2107A10E2A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1" name="Line 338">
                    <a:extLst>
                      <a:ext uri="{FF2B5EF4-FFF2-40B4-BE49-F238E27FC236}">
                        <a16:creationId xmlns:a16="http://schemas.microsoft.com/office/drawing/2014/main" id="{50512BCC-1168-C190-DBD2-074866F295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" name="Oval 339">
                    <a:extLst>
                      <a:ext uri="{FF2B5EF4-FFF2-40B4-BE49-F238E27FC236}">
                        <a16:creationId xmlns:a16="http://schemas.microsoft.com/office/drawing/2014/main" id="{5520808C-579D-DFE1-50D8-E20C643329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406" name="Line 340">
                  <a:extLst>
                    <a:ext uri="{FF2B5EF4-FFF2-40B4-BE49-F238E27FC236}">
                      <a16:creationId xmlns:a16="http://schemas.microsoft.com/office/drawing/2014/main" id="{835E187B-1844-DD4E-B804-AD9CD5E084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Line 341">
                  <a:extLst>
                    <a:ext uri="{FF2B5EF4-FFF2-40B4-BE49-F238E27FC236}">
                      <a16:creationId xmlns:a16="http://schemas.microsoft.com/office/drawing/2014/main" id="{C688A73F-E46E-28A3-D635-401B2017AA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Line 342">
                  <a:extLst>
                    <a:ext uri="{FF2B5EF4-FFF2-40B4-BE49-F238E27FC236}">
                      <a16:creationId xmlns:a16="http://schemas.microsoft.com/office/drawing/2014/main" id="{73AB6B18-443E-D445-87AF-9763E9C216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" name="Group 343">
              <a:extLst>
                <a:ext uri="{FF2B5EF4-FFF2-40B4-BE49-F238E27FC236}">
                  <a16:creationId xmlns:a16="http://schemas.microsoft.com/office/drawing/2014/main" id="{8656A71F-B947-6B10-CD3F-2AF8E96A59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2" y="950"/>
              <a:ext cx="151" cy="319"/>
              <a:chOff x="192" y="768"/>
              <a:chExt cx="432" cy="912"/>
            </a:xfrm>
          </p:grpSpPr>
          <p:sp>
            <p:nvSpPr>
              <p:cNvPr id="371" name="Rectangle 344">
                <a:extLst>
                  <a:ext uri="{FF2B5EF4-FFF2-40B4-BE49-F238E27FC236}">
                    <a16:creationId xmlns:a16="http://schemas.microsoft.com/office/drawing/2014/main" id="{692169AA-34CB-43BB-AE4D-8AFD66A08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2" name="Line 345">
                <a:extLst>
                  <a:ext uri="{FF2B5EF4-FFF2-40B4-BE49-F238E27FC236}">
                    <a16:creationId xmlns:a16="http://schemas.microsoft.com/office/drawing/2014/main" id="{F1BCAD34-1D8E-2E9F-A8D6-0BA6D58A2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346">
                <a:extLst>
                  <a:ext uri="{FF2B5EF4-FFF2-40B4-BE49-F238E27FC236}">
                    <a16:creationId xmlns:a16="http://schemas.microsoft.com/office/drawing/2014/main" id="{90006E71-DA4F-76EA-8AAE-ECD29535A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347">
                <a:extLst>
                  <a:ext uri="{FF2B5EF4-FFF2-40B4-BE49-F238E27FC236}">
                    <a16:creationId xmlns:a16="http://schemas.microsoft.com/office/drawing/2014/main" id="{EDC01360-1105-A8C5-D422-18B2AC54E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Line 348">
                <a:extLst>
                  <a:ext uri="{FF2B5EF4-FFF2-40B4-BE49-F238E27FC236}">
                    <a16:creationId xmlns:a16="http://schemas.microsoft.com/office/drawing/2014/main" id="{7B526004-CD29-E9BB-47DC-390DD2187E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Line 349">
                <a:extLst>
                  <a:ext uri="{FF2B5EF4-FFF2-40B4-BE49-F238E27FC236}">
                    <a16:creationId xmlns:a16="http://schemas.microsoft.com/office/drawing/2014/main" id="{35556916-C121-A8C5-BA5F-C14F97AB3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Line 350">
                <a:extLst>
                  <a:ext uri="{FF2B5EF4-FFF2-40B4-BE49-F238E27FC236}">
                    <a16:creationId xmlns:a16="http://schemas.microsoft.com/office/drawing/2014/main" id="{F94CC80E-28CC-38A8-7967-38AD49DBC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Line 351">
                <a:extLst>
                  <a:ext uri="{FF2B5EF4-FFF2-40B4-BE49-F238E27FC236}">
                    <a16:creationId xmlns:a16="http://schemas.microsoft.com/office/drawing/2014/main" id="{34870EDD-2CEA-039C-74DB-B530BD72C9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352">
                <a:extLst>
                  <a:ext uri="{FF2B5EF4-FFF2-40B4-BE49-F238E27FC236}">
                    <a16:creationId xmlns:a16="http://schemas.microsoft.com/office/drawing/2014/main" id="{3816A58F-F0ED-FD94-F315-FA2A9AB2F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0" name="Group 353">
                <a:extLst>
                  <a:ext uri="{FF2B5EF4-FFF2-40B4-BE49-F238E27FC236}">
                    <a16:creationId xmlns:a16="http://schemas.microsoft.com/office/drawing/2014/main" id="{9369856D-D067-7CB9-7CE8-0EAD1E88D4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81" name="Group 354">
                  <a:extLst>
                    <a:ext uri="{FF2B5EF4-FFF2-40B4-BE49-F238E27FC236}">
                      <a16:creationId xmlns:a16="http://schemas.microsoft.com/office/drawing/2014/main" id="{6C69B351-5B2A-98B8-D675-2C47C56C62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90" name="Line 355">
                    <a:extLst>
                      <a:ext uri="{FF2B5EF4-FFF2-40B4-BE49-F238E27FC236}">
                        <a16:creationId xmlns:a16="http://schemas.microsoft.com/office/drawing/2014/main" id="{12D6E9CE-D2AC-A80E-B5C5-C174FD1680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1" name="Line 356">
                    <a:extLst>
                      <a:ext uri="{FF2B5EF4-FFF2-40B4-BE49-F238E27FC236}">
                        <a16:creationId xmlns:a16="http://schemas.microsoft.com/office/drawing/2014/main" id="{D4DE2A49-F59D-5CA6-3E20-FF5B6A744F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2" name="Line 357">
                    <a:extLst>
                      <a:ext uri="{FF2B5EF4-FFF2-40B4-BE49-F238E27FC236}">
                        <a16:creationId xmlns:a16="http://schemas.microsoft.com/office/drawing/2014/main" id="{4604B9B0-6BBD-CAB1-3C95-45D48F7168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3" name="Oval 358">
                    <a:extLst>
                      <a:ext uri="{FF2B5EF4-FFF2-40B4-BE49-F238E27FC236}">
                        <a16:creationId xmlns:a16="http://schemas.microsoft.com/office/drawing/2014/main" id="{837FEC66-CB5B-E121-3418-72A4C136E2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82" name="Group 359">
                  <a:extLst>
                    <a:ext uri="{FF2B5EF4-FFF2-40B4-BE49-F238E27FC236}">
                      <a16:creationId xmlns:a16="http://schemas.microsoft.com/office/drawing/2014/main" id="{A2DAD6D5-B279-11B1-176A-BEB8772027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86" name="Line 360">
                    <a:extLst>
                      <a:ext uri="{FF2B5EF4-FFF2-40B4-BE49-F238E27FC236}">
                        <a16:creationId xmlns:a16="http://schemas.microsoft.com/office/drawing/2014/main" id="{AEB80F31-9017-D4E9-F24B-7F9C56F5E0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7" name="Line 361">
                    <a:extLst>
                      <a:ext uri="{FF2B5EF4-FFF2-40B4-BE49-F238E27FC236}">
                        <a16:creationId xmlns:a16="http://schemas.microsoft.com/office/drawing/2014/main" id="{3E39A1C0-B1CC-FFCC-4CC1-3BA464860F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8" name="Line 362">
                    <a:extLst>
                      <a:ext uri="{FF2B5EF4-FFF2-40B4-BE49-F238E27FC236}">
                        <a16:creationId xmlns:a16="http://schemas.microsoft.com/office/drawing/2014/main" id="{AAD9BA92-4A05-40AE-5CA2-2C6E75B290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" name="Oval 363">
                    <a:extLst>
                      <a:ext uri="{FF2B5EF4-FFF2-40B4-BE49-F238E27FC236}">
                        <a16:creationId xmlns:a16="http://schemas.microsoft.com/office/drawing/2014/main" id="{F63086CF-A6EF-5C8A-2447-58F7950BBE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383" name="Line 364">
                  <a:extLst>
                    <a:ext uri="{FF2B5EF4-FFF2-40B4-BE49-F238E27FC236}">
                      <a16:creationId xmlns:a16="http://schemas.microsoft.com/office/drawing/2014/main" id="{EC367629-B188-4F2E-ECE0-8EBD2D1CC9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4" name="Line 365">
                  <a:extLst>
                    <a:ext uri="{FF2B5EF4-FFF2-40B4-BE49-F238E27FC236}">
                      <a16:creationId xmlns:a16="http://schemas.microsoft.com/office/drawing/2014/main" id="{72834043-65BF-7CCC-0996-6F2E82E0C7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Line 366">
                  <a:extLst>
                    <a:ext uri="{FF2B5EF4-FFF2-40B4-BE49-F238E27FC236}">
                      <a16:creationId xmlns:a16="http://schemas.microsoft.com/office/drawing/2014/main" id="{09345E81-D410-6521-8BF7-850613661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6" name="Group 367">
              <a:extLst>
                <a:ext uri="{FF2B5EF4-FFF2-40B4-BE49-F238E27FC236}">
                  <a16:creationId xmlns:a16="http://schemas.microsoft.com/office/drawing/2014/main" id="{8CB77497-82A5-95D7-EC62-74F3FEA01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3" y="950"/>
              <a:ext cx="151" cy="319"/>
              <a:chOff x="192" y="768"/>
              <a:chExt cx="432" cy="912"/>
            </a:xfrm>
          </p:grpSpPr>
          <p:sp>
            <p:nvSpPr>
              <p:cNvPr id="348" name="Rectangle 368">
                <a:extLst>
                  <a:ext uri="{FF2B5EF4-FFF2-40B4-BE49-F238E27FC236}">
                    <a16:creationId xmlns:a16="http://schemas.microsoft.com/office/drawing/2014/main" id="{74EDE9EF-9B87-1DCB-F5E5-1828F6A74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9" name="Line 369">
                <a:extLst>
                  <a:ext uri="{FF2B5EF4-FFF2-40B4-BE49-F238E27FC236}">
                    <a16:creationId xmlns:a16="http://schemas.microsoft.com/office/drawing/2014/main" id="{468D4520-05FE-BFF2-E735-BE93985BC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Line 370">
                <a:extLst>
                  <a:ext uri="{FF2B5EF4-FFF2-40B4-BE49-F238E27FC236}">
                    <a16:creationId xmlns:a16="http://schemas.microsoft.com/office/drawing/2014/main" id="{7AE9CE3C-0C32-62A5-391C-7A58767CD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371">
                <a:extLst>
                  <a:ext uri="{FF2B5EF4-FFF2-40B4-BE49-F238E27FC236}">
                    <a16:creationId xmlns:a16="http://schemas.microsoft.com/office/drawing/2014/main" id="{58AA8F93-CE8F-1801-0F37-FC20ACCD1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Line 372">
                <a:extLst>
                  <a:ext uri="{FF2B5EF4-FFF2-40B4-BE49-F238E27FC236}">
                    <a16:creationId xmlns:a16="http://schemas.microsoft.com/office/drawing/2014/main" id="{1579ECCB-0C65-1BBC-7A3B-AF367B752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Line 373">
                <a:extLst>
                  <a:ext uri="{FF2B5EF4-FFF2-40B4-BE49-F238E27FC236}">
                    <a16:creationId xmlns:a16="http://schemas.microsoft.com/office/drawing/2014/main" id="{59005A25-13BD-EB58-2CFF-63C81BC8B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Line 374">
                <a:extLst>
                  <a:ext uri="{FF2B5EF4-FFF2-40B4-BE49-F238E27FC236}">
                    <a16:creationId xmlns:a16="http://schemas.microsoft.com/office/drawing/2014/main" id="{B601A6A8-1343-F1AD-29AF-A745FD08F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Line 375">
                <a:extLst>
                  <a:ext uri="{FF2B5EF4-FFF2-40B4-BE49-F238E27FC236}">
                    <a16:creationId xmlns:a16="http://schemas.microsoft.com/office/drawing/2014/main" id="{DC798A9D-4FE5-DDC6-7E9A-0CA5AE627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Line 376">
                <a:extLst>
                  <a:ext uri="{FF2B5EF4-FFF2-40B4-BE49-F238E27FC236}">
                    <a16:creationId xmlns:a16="http://schemas.microsoft.com/office/drawing/2014/main" id="{4C240B83-5424-ACA6-AEE3-DCEE7B465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7" name="Group 377">
                <a:extLst>
                  <a:ext uri="{FF2B5EF4-FFF2-40B4-BE49-F238E27FC236}">
                    <a16:creationId xmlns:a16="http://schemas.microsoft.com/office/drawing/2014/main" id="{E26EC7CF-0367-801C-65D3-E4F969F0C2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58" name="Group 378">
                  <a:extLst>
                    <a:ext uri="{FF2B5EF4-FFF2-40B4-BE49-F238E27FC236}">
                      <a16:creationId xmlns:a16="http://schemas.microsoft.com/office/drawing/2014/main" id="{9265C8AC-E688-B653-8D5B-D8D4E898EA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67" name="Line 379">
                    <a:extLst>
                      <a:ext uri="{FF2B5EF4-FFF2-40B4-BE49-F238E27FC236}">
                        <a16:creationId xmlns:a16="http://schemas.microsoft.com/office/drawing/2014/main" id="{914E01D2-3686-3579-54A5-958E07AE94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8" name="Line 380">
                    <a:extLst>
                      <a:ext uri="{FF2B5EF4-FFF2-40B4-BE49-F238E27FC236}">
                        <a16:creationId xmlns:a16="http://schemas.microsoft.com/office/drawing/2014/main" id="{343031F1-8BCC-F58D-2A1A-660620F37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" name="Line 381">
                    <a:extLst>
                      <a:ext uri="{FF2B5EF4-FFF2-40B4-BE49-F238E27FC236}">
                        <a16:creationId xmlns:a16="http://schemas.microsoft.com/office/drawing/2014/main" id="{1EC06774-4940-7287-4377-47F36BB855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0" name="Oval 382">
                    <a:extLst>
                      <a:ext uri="{FF2B5EF4-FFF2-40B4-BE49-F238E27FC236}">
                        <a16:creationId xmlns:a16="http://schemas.microsoft.com/office/drawing/2014/main" id="{253F6E65-7248-8A23-B7DE-6935AC8C03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59" name="Group 383">
                  <a:extLst>
                    <a:ext uri="{FF2B5EF4-FFF2-40B4-BE49-F238E27FC236}">
                      <a16:creationId xmlns:a16="http://schemas.microsoft.com/office/drawing/2014/main" id="{ADA84A38-A14E-B7B6-197A-48C0D589B1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63" name="Line 384">
                    <a:extLst>
                      <a:ext uri="{FF2B5EF4-FFF2-40B4-BE49-F238E27FC236}">
                        <a16:creationId xmlns:a16="http://schemas.microsoft.com/office/drawing/2014/main" id="{200AD2E0-C1C4-6523-844E-6CBE13EF5E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4" name="Line 385">
                    <a:extLst>
                      <a:ext uri="{FF2B5EF4-FFF2-40B4-BE49-F238E27FC236}">
                        <a16:creationId xmlns:a16="http://schemas.microsoft.com/office/drawing/2014/main" id="{4EC43912-007E-8F49-0D11-B4EC38625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5" name="Line 386">
                    <a:extLst>
                      <a:ext uri="{FF2B5EF4-FFF2-40B4-BE49-F238E27FC236}">
                        <a16:creationId xmlns:a16="http://schemas.microsoft.com/office/drawing/2014/main" id="{B27BFCB6-A336-0818-860B-BCA79769CB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6" name="Oval 387">
                    <a:extLst>
                      <a:ext uri="{FF2B5EF4-FFF2-40B4-BE49-F238E27FC236}">
                        <a16:creationId xmlns:a16="http://schemas.microsoft.com/office/drawing/2014/main" id="{4C01C8F2-B193-9510-F6FB-F0F33BCB4E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360" name="Line 388">
                  <a:extLst>
                    <a:ext uri="{FF2B5EF4-FFF2-40B4-BE49-F238E27FC236}">
                      <a16:creationId xmlns:a16="http://schemas.microsoft.com/office/drawing/2014/main" id="{060BE392-CEB1-9646-D953-F44CE40022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" name="Line 389">
                  <a:extLst>
                    <a:ext uri="{FF2B5EF4-FFF2-40B4-BE49-F238E27FC236}">
                      <a16:creationId xmlns:a16="http://schemas.microsoft.com/office/drawing/2014/main" id="{88738A97-62B0-34B3-CD4E-158251840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Line 390">
                  <a:extLst>
                    <a:ext uri="{FF2B5EF4-FFF2-40B4-BE49-F238E27FC236}">
                      <a16:creationId xmlns:a16="http://schemas.microsoft.com/office/drawing/2014/main" id="{AA8B58DB-DC1D-3E1D-9E47-B07D42C29B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391">
              <a:extLst>
                <a:ext uri="{FF2B5EF4-FFF2-40B4-BE49-F238E27FC236}">
                  <a16:creationId xmlns:a16="http://schemas.microsoft.com/office/drawing/2014/main" id="{DC688A22-920A-7132-E1ED-92D02AF71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4" y="950"/>
              <a:ext cx="150" cy="319"/>
              <a:chOff x="192" y="768"/>
              <a:chExt cx="432" cy="912"/>
            </a:xfrm>
          </p:grpSpPr>
          <p:sp>
            <p:nvSpPr>
              <p:cNvPr id="325" name="Rectangle 392">
                <a:extLst>
                  <a:ext uri="{FF2B5EF4-FFF2-40B4-BE49-F238E27FC236}">
                    <a16:creationId xmlns:a16="http://schemas.microsoft.com/office/drawing/2014/main" id="{AFB391BA-4528-0D0D-6114-5BA4014F0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6" name="Line 393">
                <a:extLst>
                  <a:ext uri="{FF2B5EF4-FFF2-40B4-BE49-F238E27FC236}">
                    <a16:creationId xmlns:a16="http://schemas.microsoft.com/office/drawing/2014/main" id="{B8D96734-C86E-C304-554C-B89A8DF09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Line 394">
                <a:extLst>
                  <a:ext uri="{FF2B5EF4-FFF2-40B4-BE49-F238E27FC236}">
                    <a16:creationId xmlns:a16="http://schemas.microsoft.com/office/drawing/2014/main" id="{46E3D702-142F-3569-3C7E-C2A6D0E77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Line 395">
                <a:extLst>
                  <a:ext uri="{FF2B5EF4-FFF2-40B4-BE49-F238E27FC236}">
                    <a16:creationId xmlns:a16="http://schemas.microsoft.com/office/drawing/2014/main" id="{5A4AC2C3-426F-AEA1-5B7A-E79285017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Line 396">
                <a:extLst>
                  <a:ext uri="{FF2B5EF4-FFF2-40B4-BE49-F238E27FC236}">
                    <a16:creationId xmlns:a16="http://schemas.microsoft.com/office/drawing/2014/main" id="{C291DB15-4835-B680-0E4E-CE872F577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Line 397">
                <a:extLst>
                  <a:ext uri="{FF2B5EF4-FFF2-40B4-BE49-F238E27FC236}">
                    <a16:creationId xmlns:a16="http://schemas.microsoft.com/office/drawing/2014/main" id="{F4EB1420-4A04-F939-EE1D-ADC304381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398">
                <a:extLst>
                  <a:ext uri="{FF2B5EF4-FFF2-40B4-BE49-F238E27FC236}">
                    <a16:creationId xmlns:a16="http://schemas.microsoft.com/office/drawing/2014/main" id="{CF27B567-7E93-697A-5CC2-0CC88771C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Line 399">
                <a:extLst>
                  <a:ext uri="{FF2B5EF4-FFF2-40B4-BE49-F238E27FC236}">
                    <a16:creationId xmlns:a16="http://schemas.microsoft.com/office/drawing/2014/main" id="{913B0D6B-9C4A-01B8-6C95-E71051EA8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400">
                <a:extLst>
                  <a:ext uri="{FF2B5EF4-FFF2-40B4-BE49-F238E27FC236}">
                    <a16:creationId xmlns:a16="http://schemas.microsoft.com/office/drawing/2014/main" id="{EF2C706C-B7E8-5C9A-B036-E09647113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4" name="Group 401">
                <a:extLst>
                  <a:ext uri="{FF2B5EF4-FFF2-40B4-BE49-F238E27FC236}">
                    <a16:creationId xmlns:a16="http://schemas.microsoft.com/office/drawing/2014/main" id="{E2F14B26-7F94-D7DB-5576-0D84ADB709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35" name="Group 402">
                  <a:extLst>
                    <a:ext uri="{FF2B5EF4-FFF2-40B4-BE49-F238E27FC236}">
                      <a16:creationId xmlns:a16="http://schemas.microsoft.com/office/drawing/2014/main" id="{563E7177-E2FA-3A7E-FEC7-3115A980F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44" name="Line 403">
                    <a:extLst>
                      <a:ext uri="{FF2B5EF4-FFF2-40B4-BE49-F238E27FC236}">
                        <a16:creationId xmlns:a16="http://schemas.microsoft.com/office/drawing/2014/main" id="{950537C6-27CF-5F3C-854D-13891159EE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5" name="Line 404">
                    <a:extLst>
                      <a:ext uri="{FF2B5EF4-FFF2-40B4-BE49-F238E27FC236}">
                        <a16:creationId xmlns:a16="http://schemas.microsoft.com/office/drawing/2014/main" id="{03C32485-CE6C-0620-5AB9-7F63BE8F1D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6" name="Line 405">
                    <a:extLst>
                      <a:ext uri="{FF2B5EF4-FFF2-40B4-BE49-F238E27FC236}">
                        <a16:creationId xmlns:a16="http://schemas.microsoft.com/office/drawing/2014/main" id="{EB33B79B-62A3-50F7-0945-6A2AEC897D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7" name="Oval 406">
                    <a:extLst>
                      <a:ext uri="{FF2B5EF4-FFF2-40B4-BE49-F238E27FC236}">
                        <a16:creationId xmlns:a16="http://schemas.microsoft.com/office/drawing/2014/main" id="{3DBF7226-9F1F-7487-80EB-66EC027077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36" name="Group 407">
                  <a:extLst>
                    <a:ext uri="{FF2B5EF4-FFF2-40B4-BE49-F238E27FC236}">
                      <a16:creationId xmlns:a16="http://schemas.microsoft.com/office/drawing/2014/main" id="{13448BA2-3162-2F9A-E9E1-2A587E16D4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40" name="Line 408">
                    <a:extLst>
                      <a:ext uri="{FF2B5EF4-FFF2-40B4-BE49-F238E27FC236}">
                        <a16:creationId xmlns:a16="http://schemas.microsoft.com/office/drawing/2014/main" id="{41F9253E-D46F-EB45-0DB6-4998B4D086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1" name="Line 409">
                    <a:extLst>
                      <a:ext uri="{FF2B5EF4-FFF2-40B4-BE49-F238E27FC236}">
                        <a16:creationId xmlns:a16="http://schemas.microsoft.com/office/drawing/2014/main" id="{9C7CFB6B-DF97-A2DB-0204-88AA9FAB51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2" name="Line 410">
                    <a:extLst>
                      <a:ext uri="{FF2B5EF4-FFF2-40B4-BE49-F238E27FC236}">
                        <a16:creationId xmlns:a16="http://schemas.microsoft.com/office/drawing/2014/main" id="{EB6E81A9-AFEC-306A-BE1A-E5D344AFE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3" name="Oval 411">
                    <a:extLst>
                      <a:ext uri="{FF2B5EF4-FFF2-40B4-BE49-F238E27FC236}">
                        <a16:creationId xmlns:a16="http://schemas.microsoft.com/office/drawing/2014/main" id="{BE967F15-9C38-C3C8-9FDC-F6794496EA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337" name="Line 412">
                  <a:extLst>
                    <a:ext uri="{FF2B5EF4-FFF2-40B4-BE49-F238E27FC236}">
                      <a16:creationId xmlns:a16="http://schemas.microsoft.com/office/drawing/2014/main" id="{608D5B65-B2C4-BD40-C27F-B7E937202A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" name="Line 413">
                  <a:extLst>
                    <a:ext uri="{FF2B5EF4-FFF2-40B4-BE49-F238E27FC236}">
                      <a16:creationId xmlns:a16="http://schemas.microsoft.com/office/drawing/2014/main" id="{6362B13B-1690-EB33-F3B6-89BCF1551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Line 414">
                  <a:extLst>
                    <a:ext uri="{FF2B5EF4-FFF2-40B4-BE49-F238E27FC236}">
                      <a16:creationId xmlns:a16="http://schemas.microsoft.com/office/drawing/2014/main" id="{C8708ACB-1EC6-47F8-54D2-33A2C6920E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8" name="Group 415">
              <a:extLst>
                <a:ext uri="{FF2B5EF4-FFF2-40B4-BE49-F238E27FC236}">
                  <a16:creationId xmlns:a16="http://schemas.microsoft.com/office/drawing/2014/main" id="{6E9A6DF3-61EC-6C60-CD0A-12B6A5AE96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950"/>
              <a:ext cx="151" cy="319"/>
              <a:chOff x="192" y="768"/>
              <a:chExt cx="432" cy="912"/>
            </a:xfrm>
          </p:grpSpPr>
          <p:sp>
            <p:nvSpPr>
              <p:cNvPr id="302" name="Rectangle 416">
                <a:extLst>
                  <a:ext uri="{FF2B5EF4-FFF2-40B4-BE49-F238E27FC236}">
                    <a16:creationId xmlns:a16="http://schemas.microsoft.com/office/drawing/2014/main" id="{30F503DD-D4CC-30E8-C60A-34F7C9E85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3" name="Line 417">
                <a:extLst>
                  <a:ext uri="{FF2B5EF4-FFF2-40B4-BE49-F238E27FC236}">
                    <a16:creationId xmlns:a16="http://schemas.microsoft.com/office/drawing/2014/main" id="{D95F8EBA-7961-245A-1AA0-05D993E057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418">
                <a:extLst>
                  <a:ext uri="{FF2B5EF4-FFF2-40B4-BE49-F238E27FC236}">
                    <a16:creationId xmlns:a16="http://schemas.microsoft.com/office/drawing/2014/main" id="{90B885D7-11EA-455A-AFE6-A2D51EF4B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419">
                <a:extLst>
                  <a:ext uri="{FF2B5EF4-FFF2-40B4-BE49-F238E27FC236}">
                    <a16:creationId xmlns:a16="http://schemas.microsoft.com/office/drawing/2014/main" id="{C4FFD849-20F0-F42A-6C20-C6C2D197A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420">
                <a:extLst>
                  <a:ext uri="{FF2B5EF4-FFF2-40B4-BE49-F238E27FC236}">
                    <a16:creationId xmlns:a16="http://schemas.microsoft.com/office/drawing/2014/main" id="{ABAC69AB-1C6E-46E5-24F3-9BA211BFC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421">
                <a:extLst>
                  <a:ext uri="{FF2B5EF4-FFF2-40B4-BE49-F238E27FC236}">
                    <a16:creationId xmlns:a16="http://schemas.microsoft.com/office/drawing/2014/main" id="{E641D4D7-244E-F06A-BA3A-A15645473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422">
                <a:extLst>
                  <a:ext uri="{FF2B5EF4-FFF2-40B4-BE49-F238E27FC236}">
                    <a16:creationId xmlns:a16="http://schemas.microsoft.com/office/drawing/2014/main" id="{4D3B268B-2402-3688-EE7E-7AA2B25E3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423">
                <a:extLst>
                  <a:ext uri="{FF2B5EF4-FFF2-40B4-BE49-F238E27FC236}">
                    <a16:creationId xmlns:a16="http://schemas.microsoft.com/office/drawing/2014/main" id="{62480414-CCBF-B52A-E8D4-4C1389512E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424">
                <a:extLst>
                  <a:ext uri="{FF2B5EF4-FFF2-40B4-BE49-F238E27FC236}">
                    <a16:creationId xmlns:a16="http://schemas.microsoft.com/office/drawing/2014/main" id="{8A2C7642-C59B-CB4B-36E6-34E1CA1D3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1" name="Group 425">
                <a:extLst>
                  <a:ext uri="{FF2B5EF4-FFF2-40B4-BE49-F238E27FC236}">
                    <a16:creationId xmlns:a16="http://schemas.microsoft.com/office/drawing/2014/main" id="{CC8603A7-50E3-59CA-73AB-6DB7675654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12" name="Group 426">
                  <a:extLst>
                    <a:ext uri="{FF2B5EF4-FFF2-40B4-BE49-F238E27FC236}">
                      <a16:creationId xmlns:a16="http://schemas.microsoft.com/office/drawing/2014/main" id="{575D9650-7718-3C4F-6DB2-A7C84DC229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21" name="Line 427">
                    <a:extLst>
                      <a:ext uri="{FF2B5EF4-FFF2-40B4-BE49-F238E27FC236}">
                        <a16:creationId xmlns:a16="http://schemas.microsoft.com/office/drawing/2014/main" id="{D7C0B1E3-0526-3DB6-3331-11321AC362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" name="Line 428">
                    <a:extLst>
                      <a:ext uri="{FF2B5EF4-FFF2-40B4-BE49-F238E27FC236}">
                        <a16:creationId xmlns:a16="http://schemas.microsoft.com/office/drawing/2014/main" id="{5969C8DC-6095-2A97-3EFF-D8274994C3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3" name="Line 429">
                    <a:extLst>
                      <a:ext uri="{FF2B5EF4-FFF2-40B4-BE49-F238E27FC236}">
                        <a16:creationId xmlns:a16="http://schemas.microsoft.com/office/drawing/2014/main" id="{34EEE5A5-8048-94B2-40C1-7A217473432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" name="Oval 430">
                    <a:extLst>
                      <a:ext uri="{FF2B5EF4-FFF2-40B4-BE49-F238E27FC236}">
                        <a16:creationId xmlns:a16="http://schemas.microsoft.com/office/drawing/2014/main" id="{E75DF6A8-D952-93EC-7358-F09634AB00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313" name="Group 431">
                  <a:extLst>
                    <a:ext uri="{FF2B5EF4-FFF2-40B4-BE49-F238E27FC236}">
                      <a16:creationId xmlns:a16="http://schemas.microsoft.com/office/drawing/2014/main" id="{CD8BC451-DE23-8671-AAC9-37DF24CFE7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17" name="Line 432">
                    <a:extLst>
                      <a:ext uri="{FF2B5EF4-FFF2-40B4-BE49-F238E27FC236}">
                        <a16:creationId xmlns:a16="http://schemas.microsoft.com/office/drawing/2014/main" id="{DC96DF8E-5E8C-BA99-9E7F-83006E5CC4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" name="Line 433">
                    <a:extLst>
                      <a:ext uri="{FF2B5EF4-FFF2-40B4-BE49-F238E27FC236}">
                        <a16:creationId xmlns:a16="http://schemas.microsoft.com/office/drawing/2014/main" id="{BC5565D4-EAE5-5F6E-C435-D6DE810D9D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9" name="Line 434">
                    <a:extLst>
                      <a:ext uri="{FF2B5EF4-FFF2-40B4-BE49-F238E27FC236}">
                        <a16:creationId xmlns:a16="http://schemas.microsoft.com/office/drawing/2014/main" id="{5440482D-B202-A07A-5515-A469783282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" name="Oval 435">
                    <a:extLst>
                      <a:ext uri="{FF2B5EF4-FFF2-40B4-BE49-F238E27FC236}">
                        <a16:creationId xmlns:a16="http://schemas.microsoft.com/office/drawing/2014/main" id="{233D2C8A-8F5A-0E2D-1E1D-61285E2002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314" name="Line 436">
                  <a:extLst>
                    <a:ext uri="{FF2B5EF4-FFF2-40B4-BE49-F238E27FC236}">
                      <a16:creationId xmlns:a16="http://schemas.microsoft.com/office/drawing/2014/main" id="{38BF33F8-81CC-7261-5EA5-3AFD5DC755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Line 437">
                  <a:extLst>
                    <a:ext uri="{FF2B5EF4-FFF2-40B4-BE49-F238E27FC236}">
                      <a16:creationId xmlns:a16="http://schemas.microsoft.com/office/drawing/2014/main" id="{D44CD357-22B4-8975-FEC8-0991610E2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Line 438">
                  <a:extLst>
                    <a:ext uri="{FF2B5EF4-FFF2-40B4-BE49-F238E27FC236}">
                      <a16:creationId xmlns:a16="http://schemas.microsoft.com/office/drawing/2014/main" id="{792BBD68-2BA0-B17F-5382-88293C77E6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9" name="Group 439">
              <a:extLst>
                <a:ext uri="{FF2B5EF4-FFF2-40B4-BE49-F238E27FC236}">
                  <a16:creationId xmlns:a16="http://schemas.microsoft.com/office/drawing/2014/main" id="{0CFAFCFA-697E-2380-DFAB-D806E60DBA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5" y="950"/>
              <a:ext cx="151" cy="319"/>
              <a:chOff x="192" y="768"/>
              <a:chExt cx="432" cy="912"/>
            </a:xfrm>
          </p:grpSpPr>
          <p:sp>
            <p:nvSpPr>
              <p:cNvPr id="279" name="Rectangle 440">
                <a:extLst>
                  <a:ext uri="{FF2B5EF4-FFF2-40B4-BE49-F238E27FC236}">
                    <a16:creationId xmlns:a16="http://schemas.microsoft.com/office/drawing/2014/main" id="{7FF22AE9-0280-3B75-E531-045B05260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0" name="Line 441">
                <a:extLst>
                  <a:ext uri="{FF2B5EF4-FFF2-40B4-BE49-F238E27FC236}">
                    <a16:creationId xmlns:a16="http://schemas.microsoft.com/office/drawing/2014/main" id="{612B3737-E551-E2AB-61C4-85A3ABC16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Line 442">
                <a:extLst>
                  <a:ext uri="{FF2B5EF4-FFF2-40B4-BE49-F238E27FC236}">
                    <a16:creationId xmlns:a16="http://schemas.microsoft.com/office/drawing/2014/main" id="{86EF669C-C3C7-9FC7-61DF-895B453A7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443">
                <a:extLst>
                  <a:ext uri="{FF2B5EF4-FFF2-40B4-BE49-F238E27FC236}">
                    <a16:creationId xmlns:a16="http://schemas.microsoft.com/office/drawing/2014/main" id="{694DF9A5-A4A2-C251-9604-DF4FF265C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444">
                <a:extLst>
                  <a:ext uri="{FF2B5EF4-FFF2-40B4-BE49-F238E27FC236}">
                    <a16:creationId xmlns:a16="http://schemas.microsoft.com/office/drawing/2014/main" id="{EF577CF4-DC3F-E9B9-5A27-A2D11A3B8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Line 445">
                <a:extLst>
                  <a:ext uri="{FF2B5EF4-FFF2-40B4-BE49-F238E27FC236}">
                    <a16:creationId xmlns:a16="http://schemas.microsoft.com/office/drawing/2014/main" id="{742130A1-8CAE-16DB-14F4-9BAF01A76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Line 446">
                <a:extLst>
                  <a:ext uri="{FF2B5EF4-FFF2-40B4-BE49-F238E27FC236}">
                    <a16:creationId xmlns:a16="http://schemas.microsoft.com/office/drawing/2014/main" id="{6A16F827-F86C-F8C5-7778-8C82A26BC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Line 447">
                <a:extLst>
                  <a:ext uri="{FF2B5EF4-FFF2-40B4-BE49-F238E27FC236}">
                    <a16:creationId xmlns:a16="http://schemas.microsoft.com/office/drawing/2014/main" id="{9B1E118B-3D3B-D862-87E4-41FFCC610B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Line 448">
                <a:extLst>
                  <a:ext uri="{FF2B5EF4-FFF2-40B4-BE49-F238E27FC236}">
                    <a16:creationId xmlns:a16="http://schemas.microsoft.com/office/drawing/2014/main" id="{16657FDE-9D78-85B0-355C-3F0F3EF9C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8" name="Group 449">
                <a:extLst>
                  <a:ext uri="{FF2B5EF4-FFF2-40B4-BE49-F238E27FC236}">
                    <a16:creationId xmlns:a16="http://schemas.microsoft.com/office/drawing/2014/main" id="{B181F1D2-5C6F-658E-FB7B-FBDD90F90F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289" name="Group 450">
                  <a:extLst>
                    <a:ext uri="{FF2B5EF4-FFF2-40B4-BE49-F238E27FC236}">
                      <a16:creationId xmlns:a16="http://schemas.microsoft.com/office/drawing/2014/main" id="{80C982DD-719B-4121-6230-27C1B8E4C6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98" name="Line 451">
                    <a:extLst>
                      <a:ext uri="{FF2B5EF4-FFF2-40B4-BE49-F238E27FC236}">
                        <a16:creationId xmlns:a16="http://schemas.microsoft.com/office/drawing/2014/main" id="{8187109C-27A9-2995-C205-15C5C331D0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9" name="Line 452">
                    <a:extLst>
                      <a:ext uri="{FF2B5EF4-FFF2-40B4-BE49-F238E27FC236}">
                        <a16:creationId xmlns:a16="http://schemas.microsoft.com/office/drawing/2014/main" id="{F8F08D29-4876-776D-807F-D6C5395E14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0" name="Line 453">
                    <a:extLst>
                      <a:ext uri="{FF2B5EF4-FFF2-40B4-BE49-F238E27FC236}">
                        <a16:creationId xmlns:a16="http://schemas.microsoft.com/office/drawing/2014/main" id="{C4E93C44-8211-DA3D-C0C1-830064D64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1" name="Oval 454">
                    <a:extLst>
                      <a:ext uri="{FF2B5EF4-FFF2-40B4-BE49-F238E27FC236}">
                        <a16:creationId xmlns:a16="http://schemas.microsoft.com/office/drawing/2014/main" id="{D88AC630-2BFA-A063-D2F0-B79987E42A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290" name="Group 455">
                  <a:extLst>
                    <a:ext uri="{FF2B5EF4-FFF2-40B4-BE49-F238E27FC236}">
                      <a16:creationId xmlns:a16="http://schemas.microsoft.com/office/drawing/2014/main" id="{35DD1773-76B2-E4E9-8C18-3FED5EEA5E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94" name="Line 456">
                    <a:extLst>
                      <a:ext uri="{FF2B5EF4-FFF2-40B4-BE49-F238E27FC236}">
                        <a16:creationId xmlns:a16="http://schemas.microsoft.com/office/drawing/2014/main" id="{A6D30513-2330-83FF-BE0D-3A70986C41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5" name="Line 457">
                    <a:extLst>
                      <a:ext uri="{FF2B5EF4-FFF2-40B4-BE49-F238E27FC236}">
                        <a16:creationId xmlns:a16="http://schemas.microsoft.com/office/drawing/2014/main" id="{AAE1ECA1-22CA-9A2D-B1D5-130A24F384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6" name="Line 458">
                    <a:extLst>
                      <a:ext uri="{FF2B5EF4-FFF2-40B4-BE49-F238E27FC236}">
                        <a16:creationId xmlns:a16="http://schemas.microsoft.com/office/drawing/2014/main" id="{A74C78AD-BCF2-2710-637C-56CE2BD412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7" name="Oval 459">
                    <a:extLst>
                      <a:ext uri="{FF2B5EF4-FFF2-40B4-BE49-F238E27FC236}">
                        <a16:creationId xmlns:a16="http://schemas.microsoft.com/office/drawing/2014/main" id="{0430AFF1-F4E2-4C38-FD8F-228A2BAC9B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291" name="Line 460">
                  <a:extLst>
                    <a:ext uri="{FF2B5EF4-FFF2-40B4-BE49-F238E27FC236}">
                      <a16:creationId xmlns:a16="http://schemas.microsoft.com/office/drawing/2014/main" id="{DA37AD2C-B4FE-5B10-FA23-C19162B0CA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Line 461">
                  <a:extLst>
                    <a:ext uri="{FF2B5EF4-FFF2-40B4-BE49-F238E27FC236}">
                      <a16:creationId xmlns:a16="http://schemas.microsoft.com/office/drawing/2014/main" id="{8D914D15-6F44-E843-638E-03C87B3B2F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Line 462">
                  <a:extLst>
                    <a:ext uri="{FF2B5EF4-FFF2-40B4-BE49-F238E27FC236}">
                      <a16:creationId xmlns:a16="http://schemas.microsoft.com/office/drawing/2014/main" id="{A07EED5A-3425-68CE-4848-800D2F863A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0" name="Group 463">
              <a:extLst>
                <a:ext uri="{FF2B5EF4-FFF2-40B4-BE49-F238E27FC236}">
                  <a16:creationId xmlns:a16="http://schemas.microsoft.com/office/drawing/2014/main" id="{849056F4-1AC3-C7AF-6D8B-31DAD5FF8C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6" y="950"/>
              <a:ext cx="151" cy="319"/>
              <a:chOff x="192" y="768"/>
              <a:chExt cx="432" cy="912"/>
            </a:xfrm>
          </p:grpSpPr>
          <p:sp>
            <p:nvSpPr>
              <p:cNvPr id="256" name="Rectangle 464">
                <a:extLst>
                  <a:ext uri="{FF2B5EF4-FFF2-40B4-BE49-F238E27FC236}">
                    <a16:creationId xmlns:a16="http://schemas.microsoft.com/office/drawing/2014/main" id="{57410F35-EEAA-CDE0-483C-0CB020E83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" name="Line 465">
                <a:extLst>
                  <a:ext uri="{FF2B5EF4-FFF2-40B4-BE49-F238E27FC236}">
                    <a16:creationId xmlns:a16="http://schemas.microsoft.com/office/drawing/2014/main" id="{0C0F4EAA-E811-8C6B-843E-14012DE88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Line 466">
                <a:extLst>
                  <a:ext uri="{FF2B5EF4-FFF2-40B4-BE49-F238E27FC236}">
                    <a16:creationId xmlns:a16="http://schemas.microsoft.com/office/drawing/2014/main" id="{8D17E401-4B5E-8713-6890-103110CA4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Line 467">
                <a:extLst>
                  <a:ext uri="{FF2B5EF4-FFF2-40B4-BE49-F238E27FC236}">
                    <a16:creationId xmlns:a16="http://schemas.microsoft.com/office/drawing/2014/main" id="{194F44C3-0992-0CD4-3F85-7FC6223CA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468">
                <a:extLst>
                  <a:ext uri="{FF2B5EF4-FFF2-40B4-BE49-F238E27FC236}">
                    <a16:creationId xmlns:a16="http://schemas.microsoft.com/office/drawing/2014/main" id="{74A5FD88-B612-3A2C-2A2D-502855AB4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Line 469">
                <a:extLst>
                  <a:ext uri="{FF2B5EF4-FFF2-40B4-BE49-F238E27FC236}">
                    <a16:creationId xmlns:a16="http://schemas.microsoft.com/office/drawing/2014/main" id="{7CE51B6B-7D43-F1A1-DBDC-0074468A9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470">
                <a:extLst>
                  <a:ext uri="{FF2B5EF4-FFF2-40B4-BE49-F238E27FC236}">
                    <a16:creationId xmlns:a16="http://schemas.microsoft.com/office/drawing/2014/main" id="{3AA745AA-AB21-1655-673F-AD310BB1A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471">
                <a:extLst>
                  <a:ext uri="{FF2B5EF4-FFF2-40B4-BE49-F238E27FC236}">
                    <a16:creationId xmlns:a16="http://schemas.microsoft.com/office/drawing/2014/main" id="{5FF4D1C6-B558-5D66-B774-EBAFEDC2E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472">
                <a:extLst>
                  <a:ext uri="{FF2B5EF4-FFF2-40B4-BE49-F238E27FC236}">
                    <a16:creationId xmlns:a16="http://schemas.microsoft.com/office/drawing/2014/main" id="{089CCED7-9D3C-8047-EE0B-1B5B8622B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5" name="Group 473">
                <a:extLst>
                  <a:ext uri="{FF2B5EF4-FFF2-40B4-BE49-F238E27FC236}">
                    <a16:creationId xmlns:a16="http://schemas.microsoft.com/office/drawing/2014/main" id="{4B87E640-EDEE-0E01-1A05-0D39173BE2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266" name="Group 474">
                  <a:extLst>
                    <a:ext uri="{FF2B5EF4-FFF2-40B4-BE49-F238E27FC236}">
                      <a16:creationId xmlns:a16="http://schemas.microsoft.com/office/drawing/2014/main" id="{95C6EDC0-D304-839A-AE84-D7D18AD0C4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75" name="Line 475">
                    <a:extLst>
                      <a:ext uri="{FF2B5EF4-FFF2-40B4-BE49-F238E27FC236}">
                        <a16:creationId xmlns:a16="http://schemas.microsoft.com/office/drawing/2014/main" id="{D68741FF-98F4-27BF-8DE2-D8A81CDF36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6" name="Line 476">
                    <a:extLst>
                      <a:ext uri="{FF2B5EF4-FFF2-40B4-BE49-F238E27FC236}">
                        <a16:creationId xmlns:a16="http://schemas.microsoft.com/office/drawing/2014/main" id="{D4D8CD9F-152F-578D-5885-02C71C731E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7" name="Line 477">
                    <a:extLst>
                      <a:ext uri="{FF2B5EF4-FFF2-40B4-BE49-F238E27FC236}">
                        <a16:creationId xmlns:a16="http://schemas.microsoft.com/office/drawing/2014/main" id="{3C232BC4-4288-DE2B-D6CD-9929190697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8" name="Oval 478">
                    <a:extLst>
                      <a:ext uri="{FF2B5EF4-FFF2-40B4-BE49-F238E27FC236}">
                        <a16:creationId xmlns:a16="http://schemas.microsoft.com/office/drawing/2014/main" id="{1AD39F2C-DA3C-9379-0EC7-1395C97017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267" name="Group 479">
                  <a:extLst>
                    <a:ext uri="{FF2B5EF4-FFF2-40B4-BE49-F238E27FC236}">
                      <a16:creationId xmlns:a16="http://schemas.microsoft.com/office/drawing/2014/main" id="{3E2E32F4-9D0E-E628-EF37-59B871F6D5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71" name="Line 480">
                    <a:extLst>
                      <a:ext uri="{FF2B5EF4-FFF2-40B4-BE49-F238E27FC236}">
                        <a16:creationId xmlns:a16="http://schemas.microsoft.com/office/drawing/2014/main" id="{A771E263-D229-53A8-8BCD-211BA2E951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2" name="Line 481">
                    <a:extLst>
                      <a:ext uri="{FF2B5EF4-FFF2-40B4-BE49-F238E27FC236}">
                        <a16:creationId xmlns:a16="http://schemas.microsoft.com/office/drawing/2014/main" id="{8E313046-3C78-8D3E-EF49-BB8E9188CC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3" name="Line 482">
                    <a:extLst>
                      <a:ext uri="{FF2B5EF4-FFF2-40B4-BE49-F238E27FC236}">
                        <a16:creationId xmlns:a16="http://schemas.microsoft.com/office/drawing/2014/main" id="{B9D0AB97-133F-722E-54CD-E37F363B68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4" name="Oval 483">
                    <a:extLst>
                      <a:ext uri="{FF2B5EF4-FFF2-40B4-BE49-F238E27FC236}">
                        <a16:creationId xmlns:a16="http://schemas.microsoft.com/office/drawing/2014/main" id="{19431D90-8C8D-7710-9F58-93E7D6EA21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268" name="Line 484">
                  <a:extLst>
                    <a:ext uri="{FF2B5EF4-FFF2-40B4-BE49-F238E27FC236}">
                      <a16:creationId xmlns:a16="http://schemas.microsoft.com/office/drawing/2014/main" id="{15771B4B-32D0-4F07-8C8C-516CB0CF1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Line 485">
                  <a:extLst>
                    <a:ext uri="{FF2B5EF4-FFF2-40B4-BE49-F238E27FC236}">
                      <a16:creationId xmlns:a16="http://schemas.microsoft.com/office/drawing/2014/main" id="{CF699B9C-1594-FD58-6060-B1FD912747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Line 486">
                  <a:extLst>
                    <a:ext uri="{FF2B5EF4-FFF2-40B4-BE49-F238E27FC236}">
                      <a16:creationId xmlns:a16="http://schemas.microsoft.com/office/drawing/2014/main" id="{AB15A30F-0641-3E77-8BF1-F30F169C35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1" name="Group 487">
              <a:extLst>
                <a:ext uri="{FF2B5EF4-FFF2-40B4-BE49-F238E27FC236}">
                  <a16:creationId xmlns:a16="http://schemas.microsoft.com/office/drawing/2014/main" id="{5E8C261C-2068-4CA5-066B-918ECC9CA1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7" y="950"/>
              <a:ext cx="151" cy="319"/>
              <a:chOff x="192" y="768"/>
              <a:chExt cx="432" cy="912"/>
            </a:xfrm>
          </p:grpSpPr>
          <p:sp>
            <p:nvSpPr>
              <p:cNvPr id="233" name="Rectangle 488">
                <a:extLst>
                  <a:ext uri="{FF2B5EF4-FFF2-40B4-BE49-F238E27FC236}">
                    <a16:creationId xmlns:a16="http://schemas.microsoft.com/office/drawing/2014/main" id="{B8D2DD96-CBFF-EA5A-0286-E7EB7B73B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4" name="Line 489">
                <a:extLst>
                  <a:ext uri="{FF2B5EF4-FFF2-40B4-BE49-F238E27FC236}">
                    <a16:creationId xmlns:a16="http://schemas.microsoft.com/office/drawing/2014/main" id="{9B7F85D4-00FF-503C-3504-C9477B726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Line 490">
                <a:extLst>
                  <a:ext uri="{FF2B5EF4-FFF2-40B4-BE49-F238E27FC236}">
                    <a16:creationId xmlns:a16="http://schemas.microsoft.com/office/drawing/2014/main" id="{A5844F73-B54B-0E9A-EE40-DCCE5CF3E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Line 491">
                <a:extLst>
                  <a:ext uri="{FF2B5EF4-FFF2-40B4-BE49-F238E27FC236}">
                    <a16:creationId xmlns:a16="http://schemas.microsoft.com/office/drawing/2014/main" id="{70D0E8A5-DAD8-7579-C841-A0FD5A570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Line 492">
                <a:extLst>
                  <a:ext uri="{FF2B5EF4-FFF2-40B4-BE49-F238E27FC236}">
                    <a16:creationId xmlns:a16="http://schemas.microsoft.com/office/drawing/2014/main" id="{185172CD-AA03-0FAE-8F91-069211873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493">
                <a:extLst>
                  <a:ext uri="{FF2B5EF4-FFF2-40B4-BE49-F238E27FC236}">
                    <a16:creationId xmlns:a16="http://schemas.microsoft.com/office/drawing/2014/main" id="{540BE7EE-4D36-56CD-7B29-C58084E1E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494">
                <a:extLst>
                  <a:ext uri="{FF2B5EF4-FFF2-40B4-BE49-F238E27FC236}">
                    <a16:creationId xmlns:a16="http://schemas.microsoft.com/office/drawing/2014/main" id="{5462858C-D05D-BFA4-C20A-4ADA13A74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495">
                <a:extLst>
                  <a:ext uri="{FF2B5EF4-FFF2-40B4-BE49-F238E27FC236}">
                    <a16:creationId xmlns:a16="http://schemas.microsoft.com/office/drawing/2014/main" id="{A5788987-9F5D-E18F-E172-CE6B4B71A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Line 496">
                <a:extLst>
                  <a:ext uri="{FF2B5EF4-FFF2-40B4-BE49-F238E27FC236}">
                    <a16:creationId xmlns:a16="http://schemas.microsoft.com/office/drawing/2014/main" id="{C46A8757-9417-3FD8-4B88-60D303775E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2" name="Group 497">
                <a:extLst>
                  <a:ext uri="{FF2B5EF4-FFF2-40B4-BE49-F238E27FC236}">
                    <a16:creationId xmlns:a16="http://schemas.microsoft.com/office/drawing/2014/main" id="{B85CAA84-7185-42A5-0BCB-4B2EFF5EFB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243" name="Group 498">
                  <a:extLst>
                    <a:ext uri="{FF2B5EF4-FFF2-40B4-BE49-F238E27FC236}">
                      <a16:creationId xmlns:a16="http://schemas.microsoft.com/office/drawing/2014/main" id="{E919D456-2666-4A1C-DAE2-1AF1F6CC50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52" name="Line 499">
                    <a:extLst>
                      <a:ext uri="{FF2B5EF4-FFF2-40B4-BE49-F238E27FC236}">
                        <a16:creationId xmlns:a16="http://schemas.microsoft.com/office/drawing/2014/main" id="{203C1C34-EBAE-D6E3-3846-2A7D7AA022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3" name="Line 500">
                    <a:extLst>
                      <a:ext uri="{FF2B5EF4-FFF2-40B4-BE49-F238E27FC236}">
                        <a16:creationId xmlns:a16="http://schemas.microsoft.com/office/drawing/2014/main" id="{D7E3A627-F0F3-3005-4FB2-6E4B317F59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4" name="Line 501">
                    <a:extLst>
                      <a:ext uri="{FF2B5EF4-FFF2-40B4-BE49-F238E27FC236}">
                        <a16:creationId xmlns:a16="http://schemas.microsoft.com/office/drawing/2014/main" id="{A3FE6CCE-8ECB-9D9B-B1F6-AC7F1A0057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5" name="Oval 502">
                    <a:extLst>
                      <a:ext uri="{FF2B5EF4-FFF2-40B4-BE49-F238E27FC236}">
                        <a16:creationId xmlns:a16="http://schemas.microsoft.com/office/drawing/2014/main" id="{05ED6B07-ABCB-E2E9-2A36-080F19C068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grpSp>
              <p:nvGrpSpPr>
                <p:cNvPr id="244" name="Group 503">
                  <a:extLst>
                    <a:ext uri="{FF2B5EF4-FFF2-40B4-BE49-F238E27FC236}">
                      <a16:creationId xmlns:a16="http://schemas.microsoft.com/office/drawing/2014/main" id="{66F4198F-3D07-281C-EEBD-38A81A7B25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48" name="Line 504">
                    <a:extLst>
                      <a:ext uri="{FF2B5EF4-FFF2-40B4-BE49-F238E27FC236}">
                        <a16:creationId xmlns:a16="http://schemas.microsoft.com/office/drawing/2014/main" id="{B2E74414-8B6E-2085-619E-7F2BDD2116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9" name="Line 505">
                    <a:extLst>
                      <a:ext uri="{FF2B5EF4-FFF2-40B4-BE49-F238E27FC236}">
                        <a16:creationId xmlns:a16="http://schemas.microsoft.com/office/drawing/2014/main" id="{35B0D4E1-5C37-41F1-D0CB-AA90846160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0" name="Line 506">
                    <a:extLst>
                      <a:ext uri="{FF2B5EF4-FFF2-40B4-BE49-F238E27FC236}">
                        <a16:creationId xmlns:a16="http://schemas.microsoft.com/office/drawing/2014/main" id="{4C8C2504-2558-6831-4AD4-9D2BDBC916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1" name="Oval 507">
                    <a:extLst>
                      <a:ext uri="{FF2B5EF4-FFF2-40B4-BE49-F238E27FC236}">
                        <a16:creationId xmlns:a16="http://schemas.microsoft.com/office/drawing/2014/main" id="{B25EAB8B-76E8-A638-7A34-71D5E6D49A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1pPr>
                    <a:lvl2pPr marL="742950" indent="-28575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2pPr>
                    <a:lvl3pPr marL="11430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3pPr>
                    <a:lvl4pPr marL="16002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4pPr>
                    <a:lvl5pPr marL="2057400" indent="-228600"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ヒラギノ角ゴ Pro W3" pitchFamily="-8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  <p:sp>
              <p:nvSpPr>
                <p:cNvPr id="245" name="Line 508">
                  <a:extLst>
                    <a:ext uri="{FF2B5EF4-FFF2-40B4-BE49-F238E27FC236}">
                      <a16:creationId xmlns:a16="http://schemas.microsoft.com/office/drawing/2014/main" id="{5A177240-7AD6-C002-6AA8-D3C9B384E7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Line 509">
                  <a:extLst>
                    <a:ext uri="{FF2B5EF4-FFF2-40B4-BE49-F238E27FC236}">
                      <a16:creationId xmlns:a16="http://schemas.microsoft.com/office/drawing/2014/main" id="{D8738402-8234-5CC1-955B-CD58FF393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Line 510">
                  <a:extLst>
                    <a:ext uri="{FF2B5EF4-FFF2-40B4-BE49-F238E27FC236}">
                      <a16:creationId xmlns:a16="http://schemas.microsoft.com/office/drawing/2014/main" id="{4F7DC194-E165-ECB0-EB7C-E6F5880C4D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2" name="Group 511">
              <a:extLst>
                <a:ext uri="{FF2B5EF4-FFF2-40B4-BE49-F238E27FC236}">
                  <a16:creationId xmlns:a16="http://schemas.microsoft.com/office/drawing/2014/main" id="{539D909B-4B49-8BB6-EA0F-2E5C88E3B6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4" y="1151"/>
              <a:ext cx="151" cy="285"/>
              <a:chOff x="288" y="2016"/>
              <a:chExt cx="432" cy="816"/>
            </a:xfrm>
          </p:grpSpPr>
          <p:sp>
            <p:nvSpPr>
              <p:cNvPr id="224" name="Rectangle 512">
                <a:extLst>
                  <a:ext uri="{FF2B5EF4-FFF2-40B4-BE49-F238E27FC236}">
                    <a16:creationId xmlns:a16="http://schemas.microsoft.com/office/drawing/2014/main" id="{E6AAAEE2-2CAD-9793-BD68-318757592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5" name="Line 513">
                <a:extLst>
                  <a:ext uri="{FF2B5EF4-FFF2-40B4-BE49-F238E27FC236}">
                    <a16:creationId xmlns:a16="http://schemas.microsoft.com/office/drawing/2014/main" id="{907A7CBB-F827-B331-DC6E-70109E372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514">
                <a:extLst>
                  <a:ext uri="{FF2B5EF4-FFF2-40B4-BE49-F238E27FC236}">
                    <a16:creationId xmlns:a16="http://schemas.microsoft.com/office/drawing/2014/main" id="{5A1028E5-E2E7-E71C-1C06-41AD6C5D3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Line 515">
                <a:extLst>
                  <a:ext uri="{FF2B5EF4-FFF2-40B4-BE49-F238E27FC236}">
                    <a16:creationId xmlns:a16="http://schemas.microsoft.com/office/drawing/2014/main" id="{F87A2071-F122-9E88-2832-138CDDCC8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516">
                <a:extLst>
                  <a:ext uri="{FF2B5EF4-FFF2-40B4-BE49-F238E27FC236}">
                    <a16:creationId xmlns:a16="http://schemas.microsoft.com/office/drawing/2014/main" id="{510A59A6-A21C-076E-6CD0-1B3DF83F7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Line 517">
                <a:extLst>
                  <a:ext uri="{FF2B5EF4-FFF2-40B4-BE49-F238E27FC236}">
                    <a16:creationId xmlns:a16="http://schemas.microsoft.com/office/drawing/2014/main" id="{1A5D1D7F-49BA-272D-B836-4DEDB4B61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518">
                <a:extLst>
                  <a:ext uri="{FF2B5EF4-FFF2-40B4-BE49-F238E27FC236}">
                    <a16:creationId xmlns:a16="http://schemas.microsoft.com/office/drawing/2014/main" id="{C835D2E8-D146-EEB3-365E-53378E966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519">
                <a:extLst>
                  <a:ext uri="{FF2B5EF4-FFF2-40B4-BE49-F238E27FC236}">
                    <a16:creationId xmlns:a16="http://schemas.microsoft.com/office/drawing/2014/main" id="{BD4CC622-505C-146A-8B40-228CACA0F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Line 520">
                <a:extLst>
                  <a:ext uri="{FF2B5EF4-FFF2-40B4-BE49-F238E27FC236}">
                    <a16:creationId xmlns:a16="http://schemas.microsoft.com/office/drawing/2014/main" id="{46249AED-B951-0CD2-776B-EF0AF8D6C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" name="Group 522">
              <a:extLst>
                <a:ext uri="{FF2B5EF4-FFF2-40B4-BE49-F238E27FC236}">
                  <a16:creationId xmlns:a16="http://schemas.microsoft.com/office/drawing/2014/main" id="{7EDD5378-4FE6-9155-A562-79C5760C12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5" y="1151"/>
              <a:ext cx="151" cy="285"/>
              <a:chOff x="288" y="2016"/>
              <a:chExt cx="432" cy="816"/>
            </a:xfrm>
          </p:grpSpPr>
          <p:sp>
            <p:nvSpPr>
              <p:cNvPr id="215" name="Rectangle 523">
                <a:extLst>
                  <a:ext uri="{FF2B5EF4-FFF2-40B4-BE49-F238E27FC236}">
                    <a16:creationId xmlns:a16="http://schemas.microsoft.com/office/drawing/2014/main" id="{F8A63A29-E981-B78F-E7C4-B57EF8322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6" name="Line 524">
                <a:extLst>
                  <a:ext uri="{FF2B5EF4-FFF2-40B4-BE49-F238E27FC236}">
                    <a16:creationId xmlns:a16="http://schemas.microsoft.com/office/drawing/2014/main" id="{5660D643-A07E-6F01-3CEC-92523B0E6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Line 525">
                <a:extLst>
                  <a:ext uri="{FF2B5EF4-FFF2-40B4-BE49-F238E27FC236}">
                    <a16:creationId xmlns:a16="http://schemas.microsoft.com/office/drawing/2014/main" id="{74BADA61-2409-46DD-525C-2A3A031C4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526">
                <a:extLst>
                  <a:ext uri="{FF2B5EF4-FFF2-40B4-BE49-F238E27FC236}">
                    <a16:creationId xmlns:a16="http://schemas.microsoft.com/office/drawing/2014/main" id="{0DF9C36E-60EF-2B09-05E0-29EF7FF47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527">
                <a:extLst>
                  <a:ext uri="{FF2B5EF4-FFF2-40B4-BE49-F238E27FC236}">
                    <a16:creationId xmlns:a16="http://schemas.microsoft.com/office/drawing/2014/main" id="{217EC08F-3198-0691-70EA-33DCFD89A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Line 528">
                <a:extLst>
                  <a:ext uri="{FF2B5EF4-FFF2-40B4-BE49-F238E27FC236}">
                    <a16:creationId xmlns:a16="http://schemas.microsoft.com/office/drawing/2014/main" id="{5C2A6D7E-A96E-50AC-09DC-486B8C786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Line 529">
                <a:extLst>
                  <a:ext uri="{FF2B5EF4-FFF2-40B4-BE49-F238E27FC236}">
                    <a16:creationId xmlns:a16="http://schemas.microsoft.com/office/drawing/2014/main" id="{054D4F09-C762-AC6E-AA7A-21BF7FFB5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530">
                <a:extLst>
                  <a:ext uri="{FF2B5EF4-FFF2-40B4-BE49-F238E27FC236}">
                    <a16:creationId xmlns:a16="http://schemas.microsoft.com/office/drawing/2014/main" id="{69202964-1D54-1651-551A-274252C7B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531">
                <a:extLst>
                  <a:ext uri="{FF2B5EF4-FFF2-40B4-BE49-F238E27FC236}">
                    <a16:creationId xmlns:a16="http://schemas.microsoft.com/office/drawing/2014/main" id="{F311EDF5-D0C6-DC6A-4B1C-A29421D43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4" name="Group 532">
              <a:extLst>
                <a:ext uri="{FF2B5EF4-FFF2-40B4-BE49-F238E27FC236}">
                  <a16:creationId xmlns:a16="http://schemas.microsoft.com/office/drawing/2014/main" id="{9F313695-8532-AFF1-B1EB-943FD7EFE3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6" y="1151"/>
              <a:ext cx="151" cy="285"/>
              <a:chOff x="288" y="2016"/>
              <a:chExt cx="432" cy="816"/>
            </a:xfrm>
          </p:grpSpPr>
          <p:sp>
            <p:nvSpPr>
              <p:cNvPr id="206" name="Rectangle 533">
                <a:extLst>
                  <a:ext uri="{FF2B5EF4-FFF2-40B4-BE49-F238E27FC236}">
                    <a16:creationId xmlns:a16="http://schemas.microsoft.com/office/drawing/2014/main" id="{6CF91AC4-63F4-92FA-D4BF-0F54C6895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7" name="Line 534">
                <a:extLst>
                  <a:ext uri="{FF2B5EF4-FFF2-40B4-BE49-F238E27FC236}">
                    <a16:creationId xmlns:a16="http://schemas.microsoft.com/office/drawing/2014/main" id="{B8B68CEB-361F-11F3-EE28-0BF5DD3C6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535">
                <a:extLst>
                  <a:ext uri="{FF2B5EF4-FFF2-40B4-BE49-F238E27FC236}">
                    <a16:creationId xmlns:a16="http://schemas.microsoft.com/office/drawing/2014/main" id="{E7315D13-AC64-FDD2-F505-3CE7DE545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536">
                <a:extLst>
                  <a:ext uri="{FF2B5EF4-FFF2-40B4-BE49-F238E27FC236}">
                    <a16:creationId xmlns:a16="http://schemas.microsoft.com/office/drawing/2014/main" id="{0A3191A4-6A77-38E8-E74C-FBEA85712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537">
                <a:extLst>
                  <a:ext uri="{FF2B5EF4-FFF2-40B4-BE49-F238E27FC236}">
                    <a16:creationId xmlns:a16="http://schemas.microsoft.com/office/drawing/2014/main" id="{0FAD14F3-5563-E6D6-8B63-148BE1067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538">
                <a:extLst>
                  <a:ext uri="{FF2B5EF4-FFF2-40B4-BE49-F238E27FC236}">
                    <a16:creationId xmlns:a16="http://schemas.microsoft.com/office/drawing/2014/main" id="{6F68D090-F24B-0E07-CD72-989F1ABC4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Line 539">
                <a:extLst>
                  <a:ext uri="{FF2B5EF4-FFF2-40B4-BE49-F238E27FC236}">
                    <a16:creationId xmlns:a16="http://schemas.microsoft.com/office/drawing/2014/main" id="{B4AA9B83-BEC4-A0DE-FB2B-B5DF43D0B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Line 540">
                <a:extLst>
                  <a:ext uri="{FF2B5EF4-FFF2-40B4-BE49-F238E27FC236}">
                    <a16:creationId xmlns:a16="http://schemas.microsoft.com/office/drawing/2014/main" id="{1E7DF756-F4E6-CDF6-5E14-89A2DD2E2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541">
                <a:extLst>
                  <a:ext uri="{FF2B5EF4-FFF2-40B4-BE49-F238E27FC236}">
                    <a16:creationId xmlns:a16="http://schemas.microsoft.com/office/drawing/2014/main" id="{587E16D3-45A4-288B-7208-A54E55CD1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5" name="Group 542">
              <a:extLst>
                <a:ext uri="{FF2B5EF4-FFF2-40B4-BE49-F238E27FC236}">
                  <a16:creationId xmlns:a16="http://schemas.microsoft.com/office/drawing/2014/main" id="{970360B0-47C9-AC70-B8AF-DF328F5DC8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7" y="1151"/>
              <a:ext cx="150" cy="285"/>
              <a:chOff x="288" y="2016"/>
              <a:chExt cx="432" cy="816"/>
            </a:xfrm>
          </p:grpSpPr>
          <p:sp>
            <p:nvSpPr>
              <p:cNvPr id="197" name="Rectangle 543">
                <a:extLst>
                  <a:ext uri="{FF2B5EF4-FFF2-40B4-BE49-F238E27FC236}">
                    <a16:creationId xmlns:a16="http://schemas.microsoft.com/office/drawing/2014/main" id="{4BFEDD98-AE99-E1F1-EDAF-946F6DF61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8" name="Line 544">
                <a:extLst>
                  <a:ext uri="{FF2B5EF4-FFF2-40B4-BE49-F238E27FC236}">
                    <a16:creationId xmlns:a16="http://schemas.microsoft.com/office/drawing/2014/main" id="{14B69CEB-FF0F-7A32-4001-FCFE053F0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545">
                <a:extLst>
                  <a:ext uri="{FF2B5EF4-FFF2-40B4-BE49-F238E27FC236}">
                    <a16:creationId xmlns:a16="http://schemas.microsoft.com/office/drawing/2014/main" id="{E5F7E693-D66A-E044-0E0F-E9B95D206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546">
                <a:extLst>
                  <a:ext uri="{FF2B5EF4-FFF2-40B4-BE49-F238E27FC236}">
                    <a16:creationId xmlns:a16="http://schemas.microsoft.com/office/drawing/2014/main" id="{E9CD5576-8619-DC37-26F6-4C4BEC6B8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547">
                <a:extLst>
                  <a:ext uri="{FF2B5EF4-FFF2-40B4-BE49-F238E27FC236}">
                    <a16:creationId xmlns:a16="http://schemas.microsoft.com/office/drawing/2014/main" id="{E41D5C8B-5A77-2926-0288-C82C2AD38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548">
                <a:extLst>
                  <a:ext uri="{FF2B5EF4-FFF2-40B4-BE49-F238E27FC236}">
                    <a16:creationId xmlns:a16="http://schemas.microsoft.com/office/drawing/2014/main" id="{FD0CA6D6-163B-30E2-1205-C72873CA1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549">
                <a:extLst>
                  <a:ext uri="{FF2B5EF4-FFF2-40B4-BE49-F238E27FC236}">
                    <a16:creationId xmlns:a16="http://schemas.microsoft.com/office/drawing/2014/main" id="{FE2898A3-F74A-FE57-6DB2-D8DB2681A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550">
                <a:extLst>
                  <a:ext uri="{FF2B5EF4-FFF2-40B4-BE49-F238E27FC236}">
                    <a16:creationId xmlns:a16="http://schemas.microsoft.com/office/drawing/2014/main" id="{ADCC0D2E-C869-A825-502C-138B8C77F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551">
                <a:extLst>
                  <a:ext uri="{FF2B5EF4-FFF2-40B4-BE49-F238E27FC236}">
                    <a16:creationId xmlns:a16="http://schemas.microsoft.com/office/drawing/2014/main" id="{F03790A1-CF20-10E7-358E-55EE49704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6" name="Group 552">
              <a:extLst>
                <a:ext uri="{FF2B5EF4-FFF2-40B4-BE49-F238E27FC236}">
                  <a16:creationId xmlns:a16="http://schemas.microsoft.com/office/drawing/2014/main" id="{DB05BBD5-98EA-C01A-6B26-F76D2A261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7" y="1151"/>
              <a:ext cx="151" cy="285"/>
              <a:chOff x="288" y="2016"/>
              <a:chExt cx="432" cy="816"/>
            </a:xfrm>
          </p:grpSpPr>
          <p:sp>
            <p:nvSpPr>
              <p:cNvPr id="188" name="Rectangle 553">
                <a:extLst>
                  <a:ext uri="{FF2B5EF4-FFF2-40B4-BE49-F238E27FC236}">
                    <a16:creationId xmlns:a16="http://schemas.microsoft.com/office/drawing/2014/main" id="{25E81610-7D42-5102-C81A-F78EFCFED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9" name="Line 554">
                <a:extLst>
                  <a:ext uri="{FF2B5EF4-FFF2-40B4-BE49-F238E27FC236}">
                    <a16:creationId xmlns:a16="http://schemas.microsoft.com/office/drawing/2014/main" id="{B8A4D2B9-F240-9793-9D52-544E5E98D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555">
                <a:extLst>
                  <a:ext uri="{FF2B5EF4-FFF2-40B4-BE49-F238E27FC236}">
                    <a16:creationId xmlns:a16="http://schemas.microsoft.com/office/drawing/2014/main" id="{09DC5132-DE5B-B3F1-5F82-723585EC6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Line 556">
                <a:extLst>
                  <a:ext uri="{FF2B5EF4-FFF2-40B4-BE49-F238E27FC236}">
                    <a16:creationId xmlns:a16="http://schemas.microsoft.com/office/drawing/2014/main" id="{4CDCDB8F-45AB-26D7-BC68-C0A22D5BC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557">
                <a:extLst>
                  <a:ext uri="{FF2B5EF4-FFF2-40B4-BE49-F238E27FC236}">
                    <a16:creationId xmlns:a16="http://schemas.microsoft.com/office/drawing/2014/main" id="{B1FA3230-DCFA-A41A-24FC-C5B752E5B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Line 558">
                <a:extLst>
                  <a:ext uri="{FF2B5EF4-FFF2-40B4-BE49-F238E27FC236}">
                    <a16:creationId xmlns:a16="http://schemas.microsoft.com/office/drawing/2014/main" id="{8C4DD96C-C351-1A4E-6B01-C39619987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559">
                <a:extLst>
                  <a:ext uri="{FF2B5EF4-FFF2-40B4-BE49-F238E27FC236}">
                    <a16:creationId xmlns:a16="http://schemas.microsoft.com/office/drawing/2014/main" id="{F408ED40-2930-8195-6FB3-FBA17ADF2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560">
                <a:extLst>
                  <a:ext uri="{FF2B5EF4-FFF2-40B4-BE49-F238E27FC236}">
                    <a16:creationId xmlns:a16="http://schemas.microsoft.com/office/drawing/2014/main" id="{21236164-6ED7-E0BA-B401-E975E9D4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561">
                <a:extLst>
                  <a:ext uri="{FF2B5EF4-FFF2-40B4-BE49-F238E27FC236}">
                    <a16:creationId xmlns:a16="http://schemas.microsoft.com/office/drawing/2014/main" id="{0619361E-24AA-7185-7FF5-3AEDBAC83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7" name="Group 562">
              <a:extLst>
                <a:ext uri="{FF2B5EF4-FFF2-40B4-BE49-F238E27FC236}">
                  <a16:creationId xmlns:a16="http://schemas.microsoft.com/office/drawing/2014/main" id="{E03AF2E2-95FE-2516-CC46-43ADF8ED7B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8" y="1151"/>
              <a:ext cx="151" cy="285"/>
              <a:chOff x="288" y="2016"/>
              <a:chExt cx="432" cy="816"/>
            </a:xfrm>
          </p:grpSpPr>
          <p:sp>
            <p:nvSpPr>
              <p:cNvPr id="179" name="Rectangle 563">
                <a:extLst>
                  <a:ext uri="{FF2B5EF4-FFF2-40B4-BE49-F238E27FC236}">
                    <a16:creationId xmlns:a16="http://schemas.microsoft.com/office/drawing/2014/main" id="{DDF4BFB4-71C5-8EAC-AD31-87F1A9B48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0" name="Line 564">
                <a:extLst>
                  <a:ext uri="{FF2B5EF4-FFF2-40B4-BE49-F238E27FC236}">
                    <a16:creationId xmlns:a16="http://schemas.microsoft.com/office/drawing/2014/main" id="{0529D530-712B-1DB9-1E89-CC73552D5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565">
                <a:extLst>
                  <a:ext uri="{FF2B5EF4-FFF2-40B4-BE49-F238E27FC236}">
                    <a16:creationId xmlns:a16="http://schemas.microsoft.com/office/drawing/2014/main" id="{6429F19A-885A-13F4-DB56-2E82FAA6E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566">
                <a:extLst>
                  <a:ext uri="{FF2B5EF4-FFF2-40B4-BE49-F238E27FC236}">
                    <a16:creationId xmlns:a16="http://schemas.microsoft.com/office/drawing/2014/main" id="{47D0494B-860F-A1E7-2D21-C52A40C28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567">
                <a:extLst>
                  <a:ext uri="{FF2B5EF4-FFF2-40B4-BE49-F238E27FC236}">
                    <a16:creationId xmlns:a16="http://schemas.microsoft.com/office/drawing/2014/main" id="{3356DC7D-23FE-F2ED-31B3-5B59EB148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568">
                <a:extLst>
                  <a:ext uri="{FF2B5EF4-FFF2-40B4-BE49-F238E27FC236}">
                    <a16:creationId xmlns:a16="http://schemas.microsoft.com/office/drawing/2014/main" id="{6E0E2C22-1DD3-1778-EFD3-590097B40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569">
                <a:extLst>
                  <a:ext uri="{FF2B5EF4-FFF2-40B4-BE49-F238E27FC236}">
                    <a16:creationId xmlns:a16="http://schemas.microsoft.com/office/drawing/2014/main" id="{C7CA874B-7130-DAD0-680E-FC8F56486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570">
                <a:extLst>
                  <a:ext uri="{FF2B5EF4-FFF2-40B4-BE49-F238E27FC236}">
                    <a16:creationId xmlns:a16="http://schemas.microsoft.com/office/drawing/2014/main" id="{2E04D3C1-6A39-1B7D-1094-95F8DF2EE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571">
                <a:extLst>
                  <a:ext uri="{FF2B5EF4-FFF2-40B4-BE49-F238E27FC236}">
                    <a16:creationId xmlns:a16="http://schemas.microsoft.com/office/drawing/2014/main" id="{21BB25E9-79F2-D59A-2D7D-B8449FCC5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8" name="Group 572">
              <a:extLst>
                <a:ext uri="{FF2B5EF4-FFF2-40B4-BE49-F238E27FC236}">
                  <a16:creationId xmlns:a16="http://schemas.microsoft.com/office/drawing/2014/main" id="{4E7624AF-07DC-5A83-961C-E31DB71D4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9" y="1151"/>
              <a:ext cx="151" cy="285"/>
              <a:chOff x="288" y="2016"/>
              <a:chExt cx="432" cy="816"/>
            </a:xfrm>
          </p:grpSpPr>
          <p:sp>
            <p:nvSpPr>
              <p:cNvPr id="170" name="Rectangle 573">
                <a:extLst>
                  <a:ext uri="{FF2B5EF4-FFF2-40B4-BE49-F238E27FC236}">
                    <a16:creationId xmlns:a16="http://schemas.microsoft.com/office/drawing/2014/main" id="{05D603DE-6275-1C87-DA51-594F6A47D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1" name="Line 574">
                <a:extLst>
                  <a:ext uri="{FF2B5EF4-FFF2-40B4-BE49-F238E27FC236}">
                    <a16:creationId xmlns:a16="http://schemas.microsoft.com/office/drawing/2014/main" id="{A6C93F10-140C-B874-760C-1136B661D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575">
                <a:extLst>
                  <a:ext uri="{FF2B5EF4-FFF2-40B4-BE49-F238E27FC236}">
                    <a16:creationId xmlns:a16="http://schemas.microsoft.com/office/drawing/2014/main" id="{BBE948C2-30EB-2546-CECB-0F754A911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576">
                <a:extLst>
                  <a:ext uri="{FF2B5EF4-FFF2-40B4-BE49-F238E27FC236}">
                    <a16:creationId xmlns:a16="http://schemas.microsoft.com/office/drawing/2014/main" id="{7CA3C0CC-EF75-7926-CCFF-57A06DDC8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577">
                <a:extLst>
                  <a:ext uri="{FF2B5EF4-FFF2-40B4-BE49-F238E27FC236}">
                    <a16:creationId xmlns:a16="http://schemas.microsoft.com/office/drawing/2014/main" id="{9151E263-BDDC-2F67-E146-F68211A21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578">
                <a:extLst>
                  <a:ext uri="{FF2B5EF4-FFF2-40B4-BE49-F238E27FC236}">
                    <a16:creationId xmlns:a16="http://schemas.microsoft.com/office/drawing/2014/main" id="{357E8D07-C978-E00C-2C82-FEE9199A8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579">
                <a:extLst>
                  <a:ext uri="{FF2B5EF4-FFF2-40B4-BE49-F238E27FC236}">
                    <a16:creationId xmlns:a16="http://schemas.microsoft.com/office/drawing/2014/main" id="{B49D66E7-D781-97CE-FE37-C3990C06D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580">
                <a:extLst>
                  <a:ext uri="{FF2B5EF4-FFF2-40B4-BE49-F238E27FC236}">
                    <a16:creationId xmlns:a16="http://schemas.microsoft.com/office/drawing/2014/main" id="{B27A44A1-4923-19D4-4AEF-C7354789A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581">
                <a:extLst>
                  <a:ext uri="{FF2B5EF4-FFF2-40B4-BE49-F238E27FC236}">
                    <a16:creationId xmlns:a16="http://schemas.microsoft.com/office/drawing/2014/main" id="{5E4D22B0-A010-5047-68ED-3378E81E1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9" name="Group 582">
              <a:extLst>
                <a:ext uri="{FF2B5EF4-FFF2-40B4-BE49-F238E27FC236}">
                  <a16:creationId xmlns:a16="http://schemas.microsoft.com/office/drawing/2014/main" id="{47996505-3B1D-7E6A-733B-5140ECDCD8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0" y="1151"/>
              <a:ext cx="151" cy="285"/>
              <a:chOff x="288" y="2016"/>
              <a:chExt cx="432" cy="816"/>
            </a:xfrm>
          </p:grpSpPr>
          <p:sp>
            <p:nvSpPr>
              <p:cNvPr id="161" name="Rectangle 583">
                <a:extLst>
                  <a:ext uri="{FF2B5EF4-FFF2-40B4-BE49-F238E27FC236}">
                    <a16:creationId xmlns:a16="http://schemas.microsoft.com/office/drawing/2014/main" id="{C0C3B941-0540-99BE-8210-A12E5E35E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Line 584">
                <a:extLst>
                  <a:ext uri="{FF2B5EF4-FFF2-40B4-BE49-F238E27FC236}">
                    <a16:creationId xmlns:a16="http://schemas.microsoft.com/office/drawing/2014/main" id="{FA025E5F-D62D-30D7-56CB-A9A532280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585">
                <a:extLst>
                  <a:ext uri="{FF2B5EF4-FFF2-40B4-BE49-F238E27FC236}">
                    <a16:creationId xmlns:a16="http://schemas.microsoft.com/office/drawing/2014/main" id="{77CCEC13-1488-6437-5A82-313C0DB02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586">
                <a:extLst>
                  <a:ext uri="{FF2B5EF4-FFF2-40B4-BE49-F238E27FC236}">
                    <a16:creationId xmlns:a16="http://schemas.microsoft.com/office/drawing/2014/main" id="{09E795C0-75F9-434D-DC89-A39337D1A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587">
                <a:extLst>
                  <a:ext uri="{FF2B5EF4-FFF2-40B4-BE49-F238E27FC236}">
                    <a16:creationId xmlns:a16="http://schemas.microsoft.com/office/drawing/2014/main" id="{DA24BC2B-6329-CBDF-35BA-A9BD0AB33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588">
                <a:extLst>
                  <a:ext uri="{FF2B5EF4-FFF2-40B4-BE49-F238E27FC236}">
                    <a16:creationId xmlns:a16="http://schemas.microsoft.com/office/drawing/2014/main" id="{16CBE173-7FA7-30BC-5AD3-9E7BF285E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589">
                <a:extLst>
                  <a:ext uri="{FF2B5EF4-FFF2-40B4-BE49-F238E27FC236}">
                    <a16:creationId xmlns:a16="http://schemas.microsoft.com/office/drawing/2014/main" id="{608A8408-88E7-1EE1-B719-479C170C2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590">
                <a:extLst>
                  <a:ext uri="{FF2B5EF4-FFF2-40B4-BE49-F238E27FC236}">
                    <a16:creationId xmlns:a16="http://schemas.microsoft.com/office/drawing/2014/main" id="{87BFC9A4-7C72-C264-35CE-48006525E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591">
                <a:extLst>
                  <a:ext uri="{FF2B5EF4-FFF2-40B4-BE49-F238E27FC236}">
                    <a16:creationId xmlns:a16="http://schemas.microsoft.com/office/drawing/2014/main" id="{43171574-9625-B48F-4B62-7A7D92943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0" name="Group 592">
              <a:extLst>
                <a:ext uri="{FF2B5EF4-FFF2-40B4-BE49-F238E27FC236}">
                  <a16:creationId xmlns:a16="http://schemas.microsoft.com/office/drawing/2014/main" id="{68D23C05-A574-73A3-A4FC-A3D10C4399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1" y="1151"/>
              <a:ext cx="151" cy="285"/>
              <a:chOff x="288" y="2016"/>
              <a:chExt cx="432" cy="816"/>
            </a:xfrm>
          </p:grpSpPr>
          <p:sp>
            <p:nvSpPr>
              <p:cNvPr id="152" name="Rectangle 593">
                <a:extLst>
                  <a:ext uri="{FF2B5EF4-FFF2-40B4-BE49-F238E27FC236}">
                    <a16:creationId xmlns:a16="http://schemas.microsoft.com/office/drawing/2014/main" id="{91D95FE9-9B33-DEBC-DEEC-1D3DC7078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Line 594">
                <a:extLst>
                  <a:ext uri="{FF2B5EF4-FFF2-40B4-BE49-F238E27FC236}">
                    <a16:creationId xmlns:a16="http://schemas.microsoft.com/office/drawing/2014/main" id="{DF2B91F7-8804-3DE1-BF97-61BDA159F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595">
                <a:extLst>
                  <a:ext uri="{FF2B5EF4-FFF2-40B4-BE49-F238E27FC236}">
                    <a16:creationId xmlns:a16="http://schemas.microsoft.com/office/drawing/2014/main" id="{C81FCB42-4929-0F11-C8A3-D805FD65E8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596">
                <a:extLst>
                  <a:ext uri="{FF2B5EF4-FFF2-40B4-BE49-F238E27FC236}">
                    <a16:creationId xmlns:a16="http://schemas.microsoft.com/office/drawing/2014/main" id="{4B3CD882-354C-EA4B-B3B4-B12CAAAD9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597">
                <a:extLst>
                  <a:ext uri="{FF2B5EF4-FFF2-40B4-BE49-F238E27FC236}">
                    <a16:creationId xmlns:a16="http://schemas.microsoft.com/office/drawing/2014/main" id="{17CEF5EC-10A4-19CF-7F2B-5D2E2B749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598">
                <a:extLst>
                  <a:ext uri="{FF2B5EF4-FFF2-40B4-BE49-F238E27FC236}">
                    <a16:creationId xmlns:a16="http://schemas.microsoft.com/office/drawing/2014/main" id="{E9A222E6-7601-C56B-1EF1-EE41E9435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599">
                <a:extLst>
                  <a:ext uri="{FF2B5EF4-FFF2-40B4-BE49-F238E27FC236}">
                    <a16:creationId xmlns:a16="http://schemas.microsoft.com/office/drawing/2014/main" id="{19C8D3EB-9E80-1CC1-5B75-884663618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600">
                <a:extLst>
                  <a:ext uri="{FF2B5EF4-FFF2-40B4-BE49-F238E27FC236}">
                    <a16:creationId xmlns:a16="http://schemas.microsoft.com/office/drawing/2014/main" id="{01A9E2D2-C3F6-1DC7-5EB4-38C1389E4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601">
                <a:extLst>
                  <a:ext uri="{FF2B5EF4-FFF2-40B4-BE49-F238E27FC236}">
                    <a16:creationId xmlns:a16="http://schemas.microsoft.com/office/drawing/2014/main" id="{5BA006EC-2CD8-8C0E-E66F-49EB6EEE8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1" name="Freeform 606">
              <a:extLst>
                <a:ext uri="{FF2B5EF4-FFF2-40B4-BE49-F238E27FC236}">
                  <a16:creationId xmlns:a16="http://schemas.microsoft.com/office/drawing/2014/main" id="{4D88E92B-3E6C-52EF-D4E6-1EAD09C7E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" y="901"/>
              <a:ext cx="1425" cy="66"/>
            </a:xfrm>
            <a:custGeom>
              <a:avLst/>
              <a:gdLst>
                <a:gd name="T0" fmla="*/ 0 w 4082"/>
                <a:gd name="T1" fmla="*/ 0 h 190"/>
                <a:gd name="T2" fmla="*/ 0 w 4082"/>
                <a:gd name="T3" fmla="*/ 0 h 190"/>
                <a:gd name="T4" fmla="*/ 0 w 4082"/>
                <a:gd name="T5" fmla="*/ 0 h 190"/>
                <a:gd name="T6" fmla="*/ 0 w 4082"/>
                <a:gd name="T7" fmla="*/ 0 h 190"/>
                <a:gd name="T8" fmla="*/ 0 w 4082"/>
                <a:gd name="T9" fmla="*/ 0 h 190"/>
                <a:gd name="T10" fmla="*/ 0 w 4082"/>
                <a:gd name="T11" fmla="*/ 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82"/>
                <a:gd name="T19" fmla="*/ 0 h 190"/>
                <a:gd name="T20" fmla="*/ 4082 w 4082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82" h="190">
                  <a:moveTo>
                    <a:pt x="3988" y="190"/>
                  </a:moveTo>
                  <a:lnTo>
                    <a:pt x="4082" y="190"/>
                  </a:lnTo>
                  <a:lnTo>
                    <a:pt x="4082" y="0"/>
                  </a:lnTo>
                  <a:lnTo>
                    <a:pt x="0" y="0"/>
                  </a:lnTo>
                  <a:lnTo>
                    <a:pt x="1" y="190"/>
                  </a:lnTo>
                  <a:lnTo>
                    <a:pt x="100" y="19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3" name="Freeform 596">
            <a:extLst>
              <a:ext uri="{FF2B5EF4-FFF2-40B4-BE49-F238E27FC236}">
                <a16:creationId xmlns:a16="http://schemas.microsoft.com/office/drawing/2014/main" id="{4E12D878-498D-0CE2-B4F7-752D87E34D97}"/>
              </a:ext>
            </a:extLst>
          </p:cNvPr>
          <p:cNvSpPr>
            <a:spLocks/>
          </p:cNvSpPr>
          <p:nvPr/>
        </p:nvSpPr>
        <p:spPr bwMode="auto">
          <a:xfrm>
            <a:off x="1964085" y="1400678"/>
            <a:ext cx="3251200" cy="811212"/>
          </a:xfrm>
          <a:custGeom>
            <a:avLst/>
            <a:gdLst>
              <a:gd name="T0" fmla="*/ 0 w 3251200"/>
              <a:gd name="T1" fmla="*/ 1150 h 811316"/>
              <a:gd name="T2" fmla="*/ 654050 w 3251200"/>
              <a:gd name="T3" fmla="*/ 64490 h 811316"/>
              <a:gd name="T4" fmla="*/ 923925 w 3251200"/>
              <a:gd name="T5" fmla="*/ 808695 h 811316"/>
              <a:gd name="T6" fmla="*/ 1689100 w 3251200"/>
              <a:gd name="T7" fmla="*/ 181665 h 811316"/>
              <a:gd name="T8" fmla="*/ 3251200 w 3251200"/>
              <a:gd name="T9" fmla="*/ 26490 h 811316"/>
              <a:gd name="T10" fmla="*/ 3251200 w 3251200"/>
              <a:gd name="T11" fmla="*/ 26490 h 811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51200" h="811316">
                <a:moveTo>
                  <a:pt x="0" y="1150"/>
                </a:moveTo>
                <a:cubicBezTo>
                  <a:pt x="652462" y="-5729"/>
                  <a:pt x="592138" y="18612"/>
                  <a:pt x="654050" y="64650"/>
                </a:cubicBezTo>
                <a:cubicBezTo>
                  <a:pt x="715962" y="110688"/>
                  <a:pt x="751417" y="791196"/>
                  <a:pt x="923925" y="810775"/>
                </a:cubicBezTo>
                <a:cubicBezTo>
                  <a:pt x="1096433" y="830354"/>
                  <a:pt x="1301221" y="312829"/>
                  <a:pt x="1689100" y="182125"/>
                </a:cubicBezTo>
                <a:cubicBezTo>
                  <a:pt x="2076979" y="51421"/>
                  <a:pt x="2990850" y="52479"/>
                  <a:pt x="3251200" y="2655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" name="Oval 597">
            <a:extLst>
              <a:ext uri="{FF2B5EF4-FFF2-40B4-BE49-F238E27FC236}">
                <a16:creationId xmlns:a16="http://schemas.microsoft.com/office/drawing/2014/main" id="{7BA33CA6-BA76-203A-B5C5-2C44BD0E2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923" y="13625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595" name="Oval 598">
            <a:extLst>
              <a:ext uri="{FF2B5EF4-FFF2-40B4-BE49-F238E27FC236}">
                <a16:creationId xmlns:a16="http://schemas.microsoft.com/office/drawing/2014/main" id="{459AD671-84EA-16A6-D8C8-EAA62F132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248" y="13625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596" name="Oval 599">
            <a:extLst>
              <a:ext uri="{FF2B5EF4-FFF2-40B4-BE49-F238E27FC236}">
                <a16:creationId xmlns:a16="http://schemas.microsoft.com/office/drawing/2014/main" id="{766D9FF0-0FF7-6AE8-6A6F-A2EF34B4E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573" y="13625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597" name="Oval 600">
            <a:extLst>
              <a:ext uri="{FF2B5EF4-FFF2-40B4-BE49-F238E27FC236}">
                <a16:creationId xmlns:a16="http://schemas.microsoft.com/office/drawing/2014/main" id="{592DAB63-F508-28BD-6C9C-A923534D6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898" y="13879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598" name="Oval 601">
            <a:extLst>
              <a:ext uri="{FF2B5EF4-FFF2-40B4-BE49-F238E27FC236}">
                <a16:creationId xmlns:a16="http://schemas.microsoft.com/office/drawing/2014/main" id="{357ED9F9-5CCB-47F6-8F30-56A38187F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223" y="18197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599" name="Oval 602">
            <a:extLst>
              <a:ext uri="{FF2B5EF4-FFF2-40B4-BE49-F238E27FC236}">
                <a16:creationId xmlns:a16="http://schemas.microsoft.com/office/drawing/2014/main" id="{A0F73909-350B-EA75-9F2F-458BE9D30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548" y="21626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0" name="Oval 603">
            <a:extLst>
              <a:ext uri="{FF2B5EF4-FFF2-40B4-BE49-F238E27FC236}">
                <a16:creationId xmlns:a16="http://schemas.microsoft.com/office/drawing/2014/main" id="{516C0268-65FF-6D2D-0E0F-7414A5F5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873" y="202932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1" name="Oval 604">
            <a:extLst>
              <a:ext uri="{FF2B5EF4-FFF2-40B4-BE49-F238E27FC236}">
                <a16:creationId xmlns:a16="http://schemas.microsoft.com/office/drawing/2014/main" id="{9991DA52-6A75-EF94-4615-585FE859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5198" y="182295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2" name="Oval 605">
            <a:extLst>
              <a:ext uri="{FF2B5EF4-FFF2-40B4-BE49-F238E27FC236}">
                <a16:creationId xmlns:a16="http://schemas.microsoft.com/office/drawing/2014/main" id="{AD9E2513-1C76-52C5-3C1C-0032E0CFB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523" y="164832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3" name="Oval 606">
            <a:extLst>
              <a:ext uri="{FF2B5EF4-FFF2-40B4-BE49-F238E27FC236}">
                <a16:creationId xmlns:a16="http://schemas.microsoft.com/office/drawing/2014/main" id="{D9B1246B-01CB-7107-B511-DA27B4DA8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848" y="154672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4" name="Oval 607">
            <a:extLst>
              <a:ext uri="{FF2B5EF4-FFF2-40B4-BE49-F238E27FC236}">
                <a16:creationId xmlns:a16="http://schemas.microsoft.com/office/drawing/2014/main" id="{A6A39531-7BFA-1849-2B67-27CA9F0F3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173" y="149592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5" name="Oval 608">
            <a:extLst>
              <a:ext uri="{FF2B5EF4-FFF2-40B4-BE49-F238E27FC236}">
                <a16:creationId xmlns:a16="http://schemas.microsoft.com/office/drawing/2014/main" id="{49675B77-BA73-2332-F0E2-1F4A350B5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498" y="146100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6" name="Oval 609">
            <a:extLst>
              <a:ext uri="{FF2B5EF4-FFF2-40B4-BE49-F238E27FC236}">
                <a16:creationId xmlns:a16="http://schemas.microsoft.com/office/drawing/2014/main" id="{DF6CFF51-1DDA-CCCE-BCE2-5B18EA429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23" y="144830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7" name="Oval 610">
            <a:extLst>
              <a:ext uri="{FF2B5EF4-FFF2-40B4-BE49-F238E27FC236}">
                <a16:creationId xmlns:a16="http://schemas.microsoft.com/office/drawing/2014/main" id="{8A66B4C6-3944-D25C-EEE6-EA09983D1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148" y="14260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8" name="Oval 611">
            <a:extLst>
              <a:ext uri="{FF2B5EF4-FFF2-40B4-BE49-F238E27FC236}">
                <a16:creationId xmlns:a16="http://schemas.microsoft.com/office/drawing/2014/main" id="{3614E4E8-AAE6-E572-B210-548A3119E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473" y="141655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09" name="Oval 612">
            <a:extLst>
              <a:ext uri="{FF2B5EF4-FFF2-40B4-BE49-F238E27FC236}">
                <a16:creationId xmlns:a16="http://schemas.microsoft.com/office/drawing/2014/main" id="{7DCC825D-0E15-48B3-D0C4-1244EF43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798" y="140702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10" name="Oval 613">
            <a:extLst>
              <a:ext uri="{FF2B5EF4-FFF2-40B4-BE49-F238E27FC236}">
                <a16:creationId xmlns:a16="http://schemas.microsoft.com/office/drawing/2014/main" id="{4FEB50CE-1211-45AB-4BCD-4DB9588A5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123" y="140067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11" name="Oval 614">
            <a:extLst>
              <a:ext uri="{FF2B5EF4-FFF2-40B4-BE49-F238E27FC236}">
                <a16:creationId xmlns:a16="http://schemas.microsoft.com/office/drawing/2014/main" id="{F0FEDFC6-2137-FE6E-837C-552BBF4B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448" y="139432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612" name="Straight Connector 616">
            <a:extLst>
              <a:ext uri="{FF2B5EF4-FFF2-40B4-BE49-F238E27FC236}">
                <a16:creationId xmlns:a16="http://schemas.microsoft.com/office/drawing/2014/main" id="{0D39E990-D3BC-BA48-831F-5F05D8562A3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14973" y="1413378"/>
            <a:ext cx="1111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3" name="Straight Connector 618">
            <a:extLst>
              <a:ext uri="{FF2B5EF4-FFF2-40B4-BE49-F238E27FC236}">
                <a16:creationId xmlns:a16="http://schemas.microsoft.com/office/drawing/2014/main" id="{A54510DF-D3C0-B9DC-64F4-886B4CB4423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99123" y="1413378"/>
            <a:ext cx="1111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" name="Straight Arrow Connector 622">
            <a:extLst>
              <a:ext uri="{FF2B5EF4-FFF2-40B4-BE49-F238E27FC236}">
                <a16:creationId xmlns:a16="http://schemas.microsoft.com/office/drawing/2014/main" id="{C1276300-E5A6-7EA1-7237-AC3B0023D4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2073" y="2565903"/>
            <a:ext cx="3476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" name="Straight Arrow Connector 623">
            <a:extLst>
              <a:ext uri="{FF2B5EF4-FFF2-40B4-BE49-F238E27FC236}">
                <a16:creationId xmlns:a16="http://schemas.microsoft.com/office/drawing/2014/main" id="{04D9133A-9538-C98C-4A65-AAD0CA1CCDE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903885" y="2565903"/>
            <a:ext cx="3603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" name="TextBox 625">
            <a:extLst>
              <a:ext uri="{FF2B5EF4-FFF2-40B4-BE49-F238E27FC236}">
                <a16:creationId xmlns:a16="http://schemas.microsoft.com/office/drawing/2014/main" id="{F40A5FA4-F998-D633-6A19-CFA6E3AB3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973" y="2565903"/>
            <a:ext cx="49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800" i="1">
                <a:latin typeface="Symbol" pitchFamily="2" charset="2"/>
              </a:rPr>
              <a:t>d</a:t>
            </a:r>
            <a:r>
              <a:rPr lang="en-US" altLang="en-US" sz="1800" i="1"/>
              <a:t>t</a:t>
            </a:r>
            <a:r>
              <a:rPr lang="en-US" altLang="en-US" sz="1800" i="1" baseline="-25000"/>
              <a:t>s</a:t>
            </a:r>
          </a:p>
        </p:txBody>
      </p:sp>
      <p:sp>
        <p:nvSpPr>
          <p:cNvPr id="617" name="Bent Arrow 616">
            <a:extLst>
              <a:ext uri="{FF2B5EF4-FFF2-40B4-BE49-F238E27FC236}">
                <a16:creationId xmlns:a16="http://schemas.microsoft.com/office/drawing/2014/main" id="{F507D062-9DF4-EF0E-0894-4816E2064BFF}"/>
              </a:ext>
            </a:extLst>
          </p:cNvPr>
          <p:cNvSpPr/>
          <p:nvPr/>
        </p:nvSpPr>
        <p:spPr bwMode="auto">
          <a:xfrm rot="5400000">
            <a:off x="5215285" y="1665791"/>
            <a:ext cx="936625" cy="863600"/>
          </a:xfrm>
          <a:prstGeom prst="bentArrow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  <a:ea typeface="ヒラギノ角ゴ Pro W3" charset="0"/>
            </a:endParaRPr>
          </a:p>
        </p:txBody>
      </p:sp>
      <p:sp>
        <p:nvSpPr>
          <p:cNvPr id="618" name="Bent Arrow 617">
            <a:extLst>
              <a:ext uri="{FF2B5EF4-FFF2-40B4-BE49-F238E27FC236}">
                <a16:creationId xmlns:a16="http://schemas.microsoft.com/office/drawing/2014/main" id="{625070C4-C774-D6EF-BE10-34708501DC15}"/>
              </a:ext>
            </a:extLst>
          </p:cNvPr>
          <p:cNvSpPr/>
          <p:nvPr/>
        </p:nvSpPr>
        <p:spPr bwMode="auto">
          <a:xfrm rot="10800000" flipH="1">
            <a:off x="5756623" y="4437565"/>
            <a:ext cx="935037" cy="865188"/>
          </a:xfrm>
          <a:prstGeom prst="bentArrow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  <a:ea typeface="ヒラギノ角ゴ Pro W3" charset="0"/>
            </a:endParaRPr>
          </a:p>
        </p:txBody>
      </p:sp>
      <p:sp>
        <p:nvSpPr>
          <p:cNvPr id="619" name="Oval 629">
            <a:extLst>
              <a:ext uri="{FF2B5EF4-FFF2-40B4-BE49-F238E27FC236}">
                <a16:creationId xmlns:a16="http://schemas.microsoft.com/office/drawing/2014/main" id="{91142DDA-8F1A-B07B-FA93-B00088563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3298" y="46883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0" name="Oval 630">
            <a:extLst>
              <a:ext uri="{FF2B5EF4-FFF2-40B4-BE49-F238E27FC236}">
                <a16:creationId xmlns:a16="http://schemas.microsoft.com/office/drawing/2014/main" id="{0D293631-D285-E332-91B9-574D87C7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623" y="46883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1" name="Oval 631">
            <a:extLst>
              <a:ext uri="{FF2B5EF4-FFF2-40B4-BE49-F238E27FC236}">
                <a16:creationId xmlns:a16="http://schemas.microsoft.com/office/drawing/2014/main" id="{CF3887C6-DE68-84AD-1C15-2B4CD152F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948" y="46883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2" name="Oval 632">
            <a:extLst>
              <a:ext uri="{FF2B5EF4-FFF2-40B4-BE49-F238E27FC236}">
                <a16:creationId xmlns:a16="http://schemas.microsoft.com/office/drawing/2014/main" id="{0100ED35-50A4-BF0E-20BB-0EF47A94A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5273" y="47137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3" name="Oval 633">
            <a:extLst>
              <a:ext uri="{FF2B5EF4-FFF2-40B4-BE49-F238E27FC236}">
                <a16:creationId xmlns:a16="http://schemas.microsoft.com/office/drawing/2014/main" id="{17FF2E93-D7F4-92C3-7E4F-CF10B7F4A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598" y="51455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4" name="Oval 634">
            <a:extLst>
              <a:ext uri="{FF2B5EF4-FFF2-40B4-BE49-F238E27FC236}">
                <a16:creationId xmlns:a16="http://schemas.microsoft.com/office/drawing/2014/main" id="{AA073E80-C174-618F-074E-E55470D0A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923" y="54884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5" name="Oval 635">
            <a:extLst>
              <a:ext uri="{FF2B5EF4-FFF2-40B4-BE49-F238E27FC236}">
                <a16:creationId xmlns:a16="http://schemas.microsoft.com/office/drawing/2014/main" id="{462534B0-BFB6-1C72-D893-0DE9158C5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48" y="535514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6" name="Oval 636">
            <a:extLst>
              <a:ext uri="{FF2B5EF4-FFF2-40B4-BE49-F238E27FC236}">
                <a16:creationId xmlns:a16="http://schemas.microsoft.com/office/drawing/2014/main" id="{C3363F70-ECD0-31FB-DF29-F6FBAF5C2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4573" y="514876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7" name="Oval 637">
            <a:extLst>
              <a:ext uri="{FF2B5EF4-FFF2-40B4-BE49-F238E27FC236}">
                <a16:creationId xmlns:a16="http://schemas.microsoft.com/office/drawing/2014/main" id="{A63BC70C-9D0A-CE85-C31A-80F1443A5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898" y="497414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8" name="Oval 638">
            <a:extLst>
              <a:ext uri="{FF2B5EF4-FFF2-40B4-BE49-F238E27FC236}">
                <a16:creationId xmlns:a16="http://schemas.microsoft.com/office/drawing/2014/main" id="{C66BF442-329A-A832-40BF-E78985C9C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9223" y="487254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29" name="Oval 639">
            <a:extLst>
              <a:ext uri="{FF2B5EF4-FFF2-40B4-BE49-F238E27FC236}">
                <a16:creationId xmlns:a16="http://schemas.microsoft.com/office/drawing/2014/main" id="{0FF961CC-E22F-117C-FFB5-AD7E2179D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6548" y="482174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30" name="Oval 640">
            <a:extLst>
              <a:ext uri="{FF2B5EF4-FFF2-40B4-BE49-F238E27FC236}">
                <a16:creationId xmlns:a16="http://schemas.microsoft.com/office/drawing/2014/main" id="{662186F2-0F58-18DC-E7C3-FF70204CF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3873" y="478681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31" name="Oval 641">
            <a:extLst>
              <a:ext uri="{FF2B5EF4-FFF2-40B4-BE49-F238E27FC236}">
                <a16:creationId xmlns:a16="http://schemas.microsoft.com/office/drawing/2014/main" id="{43775F6B-DE8D-8684-1738-C1FCC90F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198" y="477411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32" name="Oval 642">
            <a:extLst>
              <a:ext uri="{FF2B5EF4-FFF2-40B4-BE49-F238E27FC236}">
                <a16:creationId xmlns:a16="http://schemas.microsoft.com/office/drawing/2014/main" id="{EBD3DA26-7139-5810-6BC3-D1E18C0B8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8523" y="47518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33" name="Oval 643">
            <a:extLst>
              <a:ext uri="{FF2B5EF4-FFF2-40B4-BE49-F238E27FC236}">
                <a16:creationId xmlns:a16="http://schemas.microsoft.com/office/drawing/2014/main" id="{5F46BA07-27C2-AA7C-957A-2F84F36C7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848" y="474236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34" name="Oval 644">
            <a:extLst>
              <a:ext uri="{FF2B5EF4-FFF2-40B4-BE49-F238E27FC236}">
                <a16:creationId xmlns:a16="http://schemas.microsoft.com/office/drawing/2014/main" id="{6DBF6099-E0AF-0A2E-15FC-5AFD11B24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3173" y="473284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35" name="Oval 645">
            <a:extLst>
              <a:ext uri="{FF2B5EF4-FFF2-40B4-BE49-F238E27FC236}">
                <a16:creationId xmlns:a16="http://schemas.microsoft.com/office/drawing/2014/main" id="{A91D4A25-66CA-516A-2936-9D72C404C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498" y="472649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636" name="Oval 646">
            <a:extLst>
              <a:ext uri="{FF2B5EF4-FFF2-40B4-BE49-F238E27FC236}">
                <a16:creationId xmlns:a16="http://schemas.microsoft.com/office/drawing/2014/main" id="{EFF83507-6B7A-8966-D5F7-0B7B2A589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7823" y="472014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637" name="Straight Connector 647">
            <a:extLst>
              <a:ext uri="{FF2B5EF4-FFF2-40B4-BE49-F238E27FC236}">
                <a16:creationId xmlns:a16="http://schemas.microsoft.com/office/drawing/2014/main" id="{90F57C67-7318-9FAE-12F5-6D246680FAC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875935" y="4739190"/>
            <a:ext cx="95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8" name="Straight Connector 648">
            <a:extLst>
              <a:ext uri="{FF2B5EF4-FFF2-40B4-BE49-F238E27FC236}">
                <a16:creationId xmlns:a16="http://schemas.microsoft.com/office/drawing/2014/main" id="{0940E9DE-597B-57BB-9E69-4AD6C46E4DE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060085" y="4739190"/>
            <a:ext cx="95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9" name="Straight Arrow Connector 649">
            <a:extLst>
              <a:ext uri="{FF2B5EF4-FFF2-40B4-BE49-F238E27FC236}">
                <a16:creationId xmlns:a16="http://schemas.microsoft.com/office/drawing/2014/main" id="{70C2561F-CB3C-508A-72EE-82F293D77D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31448" y="5890128"/>
            <a:ext cx="3476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0" name="Straight Arrow Connector 650">
            <a:extLst>
              <a:ext uri="{FF2B5EF4-FFF2-40B4-BE49-F238E27FC236}">
                <a16:creationId xmlns:a16="http://schemas.microsoft.com/office/drawing/2014/main" id="{CC3DE8A8-F23B-DE3F-A5E5-5969DB7B674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064848" y="5890128"/>
            <a:ext cx="3587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1" name="TextBox 651">
            <a:extLst>
              <a:ext uri="{FF2B5EF4-FFF2-40B4-BE49-F238E27FC236}">
                <a16:creationId xmlns:a16="http://schemas.microsoft.com/office/drawing/2014/main" id="{83F95BCB-6B38-C918-500B-7D4667AF1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348" y="5890128"/>
            <a:ext cx="512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800" i="1">
                <a:latin typeface="Symbol" pitchFamily="2" charset="2"/>
              </a:rPr>
              <a:t>d</a:t>
            </a:r>
            <a:r>
              <a:rPr lang="en-US" altLang="en-US" sz="1800" i="1"/>
              <a:t>t</a:t>
            </a:r>
            <a:r>
              <a:rPr lang="en-US" altLang="en-US" sz="1800" i="1" baseline="-25000"/>
              <a:t>d</a:t>
            </a:r>
          </a:p>
        </p:txBody>
      </p:sp>
      <p:graphicFrame>
        <p:nvGraphicFramePr>
          <p:cNvPr id="642" name="Object 4">
            <a:extLst>
              <a:ext uri="{FF2B5EF4-FFF2-40B4-BE49-F238E27FC236}">
                <a16:creationId xmlns:a16="http://schemas.microsoft.com/office/drawing/2014/main" id="{E591A8CB-FA72-C3B5-9DCD-A1AFB4261A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435"/>
              </p:ext>
            </p:extLst>
          </p:nvPr>
        </p:nvGraphicFramePr>
        <p:xfrm>
          <a:off x="8275985" y="1918203"/>
          <a:ext cx="1439863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700" imgH="431800" progId="Equation.3">
                  <p:embed/>
                </p:oleObj>
              </mc:Choice>
              <mc:Fallback>
                <p:oleObj name="Equation" r:id="rId2" imgW="647700" imgH="431800" progId="Equation.3">
                  <p:embed/>
                  <p:pic>
                    <p:nvPicPr>
                      <p:cNvPr id="29752" name="Object 4">
                        <a:extLst>
                          <a:ext uri="{FF2B5EF4-FFF2-40B4-BE49-F238E27FC236}">
                            <a16:creationId xmlns:a16="http://schemas.microsoft.com/office/drawing/2014/main" id="{98CB304C-CDE2-6A43-77ED-8B3EFE510E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985" y="1918203"/>
                        <a:ext cx="1439863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3" name="TextBox 642">
            <a:extLst>
              <a:ext uri="{FF2B5EF4-FFF2-40B4-BE49-F238E27FC236}">
                <a16:creationId xmlns:a16="http://schemas.microsoft.com/office/drawing/2014/main" id="{9D580C48-F3DD-2030-0645-6A24B3B0E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148" y="4797928"/>
            <a:ext cx="3095625" cy="150812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Tahoma" charset="0"/>
                <a:ea typeface="ヒラギノ角ゴ Pro W3" charset="0"/>
              </a:rPr>
              <a:t>Typical values:</a:t>
            </a:r>
            <a:br>
              <a:rPr lang="en-US" sz="1800" dirty="0">
                <a:latin typeface="Tahoma" charset="0"/>
                <a:ea typeface="ヒラギノ角ゴ Pro W3" charset="0"/>
              </a:rPr>
            </a:br>
            <a:endParaRPr lang="en-US" sz="1800" dirty="0">
              <a:latin typeface="Tahoma" charset="0"/>
              <a:ea typeface="ヒラギノ角ゴ Pro W3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i="1" dirty="0">
                <a:latin typeface="Symbol" charset="2"/>
                <a:ea typeface="ヒラギノ角ゴ Pro W3" charset="0"/>
                <a:cs typeface="Symbol" charset="2"/>
              </a:rPr>
              <a:t>d</a:t>
            </a:r>
            <a:r>
              <a:rPr lang="en-US" sz="1800" i="1" dirty="0">
                <a:latin typeface="Tahoma" charset="0"/>
                <a:ea typeface="ヒラギノ角ゴ Pro W3" charset="0"/>
              </a:rPr>
              <a:t>t</a:t>
            </a:r>
            <a:r>
              <a:rPr lang="en-US" sz="1800" i="1" baseline="-25000" dirty="0">
                <a:latin typeface="Tahoma" charset="0"/>
                <a:ea typeface="ヒラギノ角ゴ Pro W3" charset="0"/>
              </a:rPr>
              <a:t>s</a:t>
            </a:r>
            <a:r>
              <a:rPr lang="en-US" sz="1800" dirty="0">
                <a:latin typeface="Tahoma" charset="0"/>
                <a:ea typeface="ヒラギノ角ゴ Pro W3" charset="0"/>
              </a:rPr>
              <a:t> = 0.5 ns (2 GSPS)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i="1" dirty="0">
                <a:latin typeface="Symbol" charset="2"/>
                <a:ea typeface="ヒラギノ角ゴ Pro W3" charset="0"/>
                <a:cs typeface="Symbol" charset="2"/>
              </a:rPr>
              <a:t>d</a:t>
            </a:r>
            <a:r>
              <a:rPr lang="en-US" sz="1800" i="1" dirty="0">
                <a:latin typeface="Tahoma" charset="0"/>
                <a:ea typeface="ヒラギノ角ゴ Pro W3" charset="0"/>
              </a:rPr>
              <a:t>t</a:t>
            </a:r>
            <a:r>
              <a:rPr lang="en-US" sz="1800" i="1" baseline="-25000" dirty="0">
                <a:latin typeface="Tahoma" charset="0"/>
                <a:ea typeface="ヒラギノ角ゴ Pro W3" charset="0"/>
              </a:rPr>
              <a:t>d</a:t>
            </a:r>
            <a:r>
              <a:rPr lang="en-US" sz="1800" dirty="0">
                <a:latin typeface="Tahoma" charset="0"/>
                <a:ea typeface="ヒラギノ角ゴ Pro W3" charset="0"/>
              </a:rPr>
              <a:t> = 30 ns (33 MHz)</a:t>
            </a:r>
            <a:br>
              <a:rPr lang="en-US" sz="1800" dirty="0">
                <a:latin typeface="Tahoma" charset="0"/>
                <a:ea typeface="ヒラギノ角ゴ Pro W3" charset="0"/>
              </a:rPr>
            </a:br>
            <a:r>
              <a:rPr lang="en-US" sz="1800" dirty="0">
                <a:latin typeface="Tahoma" charset="0"/>
                <a:ea typeface="ヒラギノ角ゴ Pro W3" charset="0"/>
              </a:rPr>
              <a:t>→ </a:t>
            </a:r>
            <a:r>
              <a:rPr lang="en-US" sz="2000" i="1" dirty="0">
                <a:latin typeface="Times"/>
                <a:ea typeface="ヒラギノ角ゴ Pro W3" charset="0"/>
                <a:cs typeface="Times"/>
              </a:rPr>
              <a:t>TSR</a:t>
            </a:r>
            <a:r>
              <a:rPr lang="en-US" sz="1800" dirty="0">
                <a:latin typeface="Tahoma" charset="0"/>
                <a:ea typeface="ヒラギノ角ゴ Pro W3" charset="0"/>
              </a:rPr>
              <a:t> = 60</a:t>
            </a:r>
          </a:p>
        </p:txBody>
      </p:sp>
      <p:sp>
        <p:nvSpPr>
          <p:cNvPr id="644" name="TextBox 643">
            <a:extLst>
              <a:ext uri="{FF2B5EF4-FFF2-40B4-BE49-F238E27FC236}">
                <a16:creationId xmlns:a16="http://schemas.microsoft.com/office/drawing/2014/main" id="{8FBCE419-A63D-C666-38C4-B2D4BF9EEA5A}"/>
              </a:ext>
            </a:extLst>
          </p:cNvPr>
          <p:cNvSpPr txBox="1"/>
          <p:nvPr/>
        </p:nvSpPr>
        <p:spPr>
          <a:xfrm>
            <a:off x="8515331" y="5926587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Stefan Ritt</a:t>
            </a:r>
          </a:p>
        </p:txBody>
      </p:sp>
    </p:spTree>
    <p:extLst>
      <p:ext uri="{BB962C8B-B14F-4D97-AF65-F5344CB8AC3E}">
        <p14:creationId xmlns:p14="http://schemas.microsoft.com/office/powerpoint/2010/main" val="222916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DFFD-8C05-7852-6B14-9131DF798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1770-EF35-8F6D-825D-B06138377F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739EF-CD42-6E04-945D-E846B82D55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9166BC-EB72-1242-8216-3EDD3960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TSR Leads to SCA Deadtime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BE7BB39-9256-1761-9EA9-8CB9BE02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47" y="1962150"/>
            <a:ext cx="6913562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id="{8C85CAD6-1684-6D03-DA1B-7949AB572ED5}"/>
              </a:ext>
            </a:extLst>
          </p:cNvPr>
          <p:cNvGrpSpPr>
            <a:grpSpLocks/>
          </p:cNvGrpSpPr>
          <p:nvPr/>
        </p:nvGrpSpPr>
        <p:grpSpPr bwMode="auto">
          <a:xfrm>
            <a:off x="3748359" y="2511425"/>
            <a:ext cx="3022600" cy="2595563"/>
            <a:chOff x="2154" y="981"/>
            <a:chExt cx="2405" cy="2132"/>
          </a:xfrm>
        </p:grpSpPr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CA7A5F83-F320-82E7-D9AB-117735A00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981"/>
              <a:ext cx="91" cy="2132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E98D9159-5B1C-5FB1-E531-12F521BDA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981"/>
              <a:ext cx="91" cy="2132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CA701235-411A-D9DC-0DDD-DAE9EB856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981"/>
              <a:ext cx="91" cy="2132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369CC7AE-632A-35F2-A4E4-E8468695D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981"/>
              <a:ext cx="91" cy="2132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5AE3F77A-C5E6-4945-3ACF-155B8D2DC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981"/>
              <a:ext cx="91" cy="2132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6DA95459-6383-0266-0480-6A1B4A3A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981"/>
              <a:ext cx="91" cy="2132"/>
            </a:xfrm>
            <a:prstGeom prst="rect">
              <a:avLst/>
            </a:prstGeom>
            <a:solidFill>
              <a:srgbClr val="66CC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/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4D75C8DE-9946-A5D8-616B-3719E750F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234" y="1216025"/>
            <a:ext cx="1444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C9FB7FB9-0648-3073-83D1-D4035ECC7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697" y="1216025"/>
            <a:ext cx="2447925" cy="14446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823B8F00-46EA-6D74-DDFB-6194180D5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634" y="855663"/>
            <a:ext cx="6889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000" dirty="0"/>
              <a:t>sampling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C82C66F5-0472-3C4D-8B8E-3B4FD9D19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797" y="855663"/>
            <a:ext cx="7953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000"/>
              <a:t>digitization</a:t>
            </a:r>
          </a:p>
        </p:txBody>
      </p:sp>
      <p:cxnSp>
        <p:nvCxnSpPr>
          <p:cNvPr id="18" name="Straight Arrow Connector 5">
            <a:extLst>
              <a:ext uri="{FF2B5EF4-FFF2-40B4-BE49-F238E27FC236}">
                <a16:creationId xmlns:a16="http://schemas.microsoft.com/office/drawing/2014/main" id="{B6011153-B50D-A0AD-6CD1-5AC3FF71BBB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35672" y="1431925"/>
            <a:ext cx="0" cy="10080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25">
            <a:extLst>
              <a:ext uri="{FF2B5EF4-FFF2-40B4-BE49-F238E27FC236}">
                <a16:creationId xmlns:a16="http://schemas.microsoft.com/office/drawing/2014/main" id="{FD58D69D-44F7-6531-B64D-280AD886B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959" y="1216025"/>
            <a:ext cx="144463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20" name="Rectangle 26">
            <a:extLst>
              <a:ext uri="{FF2B5EF4-FFF2-40B4-BE49-F238E27FC236}">
                <a16:creationId xmlns:a16="http://schemas.microsoft.com/office/drawing/2014/main" id="{CEBD33E8-8977-9C5E-02D8-30655BECE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22" y="1216025"/>
            <a:ext cx="2447925" cy="14446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21" name="Right Brace 6">
            <a:extLst>
              <a:ext uri="{FF2B5EF4-FFF2-40B4-BE49-F238E27FC236}">
                <a16:creationId xmlns:a16="http://schemas.microsoft.com/office/drawing/2014/main" id="{37D7893B-12C6-9730-5C32-B32E0DB9DB89}"/>
              </a:ext>
            </a:extLst>
          </p:cNvPr>
          <p:cNvSpPr>
            <a:spLocks/>
          </p:cNvSpPr>
          <p:nvPr/>
        </p:nvSpPr>
        <p:spPr bwMode="auto">
          <a:xfrm rot="16200000">
            <a:off x="4881040" y="1180307"/>
            <a:ext cx="358775" cy="2303462"/>
          </a:xfrm>
          <a:prstGeom prst="rightBrace">
            <a:avLst>
              <a:gd name="adj1" fmla="val 4628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2054A34F-600D-175D-D64F-7E9DF68D8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834" y="1792288"/>
            <a:ext cx="793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000"/>
              <a:t>lost events</a:t>
            </a:r>
          </a:p>
        </p:txBody>
      </p:sp>
      <p:cxnSp>
        <p:nvCxnSpPr>
          <p:cNvPr id="23" name="Straight Arrow Connector 29">
            <a:extLst>
              <a:ext uri="{FF2B5EF4-FFF2-40B4-BE49-F238E27FC236}">
                <a16:creationId xmlns:a16="http://schemas.microsoft.com/office/drawing/2014/main" id="{2D0533C4-47BF-2674-2B8B-5E3F0A16995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16984" y="1431925"/>
            <a:ext cx="0" cy="10080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30">
            <a:extLst>
              <a:ext uri="{FF2B5EF4-FFF2-40B4-BE49-F238E27FC236}">
                <a16:creationId xmlns:a16="http://schemas.microsoft.com/office/drawing/2014/main" id="{75199CAB-B347-0AC5-B38A-3177B3CE9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622" y="855663"/>
            <a:ext cx="6889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000"/>
              <a:t>sampling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5F89705C-B384-817D-7EFD-B1E153BC9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784" y="855663"/>
            <a:ext cx="795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000"/>
              <a:t>digitization</a:t>
            </a:r>
          </a:p>
        </p:txBody>
      </p:sp>
      <p:sp>
        <p:nvSpPr>
          <p:cNvPr id="26" name="TextBox 32">
            <a:extLst>
              <a:ext uri="{FF2B5EF4-FFF2-40B4-BE49-F238E27FC236}">
                <a16:creationId xmlns:a16="http://schemas.microsoft.com/office/drawing/2014/main" id="{87963758-E9BF-08F4-CD78-A0F7A2EF6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059" y="1144588"/>
            <a:ext cx="1628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000"/>
              <a:t>Sampling Windows * TSR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8B29C0-CC7F-0470-5BA3-49CD6F45E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647" y="5815013"/>
            <a:ext cx="5616575" cy="585787"/>
          </a:xfrm>
          <a:prstGeom prst="rect">
            <a:avLst/>
          </a:prstGeom>
          <a:solidFill>
            <a:srgbClr val="DFE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pPr>
              <a:defRPr/>
            </a:pPr>
            <a:r>
              <a:rPr lang="en-US" altLang="en-US" sz="1600"/>
              <a:t>Chips usually cannot sample during readout ⇒ “Dead Time”</a:t>
            </a:r>
          </a:p>
          <a:p>
            <a:pPr>
              <a:defRPr/>
            </a:pPr>
            <a:r>
              <a:rPr lang="en-US" altLang="en-US" sz="1600"/>
              <a:t>Technique only works for “events” and “triggers”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1B893F-C4BE-E58C-B751-3361CBF5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884" y="3448050"/>
            <a:ext cx="3097213" cy="1230313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pPr>
              <a:defRPr/>
            </a:pPr>
            <a:r>
              <a:rPr lang="en-US" altLang="en-US" sz="1800"/>
              <a:t>Dead time = </a:t>
            </a:r>
          </a:p>
          <a:p>
            <a:pPr>
              <a:defRPr/>
            </a:pPr>
            <a:r>
              <a:rPr lang="en-US" altLang="en-US" sz="1800"/>
              <a:t>Sampling Window ∙ </a:t>
            </a:r>
            <a:r>
              <a:rPr lang="en-US" altLang="en-US" sz="2000" i="1">
                <a:latin typeface="Times" panose="02020603050405020304" pitchFamily="18" charset="0"/>
                <a:ea typeface="Wingdings" panose="05000000000000000000" pitchFamily="2" charset="2"/>
                <a:sym typeface="Wingdings" panose="05000000000000000000" pitchFamily="2" charset="2"/>
              </a:rPr>
              <a:t>TSR</a:t>
            </a:r>
            <a:br>
              <a:rPr lang="en-US" altLang="en-US" sz="1800"/>
            </a:br>
            <a:endParaRPr lang="en-US" altLang="en-US" sz="1800"/>
          </a:p>
          <a:p>
            <a:pPr>
              <a:defRPr/>
            </a:pPr>
            <a:r>
              <a:rPr lang="en-US" altLang="en-US" sz="1800"/>
              <a:t>(e.g. 100 ns ∙ 60 = 6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/>
              <a:t>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C4E64A-6649-8012-FC4D-41F4B64BDED7}"/>
              </a:ext>
            </a:extLst>
          </p:cNvPr>
          <p:cNvSpPr txBox="1"/>
          <p:nvPr/>
        </p:nvSpPr>
        <p:spPr>
          <a:xfrm>
            <a:off x="8727516" y="5962571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Stefan Ritt</a:t>
            </a:r>
          </a:p>
        </p:txBody>
      </p:sp>
    </p:spTree>
    <p:extLst>
      <p:ext uri="{BB962C8B-B14F-4D97-AF65-F5344CB8AC3E}">
        <p14:creationId xmlns:p14="http://schemas.microsoft.com/office/powerpoint/2010/main" val="301374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1C574-15AC-A70B-7EE6-67B67F240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616B-F6DA-0986-010A-B635522973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286C2-19A1-9D06-E624-4A68D2996F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C5D67D-BA56-F763-2944-16884A4F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SCA Deadtime can be addressed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4C1C37A9-45C1-4335-194E-E8AB8369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3" y="3366452"/>
            <a:ext cx="532923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3">
            <a:extLst>
              <a:ext uri="{FF2B5EF4-FFF2-40B4-BE49-F238E27FC236}">
                <a16:creationId xmlns:a16="http://schemas.microsoft.com/office/drawing/2014/main" id="{3A3DF5E7-829F-8EBD-3034-FC356DDD8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370" y="3885565"/>
            <a:ext cx="87313" cy="1909762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84984287-F204-EC70-9AC0-8C119C706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133" y="3885565"/>
            <a:ext cx="87312" cy="1909762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EC2F3E66-54A0-3225-A67F-26B23B648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970" y="3885565"/>
            <a:ext cx="88900" cy="1909762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EF9CD424-16C0-6542-5109-FABAADB74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9708" y="3885565"/>
            <a:ext cx="88900" cy="1909762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E4AF3086-7072-98DC-853A-E0E38EF40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095" y="3885565"/>
            <a:ext cx="87313" cy="1909762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13E477E7-10B7-F542-6EC0-BAA196C21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920" y="3885565"/>
            <a:ext cx="88900" cy="1909762"/>
          </a:xfrm>
          <a:prstGeom prst="rect">
            <a:avLst/>
          </a:prstGeom>
          <a:solidFill>
            <a:srgbClr val="66CC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F5FC3877-EE69-B10D-0333-288A33562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1005840"/>
            <a:ext cx="2303463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F456F271-3EBA-FC57-F898-E64A98A2B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1221740"/>
            <a:ext cx="2303463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44CFE709-B721-0C8A-4C7E-D5F59461C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1437640"/>
            <a:ext cx="2303463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id="{B3607C46-E477-BF4D-9190-BB75088E6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1653540"/>
            <a:ext cx="2303463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692DE4BD-F5DB-B163-B347-5327F45AE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1869440"/>
            <a:ext cx="2303463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97ACC5E7-85EF-BD63-FD1B-D9DF6F4CA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2085340"/>
            <a:ext cx="2303463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1C707682-C91D-3480-4B68-755BD748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2301240"/>
            <a:ext cx="2303463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454FB5A3-F894-660A-8EA9-ED94149B8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220" y="2517140"/>
            <a:ext cx="2303463" cy="1444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43" name="Elbow Connector 3">
            <a:extLst>
              <a:ext uri="{FF2B5EF4-FFF2-40B4-BE49-F238E27FC236}">
                <a16:creationId xmlns:a16="http://schemas.microsoft.com/office/drawing/2014/main" id="{93D04AB5-4887-9AE0-1E4F-809F6F34B0CE}"/>
              </a:ext>
            </a:extLst>
          </p:cNvPr>
          <p:cNvCxnSpPr>
            <a:cxnSpLocks noChangeShapeType="1"/>
            <a:stCxn id="29" idx="0"/>
            <a:endCxn id="35" idx="1"/>
          </p:cNvCxnSpPr>
          <p:nvPr/>
        </p:nvCxnSpPr>
        <p:spPr bwMode="auto">
          <a:xfrm rot="5400000" flipH="1" flipV="1">
            <a:off x="3551083" y="626427"/>
            <a:ext cx="2808288" cy="3709987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Elbow Connector 29">
            <a:extLst>
              <a:ext uri="{FF2B5EF4-FFF2-40B4-BE49-F238E27FC236}">
                <a16:creationId xmlns:a16="http://schemas.microsoft.com/office/drawing/2014/main" id="{BC8EC219-F9C9-1E7F-FC86-BF548DF5CB2A}"/>
              </a:ext>
            </a:extLst>
          </p:cNvPr>
          <p:cNvCxnSpPr>
            <a:cxnSpLocks noChangeShapeType="1"/>
            <a:stCxn id="30" idx="0"/>
            <a:endCxn id="36" idx="1"/>
          </p:cNvCxnSpPr>
          <p:nvPr/>
        </p:nvCxnSpPr>
        <p:spPr bwMode="auto">
          <a:xfrm rot="5400000" flipH="1" flipV="1">
            <a:off x="3724914" y="800258"/>
            <a:ext cx="2592388" cy="3578225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Elbow Connector 32">
            <a:extLst>
              <a:ext uri="{FF2B5EF4-FFF2-40B4-BE49-F238E27FC236}">
                <a16:creationId xmlns:a16="http://schemas.microsoft.com/office/drawing/2014/main" id="{B2BE9389-8026-3A24-0F44-657C7C3F9323}"/>
              </a:ext>
            </a:extLst>
          </p:cNvPr>
          <p:cNvCxnSpPr>
            <a:cxnSpLocks noChangeShapeType="1"/>
            <a:stCxn id="31" idx="0"/>
            <a:endCxn id="37" idx="1"/>
          </p:cNvCxnSpPr>
          <p:nvPr/>
        </p:nvCxnSpPr>
        <p:spPr bwMode="auto">
          <a:xfrm rot="5400000" flipH="1" flipV="1">
            <a:off x="4009076" y="1084421"/>
            <a:ext cx="2376488" cy="3225800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Elbow Connector 35">
            <a:extLst>
              <a:ext uri="{FF2B5EF4-FFF2-40B4-BE49-F238E27FC236}">
                <a16:creationId xmlns:a16="http://schemas.microsoft.com/office/drawing/2014/main" id="{C75C2EE1-A10B-3D0A-F6BA-946B76DBB587}"/>
              </a:ext>
            </a:extLst>
          </p:cNvPr>
          <p:cNvCxnSpPr>
            <a:cxnSpLocks noChangeShapeType="1"/>
            <a:stCxn id="32" idx="0"/>
            <a:endCxn id="38" idx="1"/>
          </p:cNvCxnSpPr>
          <p:nvPr/>
        </p:nvCxnSpPr>
        <p:spPr bwMode="auto">
          <a:xfrm rot="5400000" flipH="1" flipV="1">
            <a:off x="4336895" y="1412240"/>
            <a:ext cx="2160588" cy="2786062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Elbow Connector 38">
            <a:extLst>
              <a:ext uri="{FF2B5EF4-FFF2-40B4-BE49-F238E27FC236}">
                <a16:creationId xmlns:a16="http://schemas.microsoft.com/office/drawing/2014/main" id="{91BAD0AF-FD91-7F0B-A061-343BE787327F}"/>
              </a:ext>
            </a:extLst>
          </p:cNvPr>
          <p:cNvCxnSpPr>
            <a:cxnSpLocks noChangeShapeType="1"/>
            <a:stCxn id="33" idx="0"/>
            <a:endCxn id="39" idx="1"/>
          </p:cNvCxnSpPr>
          <p:nvPr/>
        </p:nvCxnSpPr>
        <p:spPr bwMode="auto">
          <a:xfrm rot="5400000" flipH="1" flipV="1">
            <a:off x="4852039" y="1927383"/>
            <a:ext cx="1944688" cy="1971675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Elbow Connector 41">
            <a:extLst>
              <a:ext uri="{FF2B5EF4-FFF2-40B4-BE49-F238E27FC236}">
                <a16:creationId xmlns:a16="http://schemas.microsoft.com/office/drawing/2014/main" id="{02B916A2-5552-A54D-7CE7-190BA68D962D}"/>
              </a:ext>
            </a:extLst>
          </p:cNvPr>
          <p:cNvCxnSpPr>
            <a:cxnSpLocks noChangeShapeType="1"/>
            <a:stCxn id="34" idx="0"/>
            <a:endCxn id="40" idx="1"/>
          </p:cNvCxnSpPr>
          <p:nvPr/>
        </p:nvCxnSpPr>
        <p:spPr bwMode="auto">
          <a:xfrm rot="5400000" flipH="1" flipV="1">
            <a:off x="5212401" y="2287746"/>
            <a:ext cx="1728788" cy="1466850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Down Arrow 14">
            <a:extLst>
              <a:ext uri="{FF2B5EF4-FFF2-40B4-BE49-F238E27FC236}">
                <a16:creationId xmlns:a16="http://schemas.microsoft.com/office/drawing/2014/main" id="{80E4A47B-CDF3-1253-C1AA-22E0D0EA8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2608" y="1005840"/>
            <a:ext cx="215900" cy="2016125"/>
          </a:xfrm>
          <a:prstGeom prst="downArrow">
            <a:avLst>
              <a:gd name="adj1" fmla="val 50000"/>
              <a:gd name="adj2" fmla="val 5002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id="{4C908844-940C-52CC-8CCB-64DC9C8950C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134321" y="1775777"/>
            <a:ext cx="1162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600"/>
              <a:t>digitization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188340-64AB-B9F2-2A47-C595C32A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419" y="3453765"/>
            <a:ext cx="3506789" cy="267765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FIFO sampler becomes immediately active after hit</a:t>
            </a:r>
            <a:br>
              <a:rPr lang="en-US" altLang="en-US" sz="1400" dirty="0"/>
            </a:br>
            <a:endParaRPr lang="en-US" altLang="en-US" sz="1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Samples are digitized asynchronously </a:t>
            </a:r>
            <a:br>
              <a:rPr lang="en-US" altLang="en-US" sz="1400" dirty="0"/>
            </a:br>
            <a:endParaRPr lang="en-US" altLang="en-US" sz="1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“De-randomization” of data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1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Can work </a:t>
            </a:r>
            <a:r>
              <a:rPr lang="en-US" altLang="en-US" sz="1400" b="1" dirty="0"/>
              <a:t>dead-time less </a:t>
            </a:r>
            <a:r>
              <a:rPr lang="en-US" altLang="en-US" sz="1400" dirty="0"/>
              <a:t>up to</a:t>
            </a:r>
            <a:br>
              <a:rPr lang="en-US" altLang="en-US" sz="1400" dirty="0"/>
            </a:br>
            <a:r>
              <a:rPr lang="en-US" altLang="en-US" sz="1400" dirty="0"/>
              <a:t>average rate = 1/(window size * TSR)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sz="1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Example: 2 GSPS, 10 ns window size, TSR = 60 → rate up to </a:t>
            </a:r>
            <a:r>
              <a:rPr lang="en-US" altLang="en-US" sz="1400" b="1" dirty="0"/>
              <a:t>1.6 MHz</a:t>
            </a:r>
            <a:r>
              <a:rPr lang="en-US" altLang="en-US" sz="1400" dirty="0"/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6AB032-A3DA-70E0-C306-66F0EF750BA4}"/>
              </a:ext>
            </a:extLst>
          </p:cNvPr>
          <p:cNvSpPr txBox="1"/>
          <p:nvPr/>
        </p:nvSpPr>
        <p:spPr>
          <a:xfrm>
            <a:off x="886223" y="6059591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Stefan Ritt</a:t>
            </a:r>
          </a:p>
        </p:txBody>
      </p:sp>
    </p:spTree>
    <p:extLst>
      <p:ext uri="{BB962C8B-B14F-4D97-AF65-F5344CB8AC3E}">
        <p14:creationId xmlns:p14="http://schemas.microsoft.com/office/powerpoint/2010/main" val="338345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56E5D-228E-C9F3-B8B8-85E82C383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C2F61-69A8-A4FD-CB1A-11A4436748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C22EA-7A0B-8C03-84F6-902AB0FCF9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6E0290-DBE0-4107-9341-793E65B6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Summary of a few SCAs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E049F-53B8-8057-D294-B0AB6287F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335668"/>
              </p:ext>
            </p:extLst>
          </p:nvPr>
        </p:nvGraphicFramePr>
        <p:xfrm>
          <a:off x="573618" y="1474139"/>
          <a:ext cx="10800016" cy="3986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028">
                  <a:extLst>
                    <a:ext uri="{9D8B030D-6E8A-4147-A177-3AD203B41FA5}">
                      <a16:colId xmlns:a16="http://schemas.microsoft.com/office/drawing/2014/main" val="3869180432"/>
                    </a:ext>
                  </a:extLst>
                </a:gridCol>
                <a:gridCol w="1300122">
                  <a:extLst>
                    <a:ext uri="{9D8B030D-6E8A-4147-A177-3AD203B41FA5}">
                      <a16:colId xmlns:a16="http://schemas.microsoft.com/office/drawing/2014/main" val="546656525"/>
                    </a:ext>
                  </a:extLst>
                </a:gridCol>
                <a:gridCol w="1325867">
                  <a:extLst>
                    <a:ext uri="{9D8B030D-6E8A-4147-A177-3AD203B41FA5}">
                      <a16:colId xmlns:a16="http://schemas.microsoft.com/office/drawing/2014/main" val="2862459854"/>
                    </a:ext>
                  </a:extLst>
                </a:gridCol>
                <a:gridCol w="1699167">
                  <a:extLst>
                    <a:ext uri="{9D8B030D-6E8A-4147-A177-3AD203B41FA5}">
                      <a16:colId xmlns:a16="http://schemas.microsoft.com/office/drawing/2014/main" val="207774694"/>
                    </a:ext>
                  </a:extLst>
                </a:gridCol>
                <a:gridCol w="1480336">
                  <a:extLst>
                    <a:ext uri="{9D8B030D-6E8A-4147-A177-3AD203B41FA5}">
                      <a16:colId xmlns:a16="http://schemas.microsoft.com/office/drawing/2014/main" val="118653939"/>
                    </a:ext>
                  </a:extLst>
                </a:gridCol>
                <a:gridCol w="1728222">
                  <a:extLst>
                    <a:ext uri="{9D8B030D-6E8A-4147-A177-3AD203B41FA5}">
                      <a16:colId xmlns:a16="http://schemas.microsoft.com/office/drawing/2014/main" val="3289246756"/>
                    </a:ext>
                  </a:extLst>
                </a:gridCol>
                <a:gridCol w="1564274">
                  <a:extLst>
                    <a:ext uri="{9D8B030D-6E8A-4147-A177-3AD203B41FA5}">
                      <a16:colId xmlns:a16="http://schemas.microsoft.com/office/drawing/2014/main" val="520693715"/>
                    </a:ext>
                  </a:extLst>
                </a:gridCol>
              </a:tblGrid>
              <a:tr h="1366674">
                <a:tc>
                  <a:txBody>
                    <a:bodyPr/>
                    <a:lstStyle/>
                    <a:p>
                      <a:r>
                        <a:rPr lang="en-US" sz="2000" dirty="0"/>
                        <a:t>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Sample Buffer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Sampling Rate [GS/s]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Analog BW [GHz]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# of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Dynamic Range [bits]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910945"/>
                  </a:ext>
                </a:extLst>
              </a:tr>
              <a:tr h="554262">
                <a:tc>
                  <a:txBody>
                    <a:bodyPr/>
                    <a:lstStyle/>
                    <a:p>
                      <a:r>
                        <a:rPr lang="en-US" sz="2000" dirty="0"/>
                        <a:t>DRS4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924912"/>
                  </a:ext>
                </a:extLst>
              </a:tr>
              <a:tr h="956672">
                <a:tc>
                  <a:txBody>
                    <a:bodyPr/>
                    <a:lstStyle/>
                    <a:p>
                      <a:r>
                        <a:rPr lang="en-US" sz="2000" dirty="0"/>
                        <a:t>PSEC4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 Chicago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73977"/>
                  </a:ext>
                </a:extLst>
              </a:tr>
              <a:tr h="554262">
                <a:tc>
                  <a:txBody>
                    <a:bodyPr/>
                    <a:lstStyle/>
                    <a:p>
                      <a:r>
                        <a:rPr lang="en-US" sz="2000" dirty="0"/>
                        <a:t>AARDVARK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Nalu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268797"/>
                  </a:ext>
                </a:extLst>
              </a:tr>
              <a:tr h="554262">
                <a:tc>
                  <a:txBody>
                    <a:bodyPr/>
                    <a:lstStyle/>
                    <a:p>
                      <a:r>
                        <a:rPr lang="en-US" sz="2000" dirty="0"/>
                        <a:t>FPS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38594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DEF00A8-0472-BA4A-C6B4-C84420DA1B22}"/>
              </a:ext>
            </a:extLst>
          </p:cNvPr>
          <p:cNvSpPr txBox="1"/>
          <p:nvPr/>
        </p:nvSpPr>
        <p:spPr>
          <a:xfrm>
            <a:off x="684545" y="5743904"/>
            <a:ext cx="108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Aardvark has deadtime-less operation capability up to 100 kHz  (sample buffer size reduced in this mode)</a:t>
            </a:r>
          </a:p>
        </p:txBody>
      </p:sp>
    </p:spTree>
    <p:extLst>
      <p:ext uri="{BB962C8B-B14F-4D97-AF65-F5344CB8AC3E}">
        <p14:creationId xmlns:p14="http://schemas.microsoft.com/office/powerpoint/2010/main" val="768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F09C-B287-1922-B314-90C7CDC43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764E6-F124-D813-7140-BB58CD20FD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D098-DDF3-6F1A-DE0D-41956C5054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A7E001-5473-016A-0C42-B0A1251A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 err="1"/>
              <a:t>FastPulse</a:t>
            </a:r>
            <a:r>
              <a:rPr lang="en-US" dirty="0"/>
              <a:t> Precision Sampler (LBNL 2025)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1DD5E-792B-3334-4BDE-E498176CE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4298" r="3376" b="3825"/>
          <a:stretch/>
        </p:blipFill>
        <p:spPr>
          <a:xfrm>
            <a:off x="573618" y="1119617"/>
            <a:ext cx="4703451" cy="4660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F92C8-E0C3-B97A-E45F-21BD5FF86385}"/>
              </a:ext>
            </a:extLst>
          </p:cNvPr>
          <p:cNvSpPr txBox="1"/>
          <p:nvPr/>
        </p:nvSpPr>
        <p:spPr>
          <a:xfrm>
            <a:off x="1678488" y="5873241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FPS-II – 65 nm, 4 mm</a:t>
            </a:r>
            <a:r>
              <a:rPr lang="en-US" baseline="30000" dirty="0"/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784BD9-81A3-B6E4-9A9B-2B375894338A}"/>
              </a:ext>
            </a:extLst>
          </p:cNvPr>
          <p:cNvGrpSpPr/>
          <p:nvPr/>
        </p:nvGrpSpPr>
        <p:grpSpPr>
          <a:xfrm>
            <a:off x="5277069" y="1460731"/>
            <a:ext cx="6681253" cy="3978701"/>
            <a:chOff x="762000" y="1762760"/>
            <a:chExt cx="7467600" cy="44767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6BA31C0-0FD1-72B2-760B-D0B647033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1762760"/>
              <a:ext cx="7467600" cy="4476750"/>
              <a:chOff x="838200" y="1828800"/>
              <a:chExt cx="7467600" cy="4479925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2EE2122D-5859-DEB8-9AEF-1DED55C2E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828800"/>
                <a:ext cx="7467600" cy="447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E1E408-5C10-3B10-6734-012E55B28717}"/>
                  </a:ext>
                </a:extLst>
              </p:cNvPr>
              <p:cNvSpPr txBox="1"/>
              <p:nvPr/>
            </p:nvSpPr>
            <p:spPr>
              <a:xfrm flipH="1">
                <a:off x="3200400" y="4572357"/>
                <a:ext cx="2239963" cy="7069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n-lt"/>
                  </a:rPr>
                  <a:t>Response to fast calibration pulse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940AF1-9A36-CF2D-9F28-B181084442FF}"/>
                  </a:ext>
                </a:extLst>
              </p:cNvPr>
              <p:cNvSpPr txBox="1"/>
              <p:nvPr/>
            </p:nvSpPr>
            <p:spPr>
              <a:xfrm flipH="1">
                <a:off x="5029200" y="2286324"/>
                <a:ext cx="2644775" cy="4003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n-lt"/>
                  </a:rPr>
                  <a:t>45 elements of SCA</a:t>
                </a:r>
              </a:p>
            </p:txBody>
          </p:sp>
          <p:cxnSp>
            <p:nvCxnSpPr>
              <p:cNvPr id="17" name="Straight Arrow Connector 7">
                <a:extLst>
                  <a:ext uri="{FF2B5EF4-FFF2-40B4-BE49-F238E27FC236}">
                    <a16:creationId xmlns:a16="http://schemas.microsoft.com/office/drawing/2014/main" id="{95F6F5D6-0B77-EABB-224C-FB0FAEE8DE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343400" y="2514600"/>
                <a:ext cx="685800" cy="381000"/>
              </a:xfrm>
              <a:prstGeom prst="straightConnector1">
                <a:avLst/>
              </a:prstGeom>
              <a:noFill/>
              <a:ln w="38100" algn="ctr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Arrow Connector 14">
                <a:extLst>
                  <a:ext uri="{FF2B5EF4-FFF2-40B4-BE49-F238E27FC236}">
                    <a16:creationId xmlns:a16="http://schemas.microsoft.com/office/drawing/2014/main" id="{DB1580AB-45DC-C4AE-459E-F1524F85D0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72000" y="2514600"/>
                <a:ext cx="457200" cy="400050"/>
              </a:xfrm>
              <a:prstGeom prst="straightConnector1">
                <a:avLst/>
              </a:prstGeom>
              <a:noFill/>
              <a:ln w="38100" algn="ctr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Arrow Connector 16">
                <a:extLst>
                  <a:ext uri="{FF2B5EF4-FFF2-40B4-BE49-F238E27FC236}">
                    <a16:creationId xmlns:a16="http://schemas.microsoft.com/office/drawing/2014/main" id="{9858DFE2-F22C-985B-986C-1C50F71D81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572000" y="2514600"/>
                <a:ext cx="457200" cy="661988"/>
              </a:xfrm>
              <a:prstGeom prst="straightConnector1">
                <a:avLst/>
              </a:prstGeom>
              <a:noFill/>
              <a:ln w="38100" algn="ctr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07AAB9-1157-3294-7501-E71784BD7E65}"/>
                </a:ext>
              </a:extLst>
            </p:cNvPr>
            <p:cNvSpPr txBox="1"/>
            <p:nvPr/>
          </p:nvSpPr>
          <p:spPr bwMode="auto">
            <a:xfrm flipH="1">
              <a:off x="939798" y="3444240"/>
              <a:ext cx="127000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n-lt"/>
                </a:rPr>
                <a:t>RMS noise ~550 µV</a:t>
              </a:r>
            </a:p>
          </p:txBody>
        </p:sp>
        <p:cxnSp>
          <p:nvCxnSpPr>
            <p:cNvPr id="12" name="Straight Arrow Connector 16">
              <a:extLst>
                <a:ext uri="{FF2B5EF4-FFF2-40B4-BE49-F238E27FC236}">
                  <a16:creationId xmlns:a16="http://schemas.microsoft.com/office/drawing/2014/main" id="{696B5503-6371-6060-6487-752B3C302D2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42720" y="4099000"/>
              <a:ext cx="132079" cy="1111810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65DA194-3F04-D741-A11F-588532BB462E}"/>
              </a:ext>
            </a:extLst>
          </p:cNvPr>
          <p:cNvSpPr txBox="1"/>
          <p:nvPr/>
        </p:nvSpPr>
        <p:spPr>
          <a:xfrm>
            <a:off x="7390527" y="587324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 of FPS-I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7260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70226-0397-1C88-7B48-4816F8FF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19EB-FA03-C8EB-4C58-35510BF5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Analog Feature Extraction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A593-E24B-EA45-61EA-F3340787D2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9161A-E853-A97A-F2FD-CF7B64D9F9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4892B-2A0C-4523-8666-51C7788F4BF7}"/>
              </a:ext>
            </a:extLst>
          </p:cNvPr>
          <p:cNvSpPr txBox="1"/>
          <p:nvPr/>
        </p:nvSpPr>
        <p:spPr>
          <a:xfrm>
            <a:off x="100208" y="2147526"/>
            <a:ext cx="35949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We can extract relevant features directly from the waveform using analog techniques. This could be much lower power and more compact (to allow more channels in a given space).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accent2"/>
                </a:solidFill>
              </a:rPr>
              <a:t>This calculation can be done in the digital or analog domain.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6989A-B9BA-56C2-7A38-A6D04609A6CE}"/>
              </a:ext>
            </a:extLst>
          </p:cNvPr>
          <p:cNvSpPr txBox="1"/>
          <p:nvPr/>
        </p:nvSpPr>
        <p:spPr>
          <a:xfrm>
            <a:off x="3695178" y="996790"/>
            <a:ext cx="755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Example application: Pulse Shape Discrimination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FC217-2489-31AD-9E9B-D1196FB48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78" y="1427826"/>
            <a:ext cx="6238010" cy="4917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84700A-3476-DF49-A090-6F62560DF726}"/>
              </a:ext>
            </a:extLst>
          </p:cNvPr>
          <p:cNvSpPr txBox="1"/>
          <p:nvPr/>
        </p:nvSpPr>
        <p:spPr>
          <a:xfrm>
            <a:off x="4721053" y="6269445"/>
            <a:ext cx="456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Widely used ”Q-ratio” approach. </a:t>
            </a:r>
          </a:p>
        </p:txBody>
      </p:sp>
    </p:spTree>
    <p:extLst>
      <p:ext uri="{BB962C8B-B14F-4D97-AF65-F5344CB8AC3E}">
        <p14:creationId xmlns:p14="http://schemas.microsoft.com/office/powerpoint/2010/main" val="1580056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29590-F6DC-5153-DFF6-7D15A996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B6B0-B7FE-7EC1-A7A7-2920536A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NeuPIX</a:t>
            </a:r>
            <a:r>
              <a:rPr lang="en-US" dirty="0"/>
              <a:t>: custom analog PSD ASIC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1D286-DB84-B868-DCB9-6A3DB3B611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85D92-5E85-8FEC-0F6E-38B5714C70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Google Shape;138;p16">
            <a:extLst>
              <a:ext uri="{FF2B5EF4-FFF2-40B4-BE49-F238E27FC236}">
                <a16:creationId xmlns:a16="http://schemas.microsoft.com/office/drawing/2014/main" id="{FF27D368-B275-1D9B-ACCD-CC7DE3A4BD5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583" y="1837305"/>
            <a:ext cx="7007394" cy="3753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9;p16">
            <a:extLst>
              <a:ext uri="{FF2B5EF4-FFF2-40B4-BE49-F238E27FC236}">
                <a16:creationId xmlns:a16="http://schemas.microsoft.com/office/drawing/2014/main" id="{10EE6FAE-7ED5-614F-F856-85AC30C6EF8F}"/>
              </a:ext>
            </a:extLst>
          </p:cNvPr>
          <p:cNvSpPr txBox="1"/>
          <p:nvPr/>
        </p:nvSpPr>
        <p:spPr>
          <a:xfrm>
            <a:off x="6895508" y="2159178"/>
            <a:ext cx="4871338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Very simply, the </a:t>
            </a:r>
            <a:r>
              <a:rPr lang="en-US" sz="20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NeuPix</a:t>
            </a:r>
            <a:r>
              <a:rPr lang="en-US" sz="2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compares the area ratio between a long and short integration to determine if an incident particle is a fast neutron or a gamma.</a:t>
            </a:r>
            <a:endParaRPr sz="20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40;p16">
            <a:extLst>
              <a:ext uri="{FF2B5EF4-FFF2-40B4-BE49-F238E27FC236}">
                <a16:creationId xmlns:a16="http://schemas.microsoft.com/office/drawing/2014/main" id="{F666082F-4A80-5D67-3B94-619344DCC783}"/>
              </a:ext>
            </a:extLst>
          </p:cNvPr>
          <p:cNvSpPr txBox="1"/>
          <p:nvPr/>
        </p:nvSpPr>
        <p:spPr>
          <a:xfrm>
            <a:off x="6895507" y="3913924"/>
            <a:ext cx="5059839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Analog signal processing has potential for lower power operation relative to a digital processor coupled with a fast waveform digitizer.</a:t>
            </a:r>
            <a:endParaRPr sz="20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799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9B84A1-636A-4155-BC23-0B7EC96FB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" y="1221286"/>
            <a:ext cx="10083307" cy="2608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Another Approach: Fast Discriminator w/ FPGA TDC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372014" cy="365126"/>
          </a:xfrm>
        </p:spPr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95005-C21A-4944-908B-4F84550022B5}"/>
              </a:ext>
            </a:extLst>
          </p:cNvPr>
          <p:cNvSpPr txBox="1"/>
          <p:nvPr/>
        </p:nvSpPr>
        <p:spPr>
          <a:xfrm>
            <a:off x="1484931" y="4327315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Uses internal FPGA resources to implement low-resolution ADC &amp; TDC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Can implement many channels in single FPGA device </a:t>
            </a:r>
            <a:r>
              <a:rPr lang="en-US" sz="2000" dirty="0">
                <a:latin typeface="+mn-lt"/>
                <a:sym typeface="Wingdings" panose="05000000000000000000" pitchFamily="2" charset="2"/>
              </a:rPr>
              <a:t> excellent for high-resolution, high channel-count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sym typeface="Wingdings" panose="05000000000000000000" pitchFamily="2" charset="2"/>
              </a:rPr>
              <a:t>Can be complementary to analog feature extraction</a:t>
            </a:r>
            <a:endParaRPr lang="en-US" sz="2000" dirty="0">
              <a:latin typeface="+mn-lt"/>
            </a:endParaRPr>
          </a:p>
        </p:txBody>
      </p:sp>
      <p:sp>
        <p:nvSpPr>
          <p:cNvPr id="10" name="Right Arrow 43">
            <a:extLst>
              <a:ext uri="{FF2B5EF4-FFF2-40B4-BE49-F238E27FC236}">
                <a16:creationId xmlns:a16="http://schemas.microsoft.com/office/drawing/2014/main" id="{F1AAC161-E160-4D61-93AA-A354CCE76962}"/>
              </a:ext>
            </a:extLst>
          </p:cNvPr>
          <p:cNvSpPr/>
          <p:nvPr/>
        </p:nvSpPr>
        <p:spPr>
          <a:xfrm>
            <a:off x="7465304" y="1693968"/>
            <a:ext cx="1047262" cy="554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56471-1F1D-4DBF-A6FD-4CE0AEE1DB78}"/>
              </a:ext>
            </a:extLst>
          </p:cNvPr>
          <p:cNvSpPr/>
          <p:nvPr/>
        </p:nvSpPr>
        <p:spPr>
          <a:xfrm>
            <a:off x="6967057" y="2457142"/>
            <a:ext cx="1281724" cy="144992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FA9C4-78E8-4D0C-BB84-A1271ADDD9F2}"/>
              </a:ext>
            </a:extLst>
          </p:cNvPr>
          <p:cNvSpPr txBox="1"/>
          <p:nvPr/>
        </p:nvSpPr>
        <p:spPr>
          <a:xfrm>
            <a:off x="7018039" y="3670319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Basic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9B2C15-4E17-4917-A0A2-E4D70C98D280}"/>
              </a:ext>
            </a:extLst>
          </p:cNvPr>
          <p:cNvSpPr txBox="1"/>
          <p:nvPr/>
        </p:nvSpPr>
        <p:spPr>
          <a:xfrm>
            <a:off x="7557318" y="179419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1024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DF09B-B84B-41DC-B684-9C6235A95C3D}"/>
              </a:ext>
            </a:extLst>
          </p:cNvPr>
          <p:cNvSpPr txBox="1"/>
          <p:nvPr/>
        </p:nvSpPr>
        <p:spPr>
          <a:xfrm>
            <a:off x="304079" y="3207008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5F5AE-48E9-44CE-810C-6ECBBAC6BC69}"/>
              </a:ext>
            </a:extLst>
          </p:cNvPr>
          <p:cNvSpPr txBox="1"/>
          <p:nvPr/>
        </p:nvSpPr>
        <p:spPr>
          <a:xfrm>
            <a:off x="297153" y="1393407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Bank Ref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B924E1-4378-4BF8-A532-CDF2403EDE8A}"/>
              </a:ext>
            </a:extLst>
          </p:cNvPr>
          <p:cNvSpPr txBox="1"/>
          <p:nvPr/>
        </p:nvSpPr>
        <p:spPr>
          <a:xfrm>
            <a:off x="304800" y="1841519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Signal 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F130F1-AFCE-4B2D-B23A-E4000C32E03D}"/>
              </a:ext>
            </a:extLst>
          </p:cNvPr>
          <p:cNvSpPr txBox="1"/>
          <p:nvPr/>
        </p:nvSpPr>
        <p:spPr>
          <a:xfrm>
            <a:off x="304800" y="2265163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Channel Ref</a:t>
            </a:r>
          </a:p>
        </p:txBody>
      </p:sp>
    </p:spTree>
    <p:extLst>
      <p:ext uri="{BB962C8B-B14F-4D97-AF65-F5344CB8AC3E}">
        <p14:creationId xmlns:p14="http://schemas.microsoft.com/office/powerpoint/2010/main" val="9511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timing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372014" cy="365126"/>
          </a:xfrm>
        </p:spPr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CEC154-A387-41D9-9E56-CC5413A17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88479"/>
              </p:ext>
            </p:extLst>
          </p:nvPr>
        </p:nvGraphicFramePr>
        <p:xfrm>
          <a:off x="609601" y="1219200"/>
          <a:ext cx="8000998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283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Virtex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UltraScale</a:t>
                      </a:r>
                      <a:r>
                        <a:rPr lang="en-US" dirty="0"/>
                        <a:t>  (20 nm)</a:t>
                      </a:r>
                    </a:p>
                    <a:p>
                      <a:pPr algn="ctr"/>
                      <a:r>
                        <a:rPr lang="en-US" dirty="0"/>
                        <a:t>XCVU440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Power/channel</a:t>
                      </a:r>
                    </a:p>
                    <a:p>
                      <a:r>
                        <a:rPr lang="en-US" dirty="0"/>
                        <a:t>@10 </a:t>
                      </a:r>
                      <a:r>
                        <a:rPr lang="en-US" dirty="0" err="1"/>
                        <a:t>kevent</a:t>
                      </a:r>
                      <a:r>
                        <a:rPr lang="en-US" dirty="0"/>
                        <a:t> rate (</a:t>
                      </a:r>
                      <a:r>
                        <a:rPr lang="en-US" dirty="0" err="1"/>
                        <a:t>mW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Logic Cells</a:t>
                      </a:r>
                      <a:r>
                        <a:rPr lang="en-US" baseline="0" dirty="0"/>
                        <a:t> (k)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50ps,</a:t>
                      </a:r>
                      <a:r>
                        <a:rPr lang="en-US" baseline="0" dirty="0"/>
                        <a:t> 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50ps,</a:t>
                      </a:r>
                      <a:r>
                        <a:rPr lang="en-US" baseline="0" dirty="0"/>
                        <a:t> 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50ps,</a:t>
                      </a:r>
                      <a:r>
                        <a:rPr lang="en-US" baseline="0" dirty="0"/>
                        <a:t> 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916672-BA20-48C7-87FB-7CAC907AD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186766"/>
              </p:ext>
            </p:extLst>
          </p:nvPr>
        </p:nvGraphicFramePr>
        <p:xfrm>
          <a:off x="609600" y="3810000"/>
          <a:ext cx="8001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1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301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Virtex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UltraScale</a:t>
                      </a:r>
                      <a:r>
                        <a:rPr lang="en-US" dirty="0"/>
                        <a:t>+  (16 nm)</a:t>
                      </a:r>
                    </a:p>
                    <a:p>
                      <a:pPr algn="ctr"/>
                      <a:r>
                        <a:rPr lang="en-US" dirty="0"/>
                        <a:t>XCVU13P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Power/channel</a:t>
                      </a:r>
                    </a:p>
                    <a:p>
                      <a:pPr algn="ctr"/>
                      <a:r>
                        <a:rPr lang="en-US" dirty="0"/>
                        <a:t>@10 </a:t>
                      </a:r>
                      <a:r>
                        <a:rPr lang="en-US" dirty="0" err="1"/>
                        <a:t>kevent</a:t>
                      </a:r>
                      <a:r>
                        <a:rPr lang="en-US" dirty="0"/>
                        <a:t> rate (</a:t>
                      </a:r>
                      <a:r>
                        <a:rPr lang="en-US" dirty="0" err="1"/>
                        <a:t>mW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Logic Cells</a:t>
                      </a:r>
                      <a:r>
                        <a:rPr lang="en-US" baseline="0" dirty="0"/>
                        <a:t> (k)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2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ps,</a:t>
                      </a:r>
                      <a:r>
                        <a:rPr lang="en-US" baseline="0" dirty="0"/>
                        <a:t> 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 ps,</a:t>
                      </a:r>
                      <a:r>
                        <a:rPr lang="en-US" baseline="0" dirty="0"/>
                        <a:t> 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 ps,</a:t>
                      </a:r>
                      <a:r>
                        <a:rPr lang="en-US" baseline="0" dirty="0"/>
                        <a:t> 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037DBB-D656-424E-8899-72D2F95B2FC6}"/>
              </a:ext>
            </a:extLst>
          </p:cNvPr>
          <p:cNvSpPr txBox="1"/>
          <p:nvPr/>
        </p:nvSpPr>
        <p:spPr>
          <a:xfrm>
            <a:off x="9060110" y="3330429"/>
            <a:ext cx="288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per-channel power dissipation possible</a:t>
            </a:r>
          </a:p>
        </p:txBody>
      </p:sp>
    </p:spTree>
    <p:extLst>
      <p:ext uri="{BB962C8B-B14F-4D97-AF65-F5344CB8AC3E}">
        <p14:creationId xmlns:p14="http://schemas.microsoft.com/office/powerpoint/2010/main" val="203305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58CBD-EDC6-BD4C-3BB8-807D894F4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787BA-4C8E-9AF4-5AA8-72F08CF64C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1FD32-5079-9E49-EE43-938D56AB1A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744F28-C152-F266-C8BE-45899D36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SCA vs Analog Timing Considerations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7F07F-51CD-313C-CABE-AC70CCF7DF72}"/>
              </a:ext>
            </a:extLst>
          </p:cNvPr>
          <p:cNvSpPr txBox="1"/>
          <p:nvPr/>
        </p:nvSpPr>
        <p:spPr>
          <a:xfrm>
            <a:off x="979969" y="1414820"/>
            <a:ext cx="10225876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many channels needed in the system?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much deadtime can you accept (or if none, what is the max average signal rate)?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the signal BW?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the sampling rate requirement?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deep do the records need to be?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are your cost constraints?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are you size constraints?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7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2B974-5B48-3531-0DB7-4B6D137B3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A6D1-7C53-06BA-0D80-8F02D657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1461F-03C1-DB67-C8AC-EA359D2602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913D8-5142-FD79-7760-B5C6C7D819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D5A95-A0A2-26FC-CD57-B71011C67D50}"/>
              </a:ext>
            </a:extLst>
          </p:cNvPr>
          <p:cNvSpPr txBox="1"/>
          <p:nvPr/>
        </p:nvSpPr>
        <p:spPr>
          <a:xfrm>
            <a:off x="568276" y="1166842"/>
            <a:ext cx="98988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The key goals of front-end electronics are typically precise timing and energy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Other goals such as pulse-shape discrimination are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Many ways to achieve fast timing in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Leading-edge Discrimination + Time-to-Digital Converter (TDC)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Constant-Fraction Discrimination + TDC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Full-speed Digitization (Nyquist-Rate Analog-to-Digital Converter)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Waveform Digitizer (also called Switched-Capacitor Array or SCA)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Often other features of the signal are needed beyond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Feature extraction can also be done in a number of ways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Post-processing of raw full-speed digital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Online-processing (digital pulse processing)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Shaping + lower-rate ADC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Analog feature extraction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7F3AE-374B-F85B-E1AA-8473DE9CA32C}"/>
              </a:ext>
            </a:extLst>
          </p:cNvPr>
          <p:cNvSpPr txBox="1"/>
          <p:nvPr/>
        </p:nvSpPr>
        <p:spPr>
          <a:xfrm>
            <a:off x="479502" y="5769838"/>
            <a:ext cx="996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Choices involve complex tradeoffs between cost, size, power, scalability, area,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741798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768C7-8F5A-8A34-DFF9-7B799D1E2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1731-296F-4CEF-E487-54039509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96909-92B9-831E-95B7-1F179B6814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EFA9B-66F1-B1E4-4BAE-F78A3CF93E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D8C58-6ADF-52DC-CA29-2C0C437721A1}"/>
              </a:ext>
            </a:extLst>
          </p:cNvPr>
          <p:cNvSpPr txBox="1"/>
          <p:nvPr/>
        </p:nvSpPr>
        <p:spPr>
          <a:xfrm>
            <a:off x="314326" y="1138060"/>
            <a:ext cx="11340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There are a number of useful approaches to fast timing that allow tradeoffs between a number of important parameters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Waveform digitization is a powerful technique to decouple sampling and quantization. Allows huge reductions in power dissipation and cost.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Analog techniques (such as leading-edge discrimination + TDC) can be simpler and more compact, but are not as flexible and don’t have as good performance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Analog feature extraction can allow customized processing of a waveform for a particular application with further reduced power and cost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Implementing the TDC in an FPGA can potentially reduce cost and power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The best solution could be a mix of these. </a:t>
            </a:r>
          </a:p>
        </p:txBody>
      </p:sp>
    </p:spTree>
    <p:extLst>
      <p:ext uri="{BB962C8B-B14F-4D97-AF65-F5344CB8AC3E}">
        <p14:creationId xmlns:p14="http://schemas.microsoft.com/office/powerpoint/2010/main" val="2067548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9828"/>
            <a:ext cx="10963079" cy="136207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A6714-E4FA-F543-9ED9-42E01B765A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853928" cy="365125"/>
          </a:xfrm>
        </p:spPr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7" descr="A view of a city&#10;&#10;Description automatically generated">
            <a:extLst>
              <a:ext uri="{FF2B5EF4-FFF2-40B4-BE49-F238E27FC236}">
                <a16:creationId xmlns:a16="http://schemas.microsoft.com/office/drawing/2014/main" id="{18CF2CC9-8523-4048-80E2-3729250D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354" y="1612446"/>
            <a:ext cx="6400800" cy="4267200"/>
          </a:xfrm>
        </p:spPr>
      </p:pic>
      <p:sp>
        <p:nvSpPr>
          <p:cNvPr id="5" name="Rectangle 4"/>
          <p:cNvSpPr/>
          <p:nvPr/>
        </p:nvSpPr>
        <p:spPr>
          <a:xfrm>
            <a:off x="520700" y="6030436"/>
            <a:ext cx="1130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was supported in part by the U.S. Department of Energy under Contract No.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CB979-5806-0EDC-1A38-FE61146B3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8E2E-E687-526E-FD80-8557DEE7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40FE8-273C-4616-68FB-7BE90DCDFF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FE159-3D69-1688-425D-1888EFB430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9D54B-A0A9-8246-D1E8-86F6555309D1}"/>
              </a:ext>
            </a:extLst>
          </p:cNvPr>
          <p:cNvSpPr txBox="1"/>
          <p:nvPr/>
        </p:nvSpPr>
        <p:spPr>
          <a:xfrm>
            <a:off x="1501085" y="6161086"/>
            <a:ext cx="828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Traditional data acquisition approach with independent timing and energy paths</a:t>
            </a:r>
          </a:p>
        </p:txBody>
      </p:sp>
      <p:sp>
        <p:nvSpPr>
          <p:cNvPr id="3" name="Off-page Connector 63496">
            <a:extLst>
              <a:ext uri="{FF2B5EF4-FFF2-40B4-BE49-F238E27FC236}">
                <a16:creationId xmlns:a16="http://schemas.microsoft.com/office/drawing/2014/main" id="{276A0D58-8883-D929-CAE6-3089FBA63B4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04836" y="4342692"/>
            <a:ext cx="863600" cy="1008062"/>
          </a:xfrm>
          <a:prstGeom prst="flowChartOffpageConnector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8F0511E-3275-E7E0-84BF-A8286B90C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67" y="1030373"/>
            <a:ext cx="52451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5E4F0D1B-7835-E571-38E0-1BD865307F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79405" y="5351548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4">
            <a:extLst>
              <a:ext uri="{FF2B5EF4-FFF2-40B4-BE49-F238E27FC236}">
                <a16:creationId xmlns:a16="http://schemas.microsoft.com/office/drawing/2014/main" id="{BA82EE4F-0CC6-0803-525D-3C85F1CCE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480" y="5207085"/>
            <a:ext cx="288925" cy="28733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11" name="Isosceles Triangle 5">
            <a:extLst>
              <a:ext uri="{FF2B5EF4-FFF2-40B4-BE49-F238E27FC236}">
                <a16:creationId xmlns:a16="http://schemas.microsoft.com/office/drawing/2014/main" id="{31525838-0A6D-A39F-2737-EC0C8CCD23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35055" y="5170573"/>
            <a:ext cx="1008062" cy="792162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3E54E46B-1F14-6772-AB82-3CE0152F1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11205" y="5854785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DDBB783C-F32B-5ADC-DE31-5041833A0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842" y="1319298"/>
            <a:ext cx="631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/>
              <a:t>Threshold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6EDF62-AC6E-5CF2-FECA-7CE9F9BA2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480" y="5710323"/>
            <a:ext cx="631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/>
              <a:t>Threshold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CCE194C5-B478-F9B9-1226-3A1A09DDB1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16030" y="5783348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7D1D1F6B-21D7-4453-143C-2B2DB0468E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58905" y="5494423"/>
            <a:ext cx="1444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478FABD1-4250-9A7D-18B9-4ECDFB8D7D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03367" y="549442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id="{3D30F99C-CD1B-3965-4C59-F27E0420AF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8905" y="563888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20">
            <a:extLst>
              <a:ext uri="{FF2B5EF4-FFF2-40B4-BE49-F238E27FC236}">
                <a16:creationId xmlns:a16="http://schemas.microsoft.com/office/drawing/2014/main" id="{9AEBBE71-635D-1D31-4E4E-D6089B6AFD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35167" y="5567448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22">
            <a:extLst>
              <a:ext uri="{FF2B5EF4-FFF2-40B4-BE49-F238E27FC236}">
                <a16:creationId xmlns:a16="http://schemas.microsoft.com/office/drawing/2014/main" id="{38FFFB47-300E-EED4-BB55-B022E17BE3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11205" y="4702260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4">
            <a:extLst>
              <a:ext uri="{FF2B5EF4-FFF2-40B4-BE49-F238E27FC236}">
                <a16:creationId xmlns:a16="http://schemas.microsoft.com/office/drawing/2014/main" id="{3F67EC83-DDDA-F6C6-B083-BF05C655989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11205" y="4702260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27">
            <a:extLst>
              <a:ext uri="{FF2B5EF4-FFF2-40B4-BE49-F238E27FC236}">
                <a16:creationId xmlns:a16="http://schemas.microsoft.com/office/drawing/2014/main" id="{ABF1E453-B008-A363-66FF-222A1251E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430" y="4630823"/>
            <a:ext cx="144462" cy="1444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23" name="Straight Connector 28">
            <a:extLst>
              <a:ext uri="{FF2B5EF4-FFF2-40B4-BE49-F238E27FC236}">
                <a16:creationId xmlns:a16="http://schemas.microsoft.com/office/drawing/2014/main" id="{13425E97-66A8-5847-99FC-C70B7DA677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6605" y="4702260"/>
            <a:ext cx="504825" cy="217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21">
            <a:extLst>
              <a:ext uri="{FF2B5EF4-FFF2-40B4-BE49-F238E27FC236}">
                <a16:creationId xmlns:a16="http://schemas.microsoft.com/office/drawing/2014/main" id="{69E81A77-9DE8-12AC-1FCE-D6047C4EA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167" y="4630823"/>
            <a:ext cx="144463" cy="14446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25" name="Straight Connector 33">
            <a:extLst>
              <a:ext uri="{FF2B5EF4-FFF2-40B4-BE49-F238E27FC236}">
                <a16:creationId xmlns:a16="http://schemas.microsoft.com/office/drawing/2014/main" id="{1682EC9A-4365-7886-A95A-96CF33106F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5892" y="4702260"/>
            <a:ext cx="2592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26">
            <a:extLst>
              <a:ext uri="{FF2B5EF4-FFF2-40B4-BE49-F238E27FC236}">
                <a16:creationId xmlns:a16="http://schemas.microsoft.com/office/drawing/2014/main" id="{A87CA36B-F1A2-13F9-8830-79C80F667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130" y="5135648"/>
            <a:ext cx="1008062" cy="863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78229188-5B2F-0720-540A-1F7ABB48B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980" y="5135648"/>
            <a:ext cx="1138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pPr algn="ctr"/>
            <a:r>
              <a:rPr lang="en-US" altLang="en-US" sz="2400"/>
              <a:t>TDC</a:t>
            </a:r>
          </a:p>
          <a:p>
            <a:pPr algn="ctr"/>
            <a:r>
              <a:rPr lang="en-US" altLang="en-US" sz="2400"/>
              <a:t>(Clock)</a:t>
            </a:r>
          </a:p>
        </p:txBody>
      </p:sp>
      <p:sp>
        <p:nvSpPr>
          <p:cNvPr id="28" name="Isosceles Triangle 36">
            <a:extLst>
              <a:ext uri="{FF2B5EF4-FFF2-40B4-BE49-F238E27FC236}">
                <a16:creationId xmlns:a16="http://schemas.microsoft.com/office/drawing/2014/main" id="{1893E6A9-BE26-884D-50D6-6C7B85C09FF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40329" y="4451436"/>
            <a:ext cx="1008063" cy="792162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29" name="Straight Connector 38">
            <a:extLst>
              <a:ext uri="{FF2B5EF4-FFF2-40B4-BE49-F238E27FC236}">
                <a16:creationId xmlns:a16="http://schemas.microsoft.com/office/drawing/2014/main" id="{8E44ECDB-CAC1-A159-E796-22957D936E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87917" y="5638885"/>
            <a:ext cx="1511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39">
            <a:extLst>
              <a:ext uri="{FF2B5EF4-FFF2-40B4-BE49-F238E27FC236}">
                <a16:creationId xmlns:a16="http://schemas.microsoft.com/office/drawing/2014/main" id="{AEA6BFFE-3BE1-DB25-DED3-FFC9F94A0BB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87917" y="506262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42">
            <a:extLst>
              <a:ext uri="{FF2B5EF4-FFF2-40B4-BE49-F238E27FC236}">
                <a16:creationId xmlns:a16="http://schemas.microsoft.com/office/drawing/2014/main" id="{76206C0D-8BCB-4940-8134-303422F1DF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299217" y="4846723"/>
            <a:ext cx="0" cy="792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44">
            <a:extLst>
              <a:ext uri="{FF2B5EF4-FFF2-40B4-BE49-F238E27FC236}">
                <a16:creationId xmlns:a16="http://schemas.microsoft.com/office/drawing/2014/main" id="{A6310B27-29B9-C44C-E0E3-83C3589886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87917" y="5062623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47">
            <a:extLst>
              <a:ext uri="{FF2B5EF4-FFF2-40B4-BE49-F238E27FC236}">
                <a16:creationId xmlns:a16="http://schemas.microsoft.com/office/drawing/2014/main" id="{6E938E9A-3062-407E-F177-09E78A59EB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40442" y="4846723"/>
            <a:ext cx="792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43">
            <a:extLst>
              <a:ext uri="{FF2B5EF4-FFF2-40B4-BE49-F238E27FC236}">
                <a16:creationId xmlns:a16="http://schemas.microsoft.com/office/drawing/2014/main" id="{4963F140-0717-D25D-1184-79EC8F150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280" y="4559385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400"/>
              <a:t>+</a:t>
            </a:r>
          </a:p>
        </p:txBody>
      </p:sp>
      <p:sp>
        <p:nvSpPr>
          <p:cNvPr id="35" name="TextBox 50">
            <a:extLst>
              <a:ext uri="{FF2B5EF4-FFF2-40B4-BE49-F238E27FC236}">
                <a16:creationId xmlns:a16="http://schemas.microsoft.com/office/drawing/2014/main" id="{36CB2FEB-3281-3927-90C1-7182A174A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280" y="4846723"/>
            <a:ext cx="295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2400"/>
              <a:t>-</a:t>
            </a:r>
          </a:p>
        </p:txBody>
      </p:sp>
      <p:cxnSp>
        <p:nvCxnSpPr>
          <p:cNvPr id="36" name="Straight Connector 52">
            <a:extLst>
              <a:ext uri="{FF2B5EF4-FFF2-40B4-BE49-F238E27FC236}">
                <a16:creationId xmlns:a16="http://schemas.microsoft.com/office/drawing/2014/main" id="{A44FFE7E-160E-7D6C-75F0-BEA03CA9E58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87917" y="3911685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53">
            <a:extLst>
              <a:ext uri="{FF2B5EF4-FFF2-40B4-BE49-F238E27FC236}">
                <a16:creationId xmlns:a16="http://schemas.microsoft.com/office/drawing/2014/main" id="{FE097995-27FB-1275-6BF9-003F4AC77F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156342" y="3911685"/>
            <a:ext cx="0" cy="935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57">
            <a:extLst>
              <a:ext uri="{FF2B5EF4-FFF2-40B4-BE49-F238E27FC236}">
                <a16:creationId xmlns:a16="http://schemas.microsoft.com/office/drawing/2014/main" id="{6774C760-D7D7-586A-7B9C-70027E6B9D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87917" y="391168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59">
            <a:extLst>
              <a:ext uri="{FF2B5EF4-FFF2-40B4-BE49-F238E27FC236}">
                <a16:creationId xmlns:a16="http://schemas.microsoft.com/office/drawing/2014/main" id="{FC6CAF85-FFD3-AECB-56EE-0B52D2ECD8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80080" y="391168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60">
            <a:extLst>
              <a:ext uri="{FF2B5EF4-FFF2-40B4-BE49-F238E27FC236}">
                <a16:creationId xmlns:a16="http://schemas.microsoft.com/office/drawing/2014/main" id="{F8075684-868B-7CF2-7777-9672E26BF5E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35617" y="3622760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62">
            <a:extLst>
              <a:ext uri="{FF2B5EF4-FFF2-40B4-BE49-F238E27FC236}">
                <a16:creationId xmlns:a16="http://schemas.microsoft.com/office/drawing/2014/main" id="{5ECD0D8F-D95D-59E7-C03D-127E1048F6F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580080" y="3622760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70">
            <a:extLst>
              <a:ext uri="{FF2B5EF4-FFF2-40B4-BE49-F238E27FC236}">
                <a16:creationId xmlns:a16="http://schemas.microsoft.com/office/drawing/2014/main" id="{D46B74B4-CB7D-6916-BC4A-5EFA4B3C2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342" y="4414923"/>
            <a:ext cx="99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pPr algn="ctr"/>
            <a:r>
              <a:rPr lang="en-US" altLang="en-US" sz="2400"/>
              <a:t>ADC</a:t>
            </a:r>
          </a:p>
          <a:p>
            <a:pPr algn="ctr"/>
            <a:r>
              <a:rPr lang="en-US" altLang="en-US" sz="2400"/>
              <a:t>~MHz</a:t>
            </a:r>
          </a:p>
        </p:txBody>
      </p:sp>
      <p:cxnSp>
        <p:nvCxnSpPr>
          <p:cNvPr id="43" name="Straight Arrow Connector 73">
            <a:extLst>
              <a:ext uri="{FF2B5EF4-FFF2-40B4-BE49-F238E27FC236}">
                <a16:creationId xmlns:a16="http://schemas.microsoft.com/office/drawing/2014/main" id="{4A775DB1-7DEE-F57F-F1BC-0617962F05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71792" y="2111460"/>
            <a:ext cx="2592388" cy="165576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E775356-280C-7145-0EAA-D07D930C87DD}"/>
              </a:ext>
            </a:extLst>
          </p:cNvPr>
          <p:cNvSpPr txBox="1"/>
          <p:nvPr/>
        </p:nvSpPr>
        <p:spPr>
          <a:xfrm>
            <a:off x="8823702" y="5860891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Stefan Ritt</a:t>
            </a:r>
          </a:p>
        </p:txBody>
      </p:sp>
    </p:spTree>
    <p:extLst>
      <p:ext uri="{BB962C8B-B14F-4D97-AF65-F5344CB8AC3E}">
        <p14:creationId xmlns:p14="http://schemas.microsoft.com/office/powerpoint/2010/main" val="186917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97350-D5D0-706C-5F70-B87C53CD9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7382-8889-E3B3-6CEE-3DDD73B08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Timing Measurement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16435-DFE2-AC61-6314-8CF75CE1D7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C78A-A38D-94D3-F07F-6DB6C11493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03C8D0-CDDF-FEF9-D8E9-5B844C4B43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51742" y="2398700"/>
            <a:ext cx="4608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4">
            <a:extLst>
              <a:ext uri="{FF2B5EF4-FFF2-40B4-BE49-F238E27FC236}">
                <a16:creationId xmlns:a16="http://schemas.microsoft.com/office/drawing/2014/main" id="{D151831C-8743-D1C7-1730-60642846F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575" y="2321868"/>
            <a:ext cx="154167" cy="15199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8" name="Isosceles Triangle 5">
            <a:extLst>
              <a:ext uri="{FF2B5EF4-FFF2-40B4-BE49-F238E27FC236}">
                <a16:creationId xmlns:a16="http://schemas.microsoft.com/office/drawing/2014/main" id="{1ADCD1A5-1F87-97FB-E362-D0425C16A4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04925" y="2202334"/>
            <a:ext cx="1060615" cy="845372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B9E9DF83-2766-BCC3-4247-98BA80AD6A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51742" y="2928172"/>
            <a:ext cx="4608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5C31E1EA-D3BB-A5BD-07C4-DBF6BE363B4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57919" y="2625856"/>
            <a:ext cx="4608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2">
            <a:extLst>
              <a:ext uri="{FF2B5EF4-FFF2-40B4-BE49-F238E27FC236}">
                <a16:creationId xmlns:a16="http://schemas.microsoft.com/office/drawing/2014/main" id="{59F2EA5C-1AA0-D7B4-5891-16127A18E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007" y="2550693"/>
            <a:ext cx="1045280" cy="32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400"/>
              <a:t>Threshold</a:t>
            </a: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4AD1E4FF-7843-2034-FCB3-C6EF089AB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723" y="2550693"/>
            <a:ext cx="154167" cy="15032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C4265991-CF5A-55FE-4422-4EF06EF92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410" y="938934"/>
            <a:ext cx="2198986" cy="42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2000" dirty="0"/>
              <a:t>Single Threshold</a:t>
            </a: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F433AE1F-D766-818C-8A87-A5BC2604C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2"/>
          <a:stretch>
            <a:fillRect/>
          </a:stretch>
        </p:blipFill>
        <p:spPr bwMode="auto">
          <a:xfrm>
            <a:off x="1577430" y="4498260"/>
            <a:ext cx="2495460" cy="197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22">
            <a:extLst>
              <a:ext uri="{FF2B5EF4-FFF2-40B4-BE49-F238E27FC236}">
                <a16:creationId xmlns:a16="http://schemas.microsoft.com/office/drawing/2014/main" id="{AABAADB9-5852-B57F-61FC-5E983985814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02843" y="4648584"/>
            <a:ext cx="420145" cy="1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23">
            <a:extLst>
              <a:ext uri="{FF2B5EF4-FFF2-40B4-BE49-F238E27FC236}">
                <a16:creationId xmlns:a16="http://schemas.microsoft.com/office/drawing/2014/main" id="{18C61F08-3336-F1D1-46A0-6E760DE5A59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90753" y="4650254"/>
            <a:ext cx="38456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26">
            <a:extLst>
              <a:ext uri="{FF2B5EF4-FFF2-40B4-BE49-F238E27FC236}">
                <a16:creationId xmlns:a16="http://schemas.microsoft.com/office/drawing/2014/main" id="{77D64A23-C027-4721-F32D-E6648B1F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843" y="4043949"/>
            <a:ext cx="1253659" cy="32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400"/>
              <a:t>“Time-Walk”</a:t>
            </a:r>
          </a:p>
        </p:txBody>
      </p:sp>
      <p:cxnSp>
        <p:nvCxnSpPr>
          <p:cNvPr id="18" name="Straight Connector 29">
            <a:extLst>
              <a:ext uri="{FF2B5EF4-FFF2-40B4-BE49-F238E27FC236}">
                <a16:creationId xmlns:a16="http://schemas.microsoft.com/office/drawing/2014/main" id="{2CA5D3CF-FE9D-6116-32F6-10D9D9EA2B4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42949" y="2550693"/>
            <a:ext cx="154166" cy="3023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30">
            <a:extLst>
              <a:ext uri="{FF2B5EF4-FFF2-40B4-BE49-F238E27FC236}">
                <a16:creationId xmlns:a16="http://schemas.microsoft.com/office/drawing/2014/main" id="{89FF52FE-C6C7-8D2F-02AF-DAF697DB90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88782" y="2853011"/>
            <a:ext cx="154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33">
            <a:extLst>
              <a:ext uri="{FF2B5EF4-FFF2-40B4-BE49-F238E27FC236}">
                <a16:creationId xmlns:a16="http://schemas.microsoft.com/office/drawing/2014/main" id="{ADD40256-24BB-A5FE-F0ED-84F02D4E5D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97114" y="2550693"/>
            <a:ext cx="1524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34">
            <a:extLst>
              <a:ext uri="{FF2B5EF4-FFF2-40B4-BE49-F238E27FC236}">
                <a16:creationId xmlns:a16="http://schemas.microsoft.com/office/drawing/2014/main" id="{0594D4D0-0D5B-F5FB-D553-4E9E09446E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2949" y="2701017"/>
            <a:ext cx="1541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F51AA3-0E10-FF22-472A-48D73385CF94}"/>
              </a:ext>
            </a:extLst>
          </p:cNvPr>
          <p:cNvGrpSpPr>
            <a:grpSpLocks/>
          </p:cNvGrpSpPr>
          <p:nvPr/>
        </p:nvGrpSpPr>
        <p:grpSpPr bwMode="auto">
          <a:xfrm>
            <a:off x="4609930" y="938934"/>
            <a:ext cx="2688591" cy="5530234"/>
            <a:chOff x="3203575" y="1125538"/>
            <a:chExt cx="2519363" cy="5256212"/>
          </a:xfrm>
        </p:grpSpPr>
        <p:sp>
          <p:nvSpPr>
            <p:cNvPr id="63" name="TextBox 27">
              <a:extLst>
                <a:ext uri="{FF2B5EF4-FFF2-40B4-BE49-F238E27FC236}">
                  <a16:creationId xmlns:a16="http://schemas.microsoft.com/office/drawing/2014/main" id="{A2AD494A-3E53-C505-11E9-DF8F9F840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038" y="1125538"/>
              <a:ext cx="2374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2000"/>
                <a:t>Multiple Thresholds</a:t>
              </a:r>
            </a:p>
          </p:txBody>
        </p:sp>
        <p:sp>
          <p:nvSpPr>
            <p:cNvPr id="64" name="Isosceles Triangle 5">
              <a:extLst>
                <a:ext uri="{FF2B5EF4-FFF2-40B4-BE49-F238E27FC236}">
                  <a16:creationId xmlns:a16="http://schemas.microsoft.com/office/drawing/2014/main" id="{3D451075-2CC6-2560-C1FA-1129212AA5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83869" y="1772444"/>
              <a:ext cx="576262" cy="4318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>
                <a:latin typeface="Times" pitchFamily="-84" charset="0"/>
              </a:endParaRPr>
            </a:p>
          </p:txBody>
        </p:sp>
        <p:cxnSp>
          <p:nvCxnSpPr>
            <p:cNvPr id="65" name="Straight Connector 3">
              <a:extLst>
                <a:ext uri="{FF2B5EF4-FFF2-40B4-BE49-F238E27FC236}">
                  <a16:creationId xmlns:a16="http://schemas.microsoft.com/office/drawing/2014/main" id="{AB4D2F10-AC92-7A5C-C97E-17A64857EE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24300" y="1844675"/>
              <a:ext cx="4318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Oval 4">
              <a:extLst>
                <a:ext uri="{FF2B5EF4-FFF2-40B4-BE49-F238E27FC236}">
                  <a16:creationId xmlns:a16="http://schemas.microsoft.com/office/drawing/2014/main" id="{BB533C82-7FE7-9BCC-8897-46B8A9004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8" y="1773238"/>
              <a:ext cx="144462" cy="1428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>
                <a:latin typeface="Times" pitchFamily="-84" charset="0"/>
              </a:endParaRPr>
            </a:p>
          </p:txBody>
        </p:sp>
        <p:cxnSp>
          <p:nvCxnSpPr>
            <p:cNvPr id="67" name="Straight Connector 20">
              <a:extLst>
                <a:ext uri="{FF2B5EF4-FFF2-40B4-BE49-F238E27FC236}">
                  <a16:creationId xmlns:a16="http://schemas.microsoft.com/office/drawing/2014/main" id="{AA3EE69B-BFF6-3FA4-3D94-8F3B7C2339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87900" y="1989138"/>
              <a:ext cx="43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" name="Oval 4">
              <a:extLst>
                <a:ext uri="{FF2B5EF4-FFF2-40B4-BE49-F238E27FC236}">
                  <a16:creationId xmlns:a16="http://schemas.microsoft.com/office/drawing/2014/main" id="{DD34CA9D-D572-2385-88E2-7BAA0D929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1916113"/>
              <a:ext cx="144463" cy="14446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>
                <a:latin typeface="Times" pitchFamily="-84" charset="0"/>
              </a:endParaRPr>
            </a:p>
          </p:txBody>
        </p:sp>
        <p:sp>
          <p:nvSpPr>
            <p:cNvPr id="69" name="Isosceles Triangle 5">
              <a:extLst>
                <a:ext uri="{FF2B5EF4-FFF2-40B4-BE49-F238E27FC236}">
                  <a16:creationId xmlns:a16="http://schemas.microsoft.com/office/drawing/2014/main" id="{765553F4-B279-B3CE-93D0-98777DC261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84662" y="2420938"/>
              <a:ext cx="574675" cy="4318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>
                <a:latin typeface="Times" pitchFamily="-84" charset="0"/>
              </a:endParaRPr>
            </a:p>
          </p:txBody>
        </p:sp>
        <p:cxnSp>
          <p:nvCxnSpPr>
            <p:cNvPr id="70" name="Straight Connector 3">
              <a:extLst>
                <a:ext uri="{FF2B5EF4-FFF2-40B4-BE49-F238E27FC236}">
                  <a16:creationId xmlns:a16="http://schemas.microsoft.com/office/drawing/2014/main" id="{6481C2F5-4EED-F0F3-EFBE-1ED00184FB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95738" y="2492375"/>
              <a:ext cx="36036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Connector 20">
              <a:extLst>
                <a:ext uri="{FF2B5EF4-FFF2-40B4-BE49-F238E27FC236}">
                  <a16:creationId xmlns:a16="http://schemas.microsoft.com/office/drawing/2014/main" id="{8C51945C-B22A-2FAC-C551-1EB523A5BA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87900" y="2636838"/>
              <a:ext cx="43180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Oval 4">
              <a:extLst>
                <a:ext uri="{FF2B5EF4-FFF2-40B4-BE49-F238E27FC236}">
                  <a16:creationId xmlns:a16="http://schemas.microsoft.com/office/drawing/2014/main" id="{2D0AC603-2D69-912A-FC3D-0CC273E2F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2565400"/>
              <a:ext cx="144463" cy="1428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>
                <a:latin typeface="Times" pitchFamily="-84" charset="0"/>
              </a:endParaRPr>
            </a:p>
          </p:txBody>
        </p:sp>
        <p:sp>
          <p:nvSpPr>
            <p:cNvPr id="73" name="Isosceles Triangle 5">
              <a:extLst>
                <a:ext uri="{FF2B5EF4-FFF2-40B4-BE49-F238E27FC236}">
                  <a16:creationId xmlns:a16="http://schemas.microsoft.com/office/drawing/2014/main" id="{3791D17A-92C9-F061-ED73-78573CB625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83868" y="3069432"/>
              <a:ext cx="576263" cy="4318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>
                <a:latin typeface="Times" pitchFamily="-84" charset="0"/>
              </a:endParaRPr>
            </a:p>
          </p:txBody>
        </p:sp>
        <p:cxnSp>
          <p:nvCxnSpPr>
            <p:cNvPr id="74" name="Straight Connector 3">
              <a:extLst>
                <a:ext uri="{FF2B5EF4-FFF2-40B4-BE49-F238E27FC236}">
                  <a16:creationId xmlns:a16="http://schemas.microsoft.com/office/drawing/2014/main" id="{E5A40121-163E-C274-282C-EC06605B28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95738" y="3141663"/>
              <a:ext cx="3603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Connector 20">
              <a:extLst>
                <a:ext uri="{FF2B5EF4-FFF2-40B4-BE49-F238E27FC236}">
                  <a16:creationId xmlns:a16="http://schemas.microsoft.com/office/drawing/2014/main" id="{374E14F7-2D66-F8D8-DC3A-4189E43DC8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87900" y="3284538"/>
              <a:ext cx="43180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Oval 4">
              <a:extLst>
                <a:ext uri="{FF2B5EF4-FFF2-40B4-BE49-F238E27FC236}">
                  <a16:creationId xmlns:a16="http://schemas.microsoft.com/office/drawing/2014/main" id="{76626E4E-2C12-20FE-E1FA-D137BE0D9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3213100"/>
              <a:ext cx="144463" cy="1444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endParaRPr lang="en-US" altLang="en-US" sz="2400">
                <a:latin typeface="Times" pitchFamily="-84" charset="0"/>
              </a:endParaRPr>
            </a:p>
          </p:txBody>
        </p:sp>
        <p:cxnSp>
          <p:nvCxnSpPr>
            <p:cNvPr id="77" name="Straight Connector 3">
              <a:extLst>
                <a:ext uri="{FF2B5EF4-FFF2-40B4-BE49-F238E27FC236}">
                  <a16:creationId xmlns:a16="http://schemas.microsoft.com/office/drawing/2014/main" id="{A8CD94A8-3234-1111-26D0-D6219BC6F5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95738" y="1844675"/>
              <a:ext cx="0" cy="12969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78" name="Picture 55">
              <a:extLst>
                <a:ext uri="{FF2B5EF4-FFF2-40B4-BE49-F238E27FC236}">
                  <a16:creationId xmlns:a16="http://schemas.microsoft.com/office/drawing/2014/main" id="{26D63ED1-1241-C61E-C2A1-FBE8781D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10"/>
            <a:stretch>
              <a:fillRect/>
            </a:stretch>
          </p:blipFill>
          <p:spPr bwMode="auto">
            <a:xfrm>
              <a:off x="3348038" y="4508500"/>
              <a:ext cx="2312987" cy="18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9" name="Straight Connector 10">
              <a:extLst>
                <a:ext uri="{FF2B5EF4-FFF2-40B4-BE49-F238E27FC236}">
                  <a16:creationId xmlns:a16="http://schemas.microsoft.com/office/drawing/2014/main" id="{90BCE1CA-167C-9A0D-9948-3B4C7410AB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35375" y="2133600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Connector 10">
              <a:extLst>
                <a:ext uri="{FF2B5EF4-FFF2-40B4-BE49-F238E27FC236}">
                  <a16:creationId xmlns:a16="http://schemas.microsoft.com/office/drawing/2014/main" id="{64A0E02A-DAC1-3066-EF57-C03C136A49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35375" y="2781300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Connector 10">
              <a:extLst>
                <a:ext uri="{FF2B5EF4-FFF2-40B4-BE49-F238E27FC236}">
                  <a16:creationId xmlns:a16="http://schemas.microsoft.com/office/drawing/2014/main" id="{3FB1E47F-D27B-62ED-A79D-ABD56FB55B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35375" y="3429000"/>
              <a:ext cx="720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" name="TextBox 60">
              <a:extLst>
                <a:ext uri="{FF2B5EF4-FFF2-40B4-BE49-F238E27FC236}">
                  <a16:creationId xmlns:a16="http://schemas.microsoft.com/office/drawing/2014/main" id="{F6B23898-E578-C041-812C-A74638526E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575" y="1916113"/>
              <a:ext cx="4175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1600" dirty="0"/>
                <a:t>T1</a:t>
              </a:r>
            </a:p>
          </p:txBody>
        </p:sp>
        <p:sp>
          <p:nvSpPr>
            <p:cNvPr id="83" name="TextBox 61">
              <a:extLst>
                <a:ext uri="{FF2B5EF4-FFF2-40B4-BE49-F238E27FC236}">
                  <a16:creationId xmlns:a16="http://schemas.microsoft.com/office/drawing/2014/main" id="{434ACCDD-0590-3178-716D-7DEF3D3A3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575" y="2565400"/>
              <a:ext cx="4175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1600"/>
                <a:t>T2</a:t>
              </a:r>
            </a:p>
          </p:txBody>
        </p:sp>
        <p:sp>
          <p:nvSpPr>
            <p:cNvPr id="84" name="TextBox 62">
              <a:extLst>
                <a:ext uri="{FF2B5EF4-FFF2-40B4-BE49-F238E27FC236}">
                  <a16:creationId xmlns:a16="http://schemas.microsoft.com/office/drawing/2014/main" id="{67128E78-5259-7080-3F37-3C7612AEE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575" y="3213100"/>
              <a:ext cx="4175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1600"/>
                <a:t>T3</a:t>
              </a:r>
            </a:p>
          </p:txBody>
        </p:sp>
        <p:sp>
          <p:nvSpPr>
            <p:cNvPr id="85" name="TextBox 63">
              <a:extLst>
                <a:ext uri="{FF2B5EF4-FFF2-40B4-BE49-F238E27FC236}">
                  <a16:creationId xmlns:a16="http://schemas.microsoft.com/office/drawing/2014/main" id="{C8FA3B24-214D-2FA6-25A5-FB94E4A64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5575" y="4962525"/>
              <a:ext cx="4159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1600"/>
                <a:t>T1</a:t>
              </a:r>
            </a:p>
          </p:txBody>
        </p:sp>
        <p:sp>
          <p:nvSpPr>
            <p:cNvPr id="86" name="TextBox 64">
              <a:extLst>
                <a:ext uri="{FF2B5EF4-FFF2-40B4-BE49-F238E27FC236}">
                  <a16:creationId xmlns:a16="http://schemas.microsoft.com/office/drawing/2014/main" id="{3E84F8C4-9FC2-3810-8689-086C30589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9700" y="5229225"/>
              <a:ext cx="4175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1600"/>
                <a:t>T2</a:t>
              </a:r>
            </a:p>
          </p:txBody>
        </p:sp>
        <p:sp>
          <p:nvSpPr>
            <p:cNvPr id="87" name="TextBox 65">
              <a:extLst>
                <a:ext uri="{FF2B5EF4-FFF2-40B4-BE49-F238E27FC236}">
                  <a16:creationId xmlns:a16="http://schemas.microsoft.com/office/drawing/2014/main" id="{68296D1D-8B79-7D66-2AC0-4B74439BC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9700" y="5589588"/>
              <a:ext cx="41751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1600"/>
                <a:t>T3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E849D8-DEA4-C5E6-0095-91AC9C052A14}"/>
              </a:ext>
            </a:extLst>
          </p:cNvPr>
          <p:cNvGrpSpPr>
            <a:grpSpLocks/>
          </p:cNvGrpSpPr>
          <p:nvPr/>
        </p:nvGrpSpPr>
        <p:grpSpPr bwMode="auto">
          <a:xfrm>
            <a:off x="7452687" y="938934"/>
            <a:ext cx="3408598" cy="5715634"/>
            <a:chOff x="5867400" y="1125538"/>
            <a:chExt cx="3194050" cy="5432425"/>
          </a:xfrm>
        </p:grpSpPr>
        <p:sp>
          <p:nvSpPr>
            <p:cNvPr id="24" name="TextBox 107">
              <a:extLst>
                <a:ext uri="{FF2B5EF4-FFF2-40B4-BE49-F238E27FC236}">
                  <a16:creationId xmlns:a16="http://schemas.microsoft.com/office/drawing/2014/main" id="{24EAE12C-FF37-1F74-1349-A06468FC6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413" y="1700213"/>
              <a:ext cx="11588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/>
                <a:t>Inverter &amp; Attenuator</a:t>
              </a:r>
            </a:p>
          </p:txBody>
        </p:sp>
        <p:grpSp>
          <p:nvGrpSpPr>
            <p:cNvPr id="25" name="Group 1">
              <a:extLst>
                <a:ext uri="{FF2B5EF4-FFF2-40B4-BE49-F238E27FC236}">
                  <a16:creationId xmlns:a16="http://schemas.microsoft.com/office/drawing/2014/main" id="{0F21530B-F315-0B0F-4D67-B033B57C1A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7400" y="1989138"/>
              <a:ext cx="3194050" cy="4568825"/>
              <a:chOff x="5867400" y="1989138"/>
              <a:chExt cx="3194050" cy="4568825"/>
            </a:xfrm>
          </p:grpSpPr>
          <p:pic>
            <p:nvPicPr>
              <p:cNvPr id="27" name="Picture 67">
                <a:extLst>
                  <a:ext uri="{FF2B5EF4-FFF2-40B4-BE49-F238E27FC236}">
                    <a16:creationId xmlns:a16="http://schemas.microsoft.com/office/drawing/2014/main" id="{E5127BCE-4315-1462-F7A0-DD8F5B990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7763" y="4292600"/>
                <a:ext cx="2833687" cy="2265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Isosceles Triangle 5">
                <a:extLst>
                  <a:ext uri="{FF2B5EF4-FFF2-40B4-BE49-F238E27FC236}">
                    <a16:creationId xmlns:a16="http://schemas.microsoft.com/office/drawing/2014/main" id="{CC5821A5-C24A-A541-C71C-373859EDB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228557" y="2061369"/>
                <a:ext cx="576262" cy="431800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 sz="2400">
                  <a:latin typeface="Times" pitchFamily="-84" charset="0"/>
                </a:endParaRPr>
              </a:p>
            </p:txBody>
          </p:sp>
          <p:cxnSp>
            <p:nvCxnSpPr>
              <p:cNvPr id="29" name="Straight Connector 3">
                <a:extLst>
                  <a:ext uri="{FF2B5EF4-FFF2-40B4-BE49-F238E27FC236}">
                    <a16:creationId xmlns:a16="http://schemas.microsoft.com/office/drawing/2014/main" id="{59008BFD-C0A9-F5C1-289D-F70B943C097E}"/>
                  </a:ext>
                </a:extLst>
              </p:cNvPr>
              <p:cNvCxnSpPr>
                <a:cxnSpLocks noChangeShapeType="1"/>
                <a:endCxn id="28" idx="3"/>
              </p:cNvCxnSpPr>
              <p:nvPr/>
            </p:nvCxnSpPr>
            <p:spPr bwMode="auto">
              <a:xfrm>
                <a:off x="6011863" y="2276475"/>
                <a:ext cx="2889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" name="Oval 4">
                <a:extLst>
                  <a:ext uri="{FF2B5EF4-FFF2-40B4-BE49-F238E27FC236}">
                    <a16:creationId xmlns:a16="http://schemas.microsoft.com/office/drawing/2014/main" id="{8ABC8F09-06E4-A8B6-7C80-BA3165B58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2205038"/>
                <a:ext cx="144463" cy="14446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 sz="2400">
                  <a:latin typeface="Times" pitchFamily="-84" charset="0"/>
                </a:endParaRPr>
              </a:p>
            </p:txBody>
          </p:sp>
          <p:cxnSp>
            <p:nvCxnSpPr>
              <p:cNvPr id="31" name="Straight Connector 3">
                <a:extLst>
                  <a:ext uri="{FF2B5EF4-FFF2-40B4-BE49-F238E27FC236}">
                    <a16:creationId xmlns:a16="http://schemas.microsoft.com/office/drawing/2014/main" id="{0609F130-A66E-6D6B-4DE6-739935A01A5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56325" y="2276475"/>
                <a:ext cx="0" cy="792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3">
                <a:extLst>
                  <a:ext uri="{FF2B5EF4-FFF2-40B4-BE49-F238E27FC236}">
                    <a16:creationId xmlns:a16="http://schemas.microsoft.com/office/drawing/2014/main" id="{3309F129-11AA-ED0C-E301-4B3D75D706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56325" y="3068638"/>
                <a:ext cx="360363" cy="15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33" name="Picture 74">
                <a:extLst>
                  <a:ext uri="{FF2B5EF4-FFF2-40B4-BE49-F238E27FC236}">
                    <a16:creationId xmlns:a16="http://schemas.microsoft.com/office/drawing/2014/main" id="{9D5B52ED-F0D0-889B-621F-42F350248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688" y="2805113"/>
                <a:ext cx="576262" cy="534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" name="Straight Connector 3">
                <a:extLst>
                  <a:ext uri="{FF2B5EF4-FFF2-40B4-BE49-F238E27FC236}">
                    <a16:creationId xmlns:a16="http://schemas.microsoft.com/office/drawing/2014/main" id="{B9C2C604-4266-97B7-EAC5-4B07C8E5EE3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92950" y="3068638"/>
                <a:ext cx="2873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Oval 4">
                <a:extLst>
                  <a:ext uri="{FF2B5EF4-FFF2-40B4-BE49-F238E27FC236}">
                    <a16:creationId xmlns:a16="http://schemas.microsoft.com/office/drawing/2014/main" id="{2D1F2198-5B34-EAC6-5A6C-2B0C9B583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0200" y="2227263"/>
                <a:ext cx="101600" cy="101600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 sz="2400">
                  <a:latin typeface="Times" pitchFamily="-84" charset="0"/>
                </a:endParaRPr>
              </a:p>
            </p:txBody>
          </p:sp>
          <p:cxnSp>
            <p:nvCxnSpPr>
              <p:cNvPr id="36" name="Straight Connector 3">
                <a:extLst>
                  <a:ext uri="{FF2B5EF4-FFF2-40B4-BE49-F238E27FC236}">
                    <a16:creationId xmlns:a16="http://schemas.microsoft.com/office/drawing/2014/main" id="{CCEDDA43-16A6-7E5A-0C62-18FDF086CF8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32588" y="2276475"/>
                <a:ext cx="2159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" name="Isosceles Triangle 5">
                <a:extLst>
                  <a:ext uri="{FF2B5EF4-FFF2-40B4-BE49-F238E27FC236}">
                    <a16:creationId xmlns:a16="http://schemas.microsoft.com/office/drawing/2014/main" id="{DCCA53BC-BE15-9018-C58F-90DC8C068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452519" y="2348707"/>
                <a:ext cx="863600" cy="576262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 sz="2400">
                  <a:latin typeface="Times" pitchFamily="-84" charset="0"/>
                </a:endParaRPr>
              </a:p>
            </p:txBody>
          </p:sp>
          <p:cxnSp>
            <p:nvCxnSpPr>
              <p:cNvPr id="38" name="Straight Connector 3">
                <a:extLst>
                  <a:ext uri="{FF2B5EF4-FFF2-40B4-BE49-F238E27FC236}">
                    <a16:creationId xmlns:a16="http://schemas.microsoft.com/office/drawing/2014/main" id="{960AFB26-FD2C-7EB8-7C46-C696D55F3D6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80288" y="2276475"/>
                <a:ext cx="0" cy="2159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Straight Connector 3">
                <a:extLst>
                  <a:ext uri="{FF2B5EF4-FFF2-40B4-BE49-F238E27FC236}">
                    <a16:creationId xmlns:a16="http://schemas.microsoft.com/office/drawing/2014/main" id="{A5354D16-9E99-A14C-5D0D-88FF3B2A50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7380288" y="2852738"/>
                <a:ext cx="0" cy="2159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traight Connector 3">
                <a:extLst>
                  <a:ext uri="{FF2B5EF4-FFF2-40B4-BE49-F238E27FC236}">
                    <a16:creationId xmlns:a16="http://schemas.microsoft.com/office/drawing/2014/main" id="{86528F0C-DADE-5BDE-C1BB-6DD846D90BB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80288" y="2852738"/>
                <a:ext cx="2159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Straight Connector 3">
                <a:extLst>
                  <a:ext uri="{FF2B5EF4-FFF2-40B4-BE49-F238E27FC236}">
                    <a16:creationId xmlns:a16="http://schemas.microsoft.com/office/drawing/2014/main" id="{98AFF8B6-5289-5942-D54D-E69E7F6568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80288" y="2492375"/>
                <a:ext cx="2159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TextBox 86">
                <a:extLst>
                  <a:ext uri="{FF2B5EF4-FFF2-40B4-BE49-F238E27FC236}">
                    <a16:creationId xmlns:a16="http://schemas.microsoft.com/office/drawing/2014/main" id="{89C002F4-BEFE-7CCE-67A2-6D0DEA680B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1900" y="2308225"/>
                <a:ext cx="427038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r>
                  <a:rPr lang="en-US" altLang="en-US" sz="3200">
                    <a:latin typeface="Symbol" pitchFamily="2" charset="2"/>
                  </a:rPr>
                  <a:t>S</a:t>
                </a:r>
              </a:p>
            </p:txBody>
          </p:sp>
          <p:cxnSp>
            <p:nvCxnSpPr>
              <p:cNvPr id="43" name="Straight Connector 20">
                <a:extLst>
                  <a:ext uri="{FF2B5EF4-FFF2-40B4-BE49-F238E27FC236}">
                    <a16:creationId xmlns:a16="http://schemas.microsoft.com/office/drawing/2014/main" id="{37A33363-A4E1-E94C-1422-6AF116A91A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172450" y="2636838"/>
                <a:ext cx="215900" cy="15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Straight Connector 94">
                <a:extLst>
                  <a:ext uri="{FF2B5EF4-FFF2-40B4-BE49-F238E27FC236}">
                    <a16:creationId xmlns:a16="http://schemas.microsoft.com/office/drawing/2014/main" id="{970D0930-F4E1-EDFE-EAD3-D825FA31987E}"/>
                  </a:ext>
                </a:extLst>
              </p:cNvPr>
              <p:cNvCxnSpPr>
                <a:cxnSpLocks noChangeShapeType="1"/>
                <a:stCxn id="30" idx="4"/>
              </p:cNvCxnSpPr>
              <p:nvPr/>
            </p:nvCxnSpPr>
            <p:spPr bwMode="auto">
              <a:xfrm>
                <a:off x="5940425" y="2349500"/>
                <a:ext cx="828675" cy="2644775"/>
              </a:xfrm>
              <a:prstGeom prst="line">
                <a:avLst/>
              </a:prstGeom>
              <a:noFill/>
              <a:ln w="9525">
                <a:solidFill>
                  <a:srgbClr val="E0696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Straight Connector 95">
                <a:extLst>
                  <a:ext uri="{FF2B5EF4-FFF2-40B4-BE49-F238E27FC236}">
                    <a16:creationId xmlns:a16="http://schemas.microsoft.com/office/drawing/2014/main" id="{4FE4B011-0BB5-105F-7912-B0FC7F898B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219950" y="3068638"/>
                <a:ext cx="88900" cy="1798637"/>
              </a:xfrm>
              <a:prstGeom prst="line">
                <a:avLst/>
              </a:prstGeom>
              <a:noFill/>
              <a:ln w="9525">
                <a:solidFill>
                  <a:srgbClr val="96B5D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Straight Connector 99">
                <a:extLst>
                  <a:ext uri="{FF2B5EF4-FFF2-40B4-BE49-F238E27FC236}">
                    <a16:creationId xmlns:a16="http://schemas.microsoft.com/office/drawing/2014/main" id="{97408865-56AA-6E8F-1FF2-F39F227D73B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056438" y="2276475"/>
                <a:ext cx="252412" cy="3960813"/>
              </a:xfrm>
              <a:prstGeom prst="line">
                <a:avLst/>
              </a:prstGeom>
              <a:noFill/>
              <a:ln w="9525">
                <a:solidFill>
                  <a:srgbClr val="6DB56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Straight Connector 104">
                <a:extLst>
                  <a:ext uri="{FF2B5EF4-FFF2-40B4-BE49-F238E27FC236}">
                    <a16:creationId xmlns:a16="http://schemas.microsoft.com/office/drawing/2014/main" id="{0E4D162B-F50D-63F1-005A-8354319E4D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394575" y="2636838"/>
                <a:ext cx="849313" cy="2805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8" name="TextBox 108">
                <a:extLst>
                  <a:ext uri="{FF2B5EF4-FFF2-40B4-BE49-F238E27FC236}">
                    <a16:creationId xmlns:a16="http://schemas.microsoft.com/office/drawing/2014/main" id="{67F0BBCD-0C08-03FC-7764-2FEA4C3F22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78600" y="3357563"/>
                <a:ext cx="441325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r>
                  <a:rPr lang="en-US" altLang="en-US"/>
                  <a:t>Delay</a:t>
                </a:r>
              </a:p>
            </p:txBody>
          </p:sp>
          <p:sp>
            <p:nvSpPr>
              <p:cNvPr id="49" name="TextBox 109">
                <a:extLst>
                  <a:ext uri="{FF2B5EF4-FFF2-40B4-BE49-F238E27FC236}">
                    <a16:creationId xmlns:a16="http://schemas.microsoft.com/office/drawing/2014/main" id="{E061DEF8-B6FB-D4ED-E8C5-1CE04070D0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6663" y="3068638"/>
                <a:ext cx="454025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r>
                  <a:rPr lang="en-US" altLang="en-US"/>
                  <a:t>Adder</a:t>
                </a:r>
              </a:p>
            </p:txBody>
          </p:sp>
          <p:cxnSp>
            <p:nvCxnSpPr>
              <p:cNvPr id="50" name="Straight Connector 111">
                <a:extLst>
                  <a:ext uri="{FF2B5EF4-FFF2-40B4-BE49-F238E27FC236}">
                    <a16:creationId xmlns:a16="http://schemas.microsoft.com/office/drawing/2014/main" id="{7E5A4357-015D-9F4A-ED28-5B67D60C106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72213" y="5965825"/>
                <a:ext cx="2735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Straight Connector 112">
                <a:extLst>
                  <a:ext uri="{FF2B5EF4-FFF2-40B4-BE49-F238E27FC236}">
                    <a16:creationId xmlns:a16="http://schemas.microsoft.com/office/drawing/2014/main" id="{9CAFC70F-CEF0-48CC-09C6-F21718BFA9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08800" y="4365625"/>
                <a:ext cx="0" cy="210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Isosceles Triangle 5">
                <a:extLst>
                  <a:ext uri="{FF2B5EF4-FFF2-40B4-BE49-F238E27FC236}">
                    <a16:creationId xmlns:a16="http://schemas.microsoft.com/office/drawing/2014/main" id="{E19D9093-F102-7104-6C2B-7DBECAD5D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316118" y="2564607"/>
                <a:ext cx="576263" cy="431800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 sz="2400">
                  <a:latin typeface="Times" pitchFamily="-84" charset="0"/>
                </a:endParaRPr>
              </a:p>
            </p:txBody>
          </p:sp>
          <p:cxnSp>
            <p:nvCxnSpPr>
              <p:cNvPr id="53" name="Straight Connector 20">
                <a:extLst>
                  <a:ext uri="{FF2B5EF4-FFF2-40B4-BE49-F238E27FC236}">
                    <a16:creationId xmlns:a16="http://schemas.microsoft.com/office/drawing/2014/main" id="{79F35B54-8D53-5749-D8D5-0D8B8C79AC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820150" y="2781300"/>
                <a:ext cx="2159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4" name="Oval 4">
                <a:extLst>
                  <a:ext uri="{FF2B5EF4-FFF2-40B4-BE49-F238E27FC236}">
                    <a16:creationId xmlns:a16="http://schemas.microsoft.com/office/drawing/2014/main" id="{555F3D95-39E8-BDE6-E21C-CF3E6D051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3175" y="2708275"/>
                <a:ext cx="144463" cy="14446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 sz="2400">
                  <a:latin typeface="Times" pitchFamily="-84" charset="0"/>
                </a:endParaRPr>
              </a:p>
            </p:txBody>
          </p:sp>
          <p:cxnSp>
            <p:nvCxnSpPr>
              <p:cNvPr id="55" name="Straight Connector 20">
                <a:extLst>
                  <a:ext uri="{FF2B5EF4-FFF2-40B4-BE49-F238E27FC236}">
                    <a16:creationId xmlns:a16="http://schemas.microsoft.com/office/drawing/2014/main" id="{CFDF2BAD-A3BE-1116-4338-D8D7732F4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243888" y="2924175"/>
                <a:ext cx="1444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" name="TextBox 125">
                <a:extLst>
                  <a:ext uri="{FF2B5EF4-FFF2-40B4-BE49-F238E27FC236}">
                    <a16:creationId xmlns:a16="http://schemas.microsoft.com/office/drawing/2014/main" id="{67FC838C-0CFA-F48A-DE1C-57FD3FF02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47050" y="2925763"/>
                <a:ext cx="241300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r>
                  <a:rPr lang="en-US" altLang="en-US"/>
                  <a:t>0</a:t>
                </a:r>
              </a:p>
            </p:txBody>
          </p:sp>
          <p:cxnSp>
            <p:nvCxnSpPr>
              <p:cNvPr id="57" name="Straight Connector 127">
                <a:extLst>
                  <a:ext uri="{FF2B5EF4-FFF2-40B4-BE49-F238E27FC236}">
                    <a16:creationId xmlns:a16="http://schemas.microsoft.com/office/drawing/2014/main" id="{69716737-4F67-AD27-972D-860735E4B6F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8494713" y="2690813"/>
                <a:ext cx="71437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" name="Straight Connector 128">
                <a:extLst>
                  <a:ext uri="{FF2B5EF4-FFF2-40B4-BE49-F238E27FC236}">
                    <a16:creationId xmlns:a16="http://schemas.microsoft.com/office/drawing/2014/main" id="{29FD9FA1-747B-3FE3-E112-56949E2943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21688" y="2906713"/>
                <a:ext cx="73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" name="Straight Connector 129">
                <a:extLst>
                  <a:ext uri="{FF2B5EF4-FFF2-40B4-BE49-F238E27FC236}">
                    <a16:creationId xmlns:a16="http://schemas.microsoft.com/office/drawing/2014/main" id="{14EA75DC-5848-CBB3-02C6-97CB908CFB9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566150" y="2690813"/>
                <a:ext cx="714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" name="Straight Connector 130">
                <a:extLst>
                  <a:ext uri="{FF2B5EF4-FFF2-40B4-BE49-F238E27FC236}">
                    <a16:creationId xmlns:a16="http://schemas.microsoft.com/office/drawing/2014/main" id="{E464454E-B451-E382-A8B4-BB8BFE11ED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56613" y="2794000"/>
                <a:ext cx="1428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Rectangle 136">
                <a:extLst>
                  <a:ext uri="{FF2B5EF4-FFF2-40B4-BE49-F238E27FC236}">
                    <a16:creationId xmlns:a16="http://schemas.microsoft.com/office/drawing/2014/main" id="{3A5823E4-0FA2-E3EE-49C5-BC85021BE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8488" y="2205038"/>
                <a:ext cx="287337" cy="1444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Tahoma" panose="020B0604030504040204" pitchFamily="34" charset="0"/>
                    <a:ea typeface="ヒラギノ角ゴ Pro W3" pitchFamily="-84" charset="-128"/>
                  </a:defRPr>
                </a:lvl9pPr>
              </a:lstStyle>
              <a:p>
                <a:endParaRPr lang="en-US" altLang="en-US" sz="2400">
                  <a:latin typeface="Times" pitchFamily="-84" charset="0"/>
                </a:endParaRPr>
              </a:p>
            </p:txBody>
          </p:sp>
          <p:cxnSp>
            <p:nvCxnSpPr>
              <p:cNvPr id="62" name="Straight Connector 3">
                <a:extLst>
                  <a:ext uri="{FF2B5EF4-FFF2-40B4-BE49-F238E27FC236}">
                    <a16:creationId xmlns:a16="http://schemas.microsoft.com/office/drawing/2014/main" id="{179D8B60-EE54-F2E4-08B0-7772109FD82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235825" y="2276475"/>
                <a:ext cx="1444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6" name="TextBox 139">
              <a:extLst>
                <a:ext uri="{FF2B5EF4-FFF2-40B4-BE49-F238E27FC236}">
                  <a16:creationId xmlns:a16="http://schemas.microsoft.com/office/drawing/2014/main" id="{894E2004-D6DF-1128-70A5-49F671142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325" y="1125538"/>
              <a:ext cx="29051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 pitchFamily="-84" charset="-128"/>
                </a:defRPr>
              </a:lvl9pPr>
            </a:lstStyle>
            <a:p>
              <a:r>
                <a:rPr lang="en-US" altLang="en-US" sz="2000"/>
                <a:t>Constant Fraction (CFD)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529BC42-0A6E-B590-3B2C-0DBBBD44C6D7}"/>
              </a:ext>
            </a:extLst>
          </p:cNvPr>
          <p:cNvSpPr txBox="1"/>
          <p:nvPr/>
        </p:nvSpPr>
        <p:spPr>
          <a:xfrm>
            <a:off x="886223" y="6059591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Stefan Ritt</a:t>
            </a:r>
          </a:p>
        </p:txBody>
      </p:sp>
    </p:spTree>
    <p:extLst>
      <p:ext uri="{BB962C8B-B14F-4D97-AF65-F5344CB8AC3E}">
        <p14:creationId xmlns:p14="http://schemas.microsoft.com/office/powerpoint/2010/main" val="245111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B4A57-830B-84F8-89AA-D3E833332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41A5-37FC-9B68-2748-948DA1D23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Approach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82F2B-662E-1A55-F428-15C256CB1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238CD-4E4F-C160-25F7-987F023337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9E98A5B6-32A1-7630-A9EB-8A3B465F2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66592"/>
            <a:ext cx="23050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">
            <a:extLst>
              <a:ext uri="{FF2B5EF4-FFF2-40B4-BE49-F238E27FC236}">
                <a16:creationId xmlns:a16="http://schemas.microsoft.com/office/drawing/2014/main" id="{9072EE31-34D6-0F24-2B4C-CBC7EAAD6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266592"/>
            <a:ext cx="23050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ff-page Connector 7">
            <a:extLst>
              <a:ext uri="{FF2B5EF4-FFF2-40B4-BE49-F238E27FC236}">
                <a16:creationId xmlns:a16="http://schemas.microsoft.com/office/drawing/2014/main" id="{C92DC765-7758-D9F5-F138-BC79D8CFE9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56707" y="2597710"/>
            <a:ext cx="863600" cy="1008063"/>
          </a:xfrm>
          <a:prstGeom prst="flowChartOffpageConnector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cxnSp>
        <p:nvCxnSpPr>
          <p:cNvPr id="46" name="Straight Connector 8">
            <a:extLst>
              <a:ext uri="{FF2B5EF4-FFF2-40B4-BE49-F238E27FC236}">
                <a16:creationId xmlns:a16="http://schemas.microsoft.com/office/drawing/2014/main" id="{C5BB9CB5-69C6-3F9B-0F59-8C6EE07658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4250" y="3101742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Oval 9">
            <a:extLst>
              <a:ext uri="{FF2B5EF4-FFF2-40B4-BE49-F238E27FC236}">
                <a16:creationId xmlns:a16="http://schemas.microsoft.com/office/drawing/2014/main" id="{C8E9F0BB-A398-9A47-00E8-E8404CDA7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2958867"/>
            <a:ext cx="288925" cy="28733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2E5A9025-BC4F-DFF9-A8F1-425AAA6CF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958" y="2815992"/>
            <a:ext cx="761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pPr algn="ctr"/>
            <a:r>
              <a:rPr lang="en-US" altLang="en-US" sz="2400" dirty="0"/>
              <a:t>ADC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26B12E32-80AB-FB0C-8F84-4EA87698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2741380"/>
            <a:ext cx="71913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Connector 13">
            <a:extLst>
              <a:ext uri="{FF2B5EF4-FFF2-40B4-BE49-F238E27FC236}">
                <a16:creationId xmlns:a16="http://schemas.microsoft.com/office/drawing/2014/main" id="{059592DD-1736-26DC-5D83-6B9F33255FD1}"/>
              </a:ext>
            </a:extLst>
          </p:cNvPr>
          <p:cNvCxnSpPr>
            <a:cxnSpLocks noChangeShapeType="1"/>
            <a:endCxn id="45" idx="2"/>
          </p:cNvCxnSpPr>
          <p:nvPr/>
        </p:nvCxnSpPr>
        <p:spPr bwMode="auto">
          <a:xfrm>
            <a:off x="2135188" y="3101742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15">
            <a:extLst>
              <a:ext uri="{FF2B5EF4-FFF2-40B4-BE49-F238E27FC236}">
                <a16:creationId xmlns:a16="http://schemas.microsoft.com/office/drawing/2014/main" id="{2AE116E7-3773-8508-97A7-29466880A5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2538" y="274138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16">
            <a:extLst>
              <a:ext uri="{FF2B5EF4-FFF2-40B4-BE49-F238E27FC236}">
                <a16:creationId xmlns:a16="http://schemas.microsoft.com/office/drawing/2014/main" id="{22090DAE-5A17-2058-527D-8B1A7D30F1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2538" y="2885842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17">
            <a:extLst>
              <a:ext uri="{FF2B5EF4-FFF2-40B4-BE49-F238E27FC236}">
                <a16:creationId xmlns:a16="http://schemas.microsoft.com/office/drawing/2014/main" id="{2320107C-4A9F-C74E-2078-3C7AD77589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2538" y="303030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18">
            <a:extLst>
              <a:ext uri="{FF2B5EF4-FFF2-40B4-BE49-F238E27FC236}">
                <a16:creationId xmlns:a16="http://schemas.microsoft.com/office/drawing/2014/main" id="{98297F7B-04AE-0B45-A220-117782985E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2538" y="3174767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19">
            <a:extLst>
              <a:ext uri="{FF2B5EF4-FFF2-40B4-BE49-F238E27FC236}">
                <a16:creationId xmlns:a16="http://schemas.microsoft.com/office/drawing/2014/main" id="{8C052961-2A7D-3DA2-3F03-FCC9758743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2538" y="3317642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20">
            <a:extLst>
              <a:ext uri="{FF2B5EF4-FFF2-40B4-BE49-F238E27FC236}">
                <a16:creationId xmlns:a16="http://schemas.microsoft.com/office/drawing/2014/main" id="{D63CF776-34E5-01CE-94BA-2006B824FA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2538" y="3462105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Rectangle 6">
            <a:extLst>
              <a:ext uri="{FF2B5EF4-FFF2-40B4-BE49-F238E27FC236}">
                <a16:creationId xmlns:a16="http://schemas.microsoft.com/office/drawing/2014/main" id="{20BB2B71-8702-81CB-0C80-F5EE537DC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2598505"/>
            <a:ext cx="1008062" cy="10080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endParaRPr lang="en-US" altLang="en-US" sz="2400">
              <a:latin typeface="Times" pitchFamily="-84" charset="0"/>
            </a:endParaRPr>
          </a:p>
        </p:txBody>
      </p:sp>
      <p:sp>
        <p:nvSpPr>
          <p:cNvPr id="58" name="TextBox 22">
            <a:extLst>
              <a:ext uri="{FF2B5EF4-FFF2-40B4-BE49-F238E27FC236}">
                <a16:creationId xmlns:a16="http://schemas.microsoft.com/office/drawing/2014/main" id="{EEA4EE8B-B62F-FDE3-476B-91B8F5D8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2857267"/>
            <a:ext cx="90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pPr algn="ctr"/>
            <a:r>
              <a:rPr lang="en-US" altLang="en-US" sz="2400"/>
              <a:t>FPGA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498F5E-0FA4-97E7-C591-D9761C5DC977}"/>
              </a:ext>
            </a:extLst>
          </p:cNvPr>
          <p:cNvSpPr txBox="1"/>
          <p:nvPr/>
        </p:nvSpPr>
        <p:spPr>
          <a:xfrm>
            <a:off x="2784475" y="4309252"/>
            <a:ext cx="482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fast of an ADC do you need?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7F06AEC-ACE1-3493-7CBC-96F2AC23FE7F}"/>
              </a:ext>
            </a:extLst>
          </p:cNvPr>
          <p:cNvSpPr txBox="1"/>
          <p:nvPr/>
        </p:nvSpPr>
        <p:spPr>
          <a:xfrm>
            <a:off x="1336944" y="4814076"/>
            <a:ext cx="9314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Need to sample faster than 2X the highest frequency component in your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To first order, BW ~ 0.35/risetime. (so, for 1 ns tr, BW = 3.5 GHz, </a:t>
            </a:r>
            <a:r>
              <a:rPr lang="en-US" dirty="0" err="1">
                <a:solidFill>
                  <a:schemeClr val="accent2"/>
                </a:solidFill>
              </a:rPr>
              <a:t>fsample</a:t>
            </a:r>
            <a:r>
              <a:rPr lang="en-US" dirty="0">
                <a:solidFill>
                  <a:schemeClr val="accent2"/>
                </a:solidFill>
              </a:rPr>
              <a:t> &gt; 7 GS/s)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Also need to account for dynamic range (10 - 12 bits, typically)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12-bit, 6+ GS/s ADCs are available, but extremely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Also, better timing with multiple samples on the leading edge!</a:t>
            </a:r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EE0AAD1B-A4C1-0468-0A4D-48C20BABD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4190" r="3822" b="4559"/>
          <a:stretch>
            <a:fillRect/>
          </a:stretch>
        </p:blipFill>
        <p:spPr bwMode="auto">
          <a:xfrm>
            <a:off x="6527800" y="330303"/>
            <a:ext cx="46799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5">
            <a:extLst>
              <a:ext uri="{FF2B5EF4-FFF2-40B4-BE49-F238E27FC236}">
                <a16:creationId xmlns:a16="http://schemas.microsoft.com/office/drawing/2014/main" id="{9A92306B-D785-2012-B40F-AFA9E7B0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150" y="4270478"/>
            <a:ext cx="2981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  <a:ea typeface="ヒラギノ角ゴ Pro W3" pitchFamily="-84" charset="-128"/>
              </a:defRPr>
            </a:lvl9pPr>
          </a:lstStyle>
          <a:p>
            <a:r>
              <a:rPr lang="en-US" altLang="en-US" sz="1200"/>
              <a:t>J.-F. Genat et al., arXiv:0810.5590 (2008)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A4275B-C600-0F01-A1E3-93AFD27E4B8D}"/>
              </a:ext>
            </a:extLst>
          </p:cNvPr>
          <p:cNvSpPr txBox="1"/>
          <p:nvPr/>
        </p:nvSpPr>
        <p:spPr>
          <a:xfrm>
            <a:off x="677410" y="3820142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Angelo Rivetti</a:t>
            </a:r>
          </a:p>
        </p:txBody>
      </p:sp>
    </p:spTree>
    <p:extLst>
      <p:ext uri="{BB962C8B-B14F-4D97-AF65-F5344CB8AC3E}">
        <p14:creationId xmlns:p14="http://schemas.microsoft.com/office/powerpoint/2010/main" val="36475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0CFF7-C19D-7A51-E665-B0A5DD8E8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CD24-0998-45BE-ED4A-9C0BC178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Ultra-High-Speed ADCs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F6F7F-16C6-88D1-5543-A03DE54D94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D9C06-4F1F-54CC-5020-BFF4EBB89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B8996-0010-04FB-890C-258E54D15F7D}"/>
              </a:ext>
            </a:extLst>
          </p:cNvPr>
          <p:cNvSpPr txBox="1"/>
          <p:nvPr/>
        </p:nvSpPr>
        <p:spPr>
          <a:xfrm>
            <a:off x="693771" y="5114009"/>
            <a:ext cx="4525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Devices AD9213</a:t>
            </a:r>
          </a:p>
          <a:p>
            <a:r>
              <a:rPr lang="en-US" dirty="0"/>
              <a:t>12 bits, 10 GS/s, 5.1 W, ~$1.0k/channel (!)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7F36BF-5AEF-8463-87F3-FD5698C48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70" y="1864896"/>
            <a:ext cx="4572791" cy="2907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C2096-60E7-F2F7-023D-E7B3E8972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615" y="1430451"/>
            <a:ext cx="5096796" cy="3671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049D8A-A38A-B850-2CE4-09C04DEB79FF}"/>
              </a:ext>
            </a:extLst>
          </p:cNvPr>
          <p:cNvSpPr txBox="1"/>
          <p:nvPr/>
        </p:nvSpPr>
        <p:spPr>
          <a:xfrm>
            <a:off x="6129950" y="5101872"/>
            <a:ext cx="439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Texas Instruments ADC12DJ5200</a:t>
            </a:r>
          </a:p>
          <a:p>
            <a:r>
              <a:rPr lang="en-US" dirty="0"/>
              <a:t>12 bits, 10 GS/s,4.0W, ~$1.2k/channel (!)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84F06-F5BE-2A7A-9271-BD5451BE9CC0}"/>
              </a:ext>
            </a:extLst>
          </p:cNvPr>
          <p:cNvSpPr txBox="1"/>
          <p:nvPr/>
        </p:nvSpPr>
        <p:spPr>
          <a:xfrm>
            <a:off x="461332" y="5987017"/>
            <a:ext cx="1108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Not practical for fast timing. Can be a useful approach in applications with relaxed requirements (e.g. Mu2e)</a:t>
            </a:r>
          </a:p>
        </p:txBody>
      </p:sp>
    </p:spTree>
    <p:extLst>
      <p:ext uri="{BB962C8B-B14F-4D97-AF65-F5344CB8AC3E}">
        <p14:creationId xmlns:p14="http://schemas.microsoft.com/office/powerpoint/2010/main" val="378394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4CEE1-7B46-3653-CEA2-D49F8152A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C6572-534A-4E4F-BF53-3F0EF93882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000" dirty="0"/>
              <a:t>Waveform Digitization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8DEE6-7E52-8067-7492-05461BE597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5CC0A9-31B8-06B7-7520-A771BCFF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/>
          <a:lstStyle/>
          <a:p>
            <a:r>
              <a:rPr lang="en-US" dirty="0"/>
              <a:t>How Can We Get Around This?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00A83-6A45-C6AC-4956-8156FDFE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5" y="1196815"/>
            <a:ext cx="10601325" cy="5095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B3C164-8D05-F758-5671-FEEB3DB80153}"/>
              </a:ext>
            </a:extLst>
          </p:cNvPr>
          <p:cNvSpPr txBox="1"/>
          <p:nvPr/>
        </p:nvSpPr>
        <p:spPr>
          <a:xfrm>
            <a:off x="9352283" y="6292690"/>
            <a:ext cx="1499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Monolithic Power Inc.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B07022A-22A9-34EB-AE0D-63648BF7F212}"/>
              </a:ext>
            </a:extLst>
          </p:cNvPr>
          <p:cNvCxnSpPr/>
          <p:nvPr/>
        </p:nvCxnSpPr>
        <p:spPr>
          <a:xfrm>
            <a:off x="6924907" y="1873405"/>
            <a:ext cx="780586" cy="568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B7E57F-E221-7FC7-3BC1-C8F75716BB13}"/>
              </a:ext>
            </a:extLst>
          </p:cNvPr>
          <p:cNvCxnSpPr>
            <a:cxnSpLocks/>
          </p:cNvCxnSpPr>
          <p:nvPr/>
        </p:nvCxnSpPr>
        <p:spPr>
          <a:xfrm flipH="1">
            <a:off x="5393473" y="1873405"/>
            <a:ext cx="981307" cy="6072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D76B80-8DAD-D70C-71F4-E84D11192229}"/>
              </a:ext>
            </a:extLst>
          </p:cNvPr>
          <p:cNvSpPr txBox="1"/>
          <p:nvPr/>
        </p:nvSpPr>
        <p:spPr>
          <a:xfrm>
            <a:off x="5393472" y="1085846"/>
            <a:ext cx="596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Key innovation in the Switched Capacitor Array (SCA) is decoupling the sampling and quantization processes</a:t>
            </a:r>
          </a:p>
        </p:txBody>
      </p:sp>
    </p:spTree>
    <p:extLst>
      <p:ext uri="{BB962C8B-B14F-4D97-AF65-F5344CB8AC3E}">
        <p14:creationId xmlns:p14="http://schemas.microsoft.com/office/powerpoint/2010/main" val="259161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Samplers – PSEC4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372014" cy="365126"/>
          </a:xfrm>
        </p:spPr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C2D6F-85B2-4526-9D4D-E0C0C3E66A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46" y="1470733"/>
            <a:ext cx="6946086" cy="32519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99C7F5-87E9-4217-B41F-B31014B37C10}"/>
              </a:ext>
            </a:extLst>
          </p:cNvPr>
          <p:cNvSpPr txBox="1"/>
          <p:nvPr/>
        </p:nvSpPr>
        <p:spPr>
          <a:xfrm>
            <a:off x="380999" y="5090500"/>
            <a:ext cx="11715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PSEC4 – U Chicago, Switched-Capacitor Array, 130 nm CMOS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&lt; 100 </a:t>
            </a:r>
            <a:r>
              <a:rPr lang="en-US" sz="2400" dirty="0" err="1">
                <a:latin typeface="+mn-lt"/>
              </a:rPr>
              <a:t>ps</a:t>
            </a:r>
            <a:r>
              <a:rPr lang="en-US" sz="2400" dirty="0">
                <a:latin typeface="+mn-lt"/>
              </a:rPr>
              <a:t> sampling, 1.6 GHz BW. 6 channels, 256 deep analog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50 </a:t>
            </a:r>
            <a:r>
              <a:rPr lang="en-US" sz="2400" dirty="0" err="1">
                <a:latin typeface="+mn-lt"/>
              </a:rPr>
              <a:t>kevents</a:t>
            </a:r>
            <a:r>
              <a:rPr lang="en-US" sz="2400" dirty="0">
                <a:latin typeface="+mn-lt"/>
              </a:rPr>
              <a:t>/s, 16 </a:t>
            </a:r>
            <a:r>
              <a:rPr lang="en-US" sz="2400" dirty="0" err="1">
                <a:latin typeface="+mn-lt"/>
              </a:rPr>
              <a:t>mW</a:t>
            </a:r>
            <a:r>
              <a:rPr lang="en-US" sz="2400" dirty="0">
                <a:latin typeface="+mn-lt"/>
              </a:rPr>
              <a:t>/channel max, ~10 </a:t>
            </a:r>
            <a:r>
              <a:rPr lang="en-US" sz="2400" dirty="0" err="1">
                <a:latin typeface="+mn-lt"/>
              </a:rPr>
              <a:t>ps</a:t>
            </a:r>
            <a:r>
              <a:rPr lang="en-US" sz="2400" dirty="0">
                <a:latin typeface="+mn-lt"/>
              </a:rPr>
              <a:t> timing resolution, 1 W for 64 channels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B355F7-DCCD-4AEF-8C54-1FE47ADC2851}"/>
                  </a:ext>
                </a:extLst>
              </p:cNvPr>
              <p:cNvSpPr txBox="1"/>
              <p:nvPr/>
            </p:nvSpPr>
            <p:spPr>
              <a:xfrm>
                <a:off x="691393" y="3727414"/>
                <a:ext cx="3126299" cy="8221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𝑠𝑎𝑚𝑝𝑙𝑒𝑠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B355F7-DCCD-4AEF-8C54-1FE47ADC2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93" y="3727414"/>
                <a:ext cx="3126299" cy="822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7DF82A-8FB5-42F4-ADDF-788BC067237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841248" y="3836764"/>
            <a:ext cx="1468822" cy="10805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9C403B0-1808-4332-BE5F-89E306277404}"/>
              </a:ext>
            </a:extLst>
          </p:cNvPr>
          <p:cNvSpPr txBox="1"/>
          <p:nvPr/>
        </p:nvSpPr>
        <p:spPr>
          <a:xfrm>
            <a:off x="9860811" y="489584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Power-Hungry slope ADC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D3C8A-2391-40A5-860D-B5D092F83C3F}"/>
              </a:ext>
            </a:extLst>
          </p:cNvPr>
          <p:cNvSpPr/>
          <p:nvPr/>
        </p:nvSpPr>
        <p:spPr>
          <a:xfrm>
            <a:off x="556468" y="1212465"/>
            <a:ext cx="39484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 a waveform digitizer you continually sample the input at high speed into an analog memory. When you get a trigger you read out with a slow ADC.</a:t>
            </a:r>
          </a:p>
        </p:txBody>
      </p:sp>
    </p:spTree>
    <p:extLst>
      <p:ext uri="{BB962C8B-B14F-4D97-AF65-F5344CB8AC3E}">
        <p14:creationId xmlns:p14="http://schemas.microsoft.com/office/powerpoint/2010/main" val="53164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Samplers – DRS4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372014" cy="365126"/>
          </a:xfrm>
        </p:spPr>
        <p:txBody>
          <a:bodyPr/>
          <a:lstStyle/>
          <a:p>
            <a:r>
              <a:rPr lang="en-US" dirty="0"/>
              <a:t>Waveform Digitization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E9809-253A-46B8-9CF6-8CC77E8C3330}"/>
              </a:ext>
            </a:extLst>
          </p:cNvPr>
          <p:cNvSpPr txBox="1"/>
          <p:nvPr/>
        </p:nvSpPr>
        <p:spPr>
          <a:xfrm>
            <a:off x="441120" y="4780327"/>
            <a:ext cx="11479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DRS4 – PSI, Switched-Capacitor Array, 250 nm CMOS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200 </a:t>
            </a:r>
            <a:r>
              <a:rPr lang="en-US" sz="2400" dirty="0" err="1">
                <a:latin typeface="+mn-lt"/>
              </a:rPr>
              <a:t>ps</a:t>
            </a:r>
            <a:r>
              <a:rPr lang="en-US" sz="2400" dirty="0">
                <a:latin typeface="+mn-lt"/>
              </a:rPr>
              <a:t> sampling, 650 MHz BW, 9 channels, 1024 deep analog 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~30 </a:t>
            </a:r>
            <a:r>
              <a:rPr lang="en-US" sz="2400" dirty="0" err="1">
                <a:latin typeface="+mn-lt"/>
              </a:rPr>
              <a:t>kevents</a:t>
            </a:r>
            <a:r>
              <a:rPr lang="en-US" sz="2400" dirty="0">
                <a:latin typeface="+mn-lt"/>
              </a:rPr>
              <a:t>/second readout, 33 </a:t>
            </a:r>
            <a:r>
              <a:rPr lang="en-US" sz="2400" dirty="0" err="1">
                <a:latin typeface="+mn-lt"/>
              </a:rPr>
              <a:t>mW</a:t>
            </a:r>
            <a:r>
              <a:rPr lang="en-US" sz="2400" dirty="0">
                <a:latin typeface="+mn-lt"/>
              </a:rPr>
              <a:t>/channel quiescent </a:t>
            </a:r>
            <a:r>
              <a:rPr lang="en-US" sz="2400" dirty="0">
                <a:latin typeface="+mn-lt"/>
                <a:sym typeface="Wingdings" panose="05000000000000000000" pitchFamily="2" charset="2"/>
              </a:rPr>
              <a:t> 2.1 W for 64 channels</a:t>
            </a: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~11.5 bits SNR, 5 </a:t>
            </a:r>
            <a:r>
              <a:rPr lang="en-US" sz="2400" dirty="0" err="1">
                <a:latin typeface="+mn-lt"/>
              </a:rPr>
              <a:t>ps</a:t>
            </a:r>
            <a:r>
              <a:rPr lang="en-US" sz="2400" dirty="0">
                <a:latin typeface="+mn-lt"/>
              </a:rPr>
              <a:t> timing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DC6FA-F0CC-4591-98FB-E0B74E6D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693" y="1193938"/>
            <a:ext cx="8418242" cy="35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52757"/>
      </p:ext>
    </p:extLst>
  </p:cSld>
  <p:clrMapOvr>
    <a:masterClrMapping/>
  </p:clrMapOvr>
</p:sld>
</file>

<file path=ppt/theme/theme1.xml><?xml version="1.0" encoding="utf-8"?>
<a:theme xmlns:a="http://schemas.openxmlformats.org/drawingml/2006/main" name="LBNL_PPT_WideNew_Template_2020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42927</TotalTime>
  <Words>1358</Words>
  <Application>Microsoft Macintosh PowerPoint</Application>
  <PresentationFormat>Widescreen</PresentationFormat>
  <Paragraphs>294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Symbol</vt:lpstr>
      <vt:lpstr>Tahoma</vt:lpstr>
      <vt:lpstr>Times</vt:lpstr>
      <vt:lpstr>Wingdings</vt:lpstr>
      <vt:lpstr>LBNL_PPT_WideNew_Template_2020</vt:lpstr>
      <vt:lpstr>Equation</vt:lpstr>
      <vt:lpstr>Waveform Digitization Hardware Options</vt:lpstr>
      <vt:lpstr>Introduction</vt:lpstr>
      <vt:lpstr>Introduction</vt:lpstr>
      <vt:lpstr>Direct Timing Measurement</vt:lpstr>
      <vt:lpstr>Digital Approach</vt:lpstr>
      <vt:lpstr>Commercial Ultra-High-Speed ADCs</vt:lpstr>
      <vt:lpstr>How Can We Get Around This?</vt:lpstr>
      <vt:lpstr>Waveform Samplers – PSEC4</vt:lpstr>
      <vt:lpstr>Waveform Samplers – DRS4</vt:lpstr>
      <vt:lpstr>Practical consideration: SCA “Time Stretch Ratio”</vt:lpstr>
      <vt:lpstr>TSR Leads to SCA Deadtime</vt:lpstr>
      <vt:lpstr>SCA Deadtime can be addressed</vt:lpstr>
      <vt:lpstr>Summary of a few SCAs</vt:lpstr>
      <vt:lpstr>FastPulse Precision Sampler (LBNL 2025)</vt:lpstr>
      <vt:lpstr>Another option: Analog Feature Extraction</vt:lpstr>
      <vt:lpstr>NeuPIX: custom analog PSD ASIC</vt:lpstr>
      <vt:lpstr>Yet Another Approach: Fast Discriminator w/ FPGA TDC</vt:lpstr>
      <vt:lpstr>FPGA timing</vt:lpstr>
      <vt:lpstr>SCA vs Analog Timing Considerations</vt:lpstr>
      <vt:lpstr>Conclusion</vt:lpstr>
      <vt:lpstr>Thank You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Cryogenic Integrated Circuits at Lawrence Berkeley National Laboratory</dc:title>
  <dc:creator>Carl R. Grace</dc:creator>
  <cp:lastModifiedBy>Carl Grace</cp:lastModifiedBy>
  <cp:revision>343</cp:revision>
  <dcterms:created xsi:type="dcterms:W3CDTF">2020-09-22T17:02:17Z</dcterms:created>
  <dcterms:modified xsi:type="dcterms:W3CDTF">2025-06-03T19:58:56Z</dcterms:modified>
</cp:coreProperties>
</file>