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73" r:id="rId3"/>
    <p:sldId id="274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C0C"/>
    <a:srgbClr val="FF7900"/>
    <a:srgbClr val="4472C4"/>
    <a:srgbClr val="0031A1"/>
    <a:srgbClr val="FF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B6F49-3337-48BC-A0C4-E94BD6B16BF9}" v="6" dt="2026-01-27T19:59:57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108"/>
      </p:cViewPr>
      <p:guideLst>
        <p:guide orient="horz" pos="2184"/>
        <p:guide pos="4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nck, Nicolas F." userId="ed2c8ab3-ff76-4103-9f01-1c27f8a2d806" providerId="ADAL" clId="{8EF1BA64-B742-4607-BBAC-81401C1B5E1E}"/>
    <pc:docChg chg="undo custSel addSld delSld modSld">
      <pc:chgData name="Schunck, Nicolas F." userId="ed2c8ab3-ff76-4103-9f01-1c27f8a2d806" providerId="ADAL" clId="{8EF1BA64-B742-4607-BBAC-81401C1B5E1E}" dt="2026-02-02T14:57:19.734" v="2284" actId="14100"/>
      <pc:docMkLst>
        <pc:docMk/>
      </pc:docMkLst>
      <pc:sldChg chg="modSp mod">
        <pc:chgData name="Schunck, Nicolas F." userId="ed2c8ab3-ff76-4103-9f01-1c27f8a2d806" providerId="ADAL" clId="{8EF1BA64-B742-4607-BBAC-81401C1B5E1E}" dt="2026-01-27T19:50:04.646" v="2078" actId="20577"/>
        <pc:sldMkLst>
          <pc:docMk/>
          <pc:sldMk cId="0" sldId="256"/>
        </pc:sldMkLst>
        <pc:spChg chg="mod">
          <ac:chgData name="Schunck, Nicolas F." userId="ed2c8ab3-ff76-4103-9f01-1c27f8a2d806" providerId="ADAL" clId="{8EF1BA64-B742-4607-BBAC-81401C1B5E1E}" dt="2026-01-27T19:50:04.646" v="2078" actId="20577"/>
          <ac:spMkLst>
            <pc:docMk/>
            <pc:sldMk cId="0" sldId="256"/>
            <ac:spMk id="805" creationId="{00000000-0000-0000-0000-000000000000}"/>
          </ac:spMkLst>
        </pc:spChg>
        <pc:spChg chg="mod">
          <ac:chgData name="Schunck, Nicolas F." userId="ed2c8ab3-ff76-4103-9f01-1c27f8a2d806" providerId="ADAL" clId="{8EF1BA64-B742-4607-BBAC-81401C1B5E1E}" dt="2026-01-27T19:35:33.787" v="29" actId="20577"/>
          <ac:spMkLst>
            <pc:docMk/>
            <pc:sldMk cId="0" sldId="256"/>
            <ac:spMk id="806" creationId="{00000000-0000-0000-0000-000000000000}"/>
          </ac:spMkLst>
        </pc:spChg>
        <pc:spChg chg="mod">
          <ac:chgData name="Schunck, Nicolas F." userId="ed2c8ab3-ff76-4103-9f01-1c27f8a2d806" providerId="ADAL" clId="{8EF1BA64-B742-4607-BBAC-81401C1B5E1E}" dt="2026-01-27T19:35:28.455" v="19" actId="20577"/>
          <ac:spMkLst>
            <pc:docMk/>
            <pc:sldMk cId="0" sldId="256"/>
            <ac:spMk id="807" creationId="{00000000-0000-0000-0000-000000000000}"/>
          </ac:spMkLst>
        </pc:spChg>
      </pc:sldChg>
      <pc:sldChg chg="addSp delSp modSp mod">
        <pc:chgData name="Schunck, Nicolas F." userId="ed2c8ab3-ff76-4103-9f01-1c27f8a2d806" providerId="ADAL" clId="{8EF1BA64-B742-4607-BBAC-81401C1B5E1E}" dt="2026-01-28T23:54:41.858" v="2219" actId="20577"/>
        <pc:sldMkLst>
          <pc:docMk/>
          <pc:sldMk cId="3311964056" sldId="273"/>
        </pc:sldMkLst>
        <pc:spChg chg="mod">
          <ac:chgData name="Schunck, Nicolas F." userId="ed2c8ab3-ff76-4103-9f01-1c27f8a2d806" providerId="ADAL" clId="{8EF1BA64-B742-4607-BBAC-81401C1B5E1E}" dt="2026-01-28T23:54:37.126" v="2213" actId="20577"/>
          <ac:spMkLst>
            <pc:docMk/>
            <pc:sldMk cId="3311964056" sldId="273"/>
            <ac:spMk id="2" creationId="{96E89D56-7C84-9091-64DC-F4F873E8FD61}"/>
          </ac:spMkLst>
        </pc:spChg>
        <pc:spChg chg="add mod">
          <ac:chgData name="Schunck, Nicolas F." userId="ed2c8ab3-ff76-4103-9f01-1c27f8a2d806" providerId="ADAL" clId="{8EF1BA64-B742-4607-BBAC-81401C1B5E1E}" dt="2026-01-28T23:54:39.456" v="2216" actId="20577"/>
          <ac:spMkLst>
            <pc:docMk/>
            <pc:sldMk cId="3311964056" sldId="273"/>
            <ac:spMk id="4" creationId="{08389C96-94D1-30E0-AB5B-F2A020540D8F}"/>
          </ac:spMkLst>
        </pc:spChg>
        <pc:spChg chg="add mod">
          <ac:chgData name="Schunck, Nicolas F." userId="ed2c8ab3-ff76-4103-9f01-1c27f8a2d806" providerId="ADAL" clId="{8EF1BA64-B742-4607-BBAC-81401C1B5E1E}" dt="2026-01-28T23:54:41.858" v="2219" actId="20577"/>
          <ac:spMkLst>
            <pc:docMk/>
            <pc:sldMk cId="3311964056" sldId="273"/>
            <ac:spMk id="5" creationId="{57EB52C2-9724-4FA3-2BA3-C6CD8393416B}"/>
          </ac:spMkLst>
        </pc:spChg>
        <pc:spChg chg="mod">
          <ac:chgData name="Schunck, Nicolas F." userId="ed2c8ab3-ff76-4103-9f01-1c27f8a2d806" providerId="ADAL" clId="{8EF1BA64-B742-4607-BBAC-81401C1B5E1E}" dt="2026-01-27T19:49:01.235" v="2060" actId="20577"/>
          <ac:spMkLst>
            <pc:docMk/>
            <pc:sldMk cId="3311964056" sldId="273"/>
            <ac:spMk id="840" creationId="{940D8B29-C190-A457-A087-440CCC91CCA9}"/>
          </ac:spMkLst>
        </pc:spChg>
        <pc:picChg chg="add mod">
          <ac:chgData name="Schunck, Nicolas F." userId="ed2c8ab3-ff76-4103-9f01-1c27f8a2d806" providerId="ADAL" clId="{8EF1BA64-B742-4607-BBAC-81401C1B5E1E}" dt="2026-01-27T19:59:30.965" v="2117" actId="1076"/>
          <ac:picMkLst>
            <pc:docMk/>
            <pc:sldMk cId="3311964056" sldId="273"/>
            <ac:picMk id="7" creationId="{A083930E-6EC8-0886-FE24-E831DC225979}"/>
          </ac:picMkLst>
        </pc:picChg>
        <pc:picChg chg="add mod">
          <ac:chgData name="Schunck, Nicolas F." userId="ed2c8ab3-ff76-4103-9f01-1c27f8a2d806" providerId="ADAL" clId="{8EF1BA64-B742-4607-BBAC-81401C1B5E1E}" dt="2026-01-27T19:59:33.344" v="2118" actId="14100"/>
          <ac:picMkLst>
            <pc:docMk/>
            <pc:sldMk cId="3311964056" sldId="273"/>
            <ac:picMk id="9" creationId="{7A6D0C5E-285C-51D2-C9D9-48DE0F406E6C}"/>
          </ac:picMkLst>
        </pc:picChg>
        <pc:picChg chg="add mod">
          <ac:chgData name="Schunck, Nicolas F." userId="ed2c8ab3-ff76-4103-9f01-1c27f8a2d806" providerId="ADAL" clId="{8EF1BA64-B742-4607-BBAC-81401C1B5E1E}" dt="2026-01-27T19:59:40.869" v="2120" actId="1076"/>
          <ac:picMkLst>
            <pc:docMk/>
            <pc:sldMk cId="3311964056" sldId="273"/>
            <ac:picMk id="11" creationId="{BDD41DCF-68B8-257B-E9B4-63843A3ADB48}"/>
          </ac:picMkLst>
        </pc:picChg>
      </pc:sldChg>
      <pc:sldChg chg="addSp delSp modSp add mod">
        <pc:chgData name="Schunck, Nicolas F." userId="ed2c8ab3-ff76-4103-9f01-1c27f8a2d806" providerId="ADAL" clId="{8EF1BA64-B742-4607-BBAC-81401C1B5E1E}" dt="2026-02-02T14:57:19.734" v="2284" actId="14100"/>
        <pc:sldMkLst>
          <pc:docMk/>
          <pc:sldMk cId="1233127487" sldId="274"/>
        </pc:sldMkLst>
        <pc:spChg chg="add mod ord">
          <ac:chgData name="Schunck, Nicolas F." userId="ed2c8ab3-ff76-4103-9f01-1c27f8a2d806" providerId="ADAL" clId="{8EF1BA64-B742-4607-BBAC-81401C1B5E1E}" dt="2026-02-02T14:57:19.734" v="2284" actId="14100"/>
          <ac:spMkLst>
            <pc:docMk/>
            <pc:sldMk cId="1233127487" sldId="274"/>
            <ac:spMk id="4" creationId="{97F129E6-6EF1-A0AD-423C-FDE66F674B56}"/>
          </ac:spMkLst>
        </pc:spChg>
        <pc:spChg chg="add mod">
          <ac:chgData name="Schunck, Nicolas F." userId="ed2c8ab3-ff76-4103-9f01-1c27f8a2d806" providerId="ADAL" clId="{8EF1BA64-B742-4607-BBAC-81401C1B5E1E}" dt="2026-02-02T14:57:13.808" v="2283" actId="948"/>
          <ac:spMkLst>
            <pc:docMk/>
            <pc:sldMk cId="1233127487" sldId="274"/>
            <ac:spMk id="15" creationId="{87A7A321-5457-841B-D0D4-862BCC44EBD3}"/>
          </ac:spMkLst>
        </pc:spChg>
        <pc:spChg chg="add mod">
          <ac:chgData name="Schunck, Nicolas F." userId="ed2c8ab3-ff76-4103-9f01-1c27f8a2d806" providerId="ADAL" clId="{8EF1BA64-B742-4607-BBAC-81401C1B5E1E}" dt="2026-02-02T14:54:26.288" v="2239" actId="114"/>
          <ac:spMkLst>
            <pc:docMk/>
            <pc:sldMk cId="1233127487" sldId="274"/>
            <ac:spMk id="17" creationId="{6B603E7A-E448-CCE1-CA7B-F51545457317}"/>
          </ac:spMkLst>
        </pc:spChg>
        <pc:spChg chg="add mod">
          <ac:chgData name="Schunck, Nicolas F." userId="ed2c8ab3-ff76-4103-9f01-1c27f8a2d806" providerId="ADAL" clId="{8EF1BA64-B742-4607-BBAC-81401C1B5E1E}" dt="2026-01-27T22:23:28.869" v="2206" actId="1076"/>
          <ac:spMkLst>
            <pc:docMk/>
            <pc:sldMk cId="1233127487" sldId="274"/>
            <ac:spMk id="19" creationId="{B4884588-AAE8-6269-BD92-05B019B7F3F6}"/>
          </ac:spMkLst>
        </pc:spChg>
        <pc:spChg chg="mod">
          <ac:chgData name="Schunck, Nicolas F." userId="ed2c8ab3-ff76-4103-9f01-1c27f8a2d806" providerId="ADAL" clId="{8EF1BA64-B742-4607-BBAC-81401C1B5E1E}" dt="2026-01-27T19:45:03.845" v="1635" actId="20577"/>
          <ac:spMkLst>
            <pc:docMk/>
            <pc:sldMk cId="1233127487" sldId="274"/>
            <ac:spMk id="840" creationId="{8691FE57-7D0F-B7AB-E518-3ACF5F66E65B}"/>
          </ac:spMkLst>
        </pc:spChg>
        <pc:picChg chg="add mod">
          <ac:chgData name="Schunck, Nicolas F." userId="ed2c8ab3-ff76-4103-9f01-1c27f8a2d806" providerId="ADAL" clId="{8EF1BA64-B742-4607-BBAC-81401C1B5E1E}" dt="2026-01-27T19:59:57.950" v="2136"/>
          <ac:picMkLst>
            <pc:docMk/>
            <pc:sldMk cId="1233127487" sldId="274"/>
            <ac:picMk id="11" creationId="{25DD980E-B8CA-2A7B-6EB4-E2B3B5972A37}"/>
          </ac:picMkLst>
        </pc:picChg>
        <pc:picChg chg="add mod">
          <ac:chgData name="Schunck, Nicolas F." userId="ed2c8ab3-ff76-4103-9f01-1c27f8a2d806" providerId="ADAL" clId="{8EF1BA64-B742-4607-BBAC-81401C1B5E1E}" dt="2026-01-27T19:59:57.950" v="2136"/>
          <ac:picMkLst>
            <pc:docMk/>
            <pc:sldMk cId="1233127487" sldId="274"/>
            <ac:picMk id="12" creationId="{9597039A-8571-269A-CD0C-B4BF91732CA4}"/>
          </ac:picMkLst>
        </pc:picChg>
        <pc:picChg chg="add mod">
          <ac:chgData name="Schunck, Nicolas F." userId="ed2c8ab3-ff76-4103-9f01-1c27f8a2d806" providerId="ADAL" clId="{8EF1BA64-B742-4607-BBAC-81401C1B5E1E}" dt="2026-01-27T19:59:57.950" v="2136"/>
          <ac:picMkLst>
            <pc:docMk/>
            <pc:sldMk cId="1233127487" sldId="274"/>
            <ac:picMk id="13" creationId="{3EED29E9-0437-801E-3AE2-17B98E588D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76288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794512" y="4857186"/>
            <a:ext cx="6355728" cy="46013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7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47792" cy="510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800" name="PlaceHolder 4"/>
          <p:cNvSpPr>
            <a:spLocks noGrp="1"/>
          </p:cNvSpPr>
          <p:nvPr>
            <p:ph type="dt" idx="1"/>
          </p:nvPr>
        </p:nvSpPr>
        <p:spPr>
          <a:xfrm>
            <a:off x="4496960" y="0"/>
            <a:ext cx="3447792" cy="510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r>
              <a:rPr lang="en-US"/>
              <a:t>&lt;date/time&gt;</a:t>
            </a:r>
          </a:p>
        </p:txBody>
      </p:sp>
      <p:sp>
        <p:nvSpPr>
          <p:cNvPr id="801" name="PlaceHolder 5"/>
          <p:cNvSpPr>
            <a:spLocks noGrp="1"/>
          </p:cNvSpPr>
          <p:nvPr>
            <p:ph type="ftr" idx="2"/>
          </p:nvPr>
        </p:nvSpPr>
        <p:spPr>
          <a:xfrm>
            <a:off x="0" y="9714738"/>
            <a:ext cx="3447792" cy="510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802" name="PlaceHolder 6"/>
          <p:cNvSpPr>
            <a:spLocks noGrp="1"/>
          </p:cNvSpPr>
          <p:nvPr>
            <p:ph type="sldNum" idx="3"/>
          </p:nvPr>
        </p:nvSpPr>
        <p:spPr>
          <a:xfrm>
            <a:off x="4496960" y="9714738"/>
            <a:ext cx="3447792" cy="510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fld id="{A36BC0AB-CC89-45E2-80BE-14457A195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ln w="0">
            <a:noFill/>
          </a:ln>
        </p:spPr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701040" y="4473984"/>
            <a:ext cx="5607584" cy="3659634"/>
          </a:xfrm>
          <a:prstGeom prst="rect">
            <a:avLst/>
          </a:prstGeom>
          <a:noFill/>
          <a:ln w="0">
            <a:noFill/>
          </a:ln>
        </p:spPr>
        <p:txBody>
          <a:bodyPr lIns="93177" tIns="46589" rIns="93177" bIns="46589" anchor="t">
            <a:noAutofit/>
          </a:bodyPr>
          <a:lstStyle/>
          <a:p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 type="sldNum" idx="4"/>
          </p:nvPr>
        </p:nvSpPr>
        <p:spPr>
          <a:xfrm>
            <a:off x="3971088" y="8830116"/>
            <a:ext cx="3037104" cy="465552"/>
          </a:xfrm>
          <a:prstGeom prst="rect">
            <a:avLst/>
          </a:prstGeom>
          <a:noFill/>
          <a:ln w="0">
            <a:noFill/>
          </a:ln>
        </p:spPr>
        <p:txBody>
          <a:bodyPr lIns="93177" tIns="46589" rIns="93177" bIns="46589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fld id="{32F46B2A-68EF-413E-843F-191918E68B2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0514C863-7DCD-4E6E-9C9E-8DD6AA8BF774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4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9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22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3" name="Rectangle 4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4" name="Graphic 6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739440" y="1733400"/>
            <a:ext cx="10613520" cy="450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and content slide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 Title Slide One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56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F24CD2A8-EFCE-4FC6-B95A-CA9ABD090D0B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59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0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2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3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64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65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6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7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8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9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0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1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2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3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4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7" name="Rectangle 18"/>
          <p:cNvSpPr/>
          <p:nvPr/>
        </p:nvSpPr>
        <p:spPr>
          <a:xfrm>
            <a:off x="87120" y="6447240"/>
            <a:ext cx="1605240" cy="374040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27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grpSp>
        <p:nvGrpSpPr>
          <p:cNvPr id="279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80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81" name="Graphic 8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282" name="Picture 4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3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1012032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847008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6022080" y="5068800"/>
            <a:ext cx="228996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 Primary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1432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 Title Slide Multi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9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1313FEA-F17C-4DD1-A868-D8226C3B1C23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9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9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9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0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0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1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13" name="Rectangle 14"/>
          <p:cNvSpPr/>
          <p:nvPr/>
        </p:nvSpPr>
        <p:spPr>
          <a:xfrm>
            <a:off x="87120" y="6447240"/>
            <a:ext cx="1605240" cy="374040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314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grpSp>
        <p:nvGrpSpPr>
          <p:cNvPr id="315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316" name="Rectangle 8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17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318" name="Picture 4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9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5733360" y="6045480"/>
            <a:ext cx="5886360" cy="19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5391720" y="5583960"/>
            <a:ext cx="6228000" cy="45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1012032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847008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6022080" y="5068800"/>
            <a:ext cx="228996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 Primary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body"/>
          </p:nvPr>
        </p:nvSpPr>
        <p:spPr>
          <a:xfrm>
            <a:off x="1523880" y="5145840"/>
            <a:ext cx="38671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100936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Sec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2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8CFE0709-F8C9-45F3-A778-4DA2F8FFDDD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31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4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5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36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3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9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0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1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2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3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4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5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6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03520"/>
            <a:ext cx="12191400" cy="146052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350" name="Group 1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351" name="Rectangle 2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52" name="Graphic 3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993600" y="1623600"/>
            <a:ext cx="9887040" cy="187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rgbClr val="0032A1"/>
                </a:solidFill>
                <a:effectLst/>
                <a:uFillTx/>
                <a:latin typeface="Aptos SemiBold"/>
              </a:rPr>
              <a:t>Optional section text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rgbClr val="0032A1"/>
                </a:solidFill>
                <a:effectLst/>
                <a:uFillTx/>
                <a:latin typeface="Aptos SemiBold"/>
              </a:rPr>
              <a:t>Can be two lines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993600" y="3777120"/>
            <a:ext cx="988704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66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Section heading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B204EC48-CAE4-406F-BFF9-46AE7CEB9D43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1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0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1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2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3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4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5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6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49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50" name="Rectangle 4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1" name="Graphic 6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only slide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4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243A3BEC-FC34-408B-8A7D-ADD70A44607E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7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0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1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2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3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4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5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6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7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8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9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0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1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2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75" name="Group 4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76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7" name="Graphic 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095880" y="2059200"/>
            <a:ext cx="5279760" cy="41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39440" y="2059200"/>
            <a:ext cx="5279760" cy="41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and comparison slide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Image with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8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DD0C55E-C072-4F15-8D9E-BB4F08C04AC7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8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9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9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03" name="Group 1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04" name="Rectangle 3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05" name="Graphic 4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39440" y="2059200"/>
            <a:ext cx="3931560" cy="380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39440" y="717120"/>
            <a:ext cx="3931560" cy="961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2A1"/>
                </a:solidFill>
                <a:effectLst/>
                <a:uFillTx/>
                <a:latin typeface="Aptos"/>
              </a:rPr>
              <a:t>Content and image slide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Slide One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10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713EBA9-2042-4081-80A5-AEC66B680F97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13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7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18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19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0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1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2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3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4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5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6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7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8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131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grpSp>
        <p:nvGrpSpPr>
          <p:cNvPr id="132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33" name="Rectangle 8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34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35" name="Picture 4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1432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Image with Quote or Larg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4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47F0447-D53C-41E1-83E5-D125E1F6A533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4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5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5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4" name="Group 1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65" name="Rectangle 3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66" name="Graphic 4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39440" y="5653440"/>
            <a:ext cx="3931560" cy="61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—Name, Title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Organization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739440" y="717120"/>
            <a:ext cx="3931560" cy="48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800" b="1" u="none" strike="noStrike">
                <a:solidFill>
                  <a:srgbClr val="0032A1"/>
                </a:solidFill>
                <a:effectLst/>
                <a:uFillTx/>
                <a:latin typeface="Aptos SemiBold"/>
              </a:rPr>
              <a:t>“Large text or a quote goes here”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Content w/ Summary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70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2CE1D6B-D4D0-4F22-B8C7-C39EB66306DC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73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6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7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78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79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0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1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2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3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4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5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6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7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8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91" name="Group 4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92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93" name="Graphic 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4" name="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0" y="5828040"/>
            <a:ext cx="12191400" cy="550440"/>
          </a:xfrm>
          <a:prstGeom prst="rect">
            <a:avLst/>
          </a:prstGeom>
          <a:solidFill>
            <a:srgbClr val="0031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optional summary. Remove if not needed.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39440" y="1733400"/>
            <a:ext cx="10613520" cy="3921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slide with summary box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9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5EC8874-5EFB-440E-B77E-F2AFE373096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01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4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5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06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0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9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0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1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2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3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4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5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6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219" name="Group 4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20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21" name="Graphic 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2" name="Rectangle 1"/>
          <p:cNvSpPr/>
          <p:nvPr/>
        </p:nvSpPr>
        <p:spPr>
          <a:xfrm>
            <a:off x="0" y="-22320"/>
            <a:ext cx="12191400" cy="691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Slide Multi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24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B3986833-7E99-40FE-8F8B-3F1B68DEC722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27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8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 dirty="0">
                <a:solidFill>
                  <a:schemeClr val="dk1"/>
                </a:solidFill>
                <a:effectLst/>
                <a:uFillTx/>
                <a:latin typeface="+mn-lt"/>
              </a:rPr>
              <a:t>LLNL-PRES-2014765</a:t>
            </a:r>
            <a:endParaRPr lang="en-US" sz="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0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1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32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33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4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5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6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7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8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9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0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1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2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245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pic>
        <p:nvPicPr>
          <p:cNvPr id="246" name="Picture 4" descr="NNSA logo"/>
          <p:cNvPicPr/>
          <p:nvPr/>
        </p:nvPicPr>
        <p:blipFill>
          <a:blip r:embed="rId5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7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48" name="Rectangle 8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49" name="Graphic 9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0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5733360" y="6045480"/>
            <a:ext cx="5886360" cy="19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391720" y="5145840"/>
            <a:ext cx="6228000" cy="893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1523880" y="5145840"/>
            <a:ext cx="38671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100936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Nicolas Schunck | NACS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dirty="0">
                <a:solidFill>
                  <a:schemeClr val="dk1">
                    <a:lumMod val="85000"/>
                    <a:lumOff val="15000"/>
                  </a:schemeClr>
                </a:solidFill>
                <a:latin typeface="Aptos"/>
              </a:rPr>
              <a:t>February</a:t>
            </a:r>
            <a:r>
              <a:rPr lang="en-US" sz="24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 </a:t>
            </a:r>
            <a:r>
              <a:rPr lang="en-US" sz="2400" b="0" u="none" strike="noStrike" dirty="0" err="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X</a:t>
            </a:r>
            <a:r>
              <a:rPr lang="en-US" sz="2400" b="0" u="none" strike="noStrike" baseline="30000" dirty="0" err="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</a:t>
            </a:r>
            <a:r>
              <a:rPr lang="en-US" sz="24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, 2026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6" name="PlaceHolder 4"/>
          <p:cNvSpPr>
            <a:spLocks noGrp="1"/>
          </p:cNvSpPr>
          <p:nvPr>
            <p:ph type="subTitle"/>
          </p:nvPr>
        </p:nvSpPr>
        <p:spPr>
          <a:xfrm>
            <a:off x="1523880" y="3718800"/>
            <a:ext cx="9143280" cy="42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WANDA 2026</a:t>
            </a:r>
          </a:p>
        </p:txBody>
      </p:sp>
      <p:sp>
        <p:nvSpPr>
          <p:cNvPr id="807" name="PlaceHolder 5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67500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 dirty="0">
                <a:solidFill>
                  <a:srgbClr val="0532A0"/>
                </a:solidFill>
                <a:effectLst/>
                <a:uFillTx/>
                <a:latin typeface="Aptos SemiBold"/>
              </a:rPr>
              <a:t>Fission Theory Needs</a:t>
            </a:r>
            <a:endParaRPr lang="en-US" sz="5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F7E0-0628-0416-8488-6A3E941E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940D8B29-C190-A457-A087-440CCC91CCA9}"/>
              </a:ext>
            </a:extLst>
          </p:cNvPr>
          <p:cNvSpPr/>
          <p:nvPr/>
        </p:nvSpPr>
        <p:spPr>
          <a:xfrm>
            <a:off x="192959" y="131974"/>
            <a:ext cx="11854497" cy="12443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There are currently three major bottlenecks on the road to a predictive and comprehensive theory of fission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6E89D56-7C84-9091-64DC-F4F873E8FD61}"/>
              </a:ext>
            </a:extLst>
          </p:cNvPr>
          <p:cNvSpPr txBox="1">
            <a:spLocks/>
          </p:cNvSpPr>
          <p:nvPr/>
        </p:nvSpPr>
        <p:spPr>
          <a:xfrm>
            <a:off x="192959" y="4138365"/>
            <a:ext cx="4177646" cy="17439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1. In spite of recent progress, theory cannot predict </a:t>
            </a:r>
            <a:r>
              <a:rPr lang="en-US" sz="2400" b="1" dirty="0"/>
              <a:t>fission fragment distributions</a:t>
            </a:r>
            <a:r>
              <a:rPr lang="en-US" sz="2400" dirty="0"/>
              <a:t> (pre-emission) at the required precision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8389C96-94D1-30E0-AB5B-F2A020540D8F}"/>
              </a:ext>
            </a:extLst>
          </p:cNvPr>
          <p:cNvSpPr txBox="1">
            <a:spLocks/>
          </p:cNvSpPr>
          <p:nvPr/>
        </p:nvSpPr>
        <p:spPr>
          <a:xfrm>
            <a:off x="4544578" y="4138365"/>
            <a:ext cx="3775000" cy="22435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2. Nuclear structure theory </a:t>
            </a:r>
            <a:r>
              <a:rPr lang="en-US" sz="2400" dirty="0"/>
              <a:t>methods applicable across the chart are needed to describe  hundreds of very excited, neutron-rich nuclei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7EB52C2-9724-4FA3-2BA3-C6CD8393416B}"/>
              </a:ext>
            </a:extLst>
          </p:cNvPr>
          <p:cNvSpPr txBox="1">
            <a:spLocks/>
          </p:cNvSpPr>
          <p:nvPr/>
        </p:nvSpPr>
        <p:spPr>
          <a:xfrm>
            <a:off x="8573970" y="4138365"/>
            <a:ext cx="3425071" cy="21210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3. The </a:t>
            </a:r>
            <a:r>
              <a:rPr lang="en-US" sz="2400" dirty="0"/>
              <a:t>theoretical framework for </a:t>
            </a:r>
            <a:r>
              <a:rPr lang="en-US" sz="2400" b="1" dirty="0"/>
              <a:t>fission cross sections </a:t>
            </a:r>
            <a:r>
              <a:rPr lang="en-US" sz="2400" dirty="0"/>
              <a:t>has not been (significantly) updated since 1969…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Histogram&#10;&#10;AI-generated content may be incorrect.">
            <a:extLst>
              <a:ext uri="{FF2B5EF4-FFF2-40B4-BE49-F238E27FC236}">
                <a16:creationId xmlns:a16="http://schemas.microsoft.com/office/drawing/2014/main" id="{A083930E-6EC8-0886-FE24-E831DC22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3" y="1376313"/>
            <a:ext cx="3362056" cy="2410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D0C5E-285C-51D2-C9D9-48DE0F40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63" y="1376314"/>
            <a:ext cx="3775000" cy="2539252"/>
          </a:xfrm>
          <a:prstGeom prst="rect">
            <a:avLst/>
          </a:prstGeom>
        </p:spPr>
      </p:pic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BDD41DCF-68B8-257B-E9B4-63843A3AD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379" y="1376313"/>
            <a:ext cx="1800261" cy="25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6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9A08-6ED0-9218-AFDB-74B17C1A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8691FE57-7D0F-B7AB-E518-3ACF5F66E65B}"/>
              </a:ext>
            </a:extLst>
          </p:cNvPr>
          <p:cNvSpPr/>
          <p:nvPr/>
        </p:nvSpPr>
        <p:spPr>
          <a:xfrm>
            <a:off x="192959" y="131974"/>
            <a:ext cx="11854497" cy="12443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dirty="0">
                <a:solidFill>
                  <a:srgbClr val="214A8F"/>
                </a:solidFill>
                <a:latin typeface="Aptos"/>
              </a:rPr>
              <a:t>Nuclear structure theory underpins every single facet of fission theory and modeling</a:t>
            </a:r>
            <a:endParaRPr lang="en-US" sz="3600" b="0" u="none" strike="noStrike" dirty="0">
              <a:solidFill>
                <a:srgbClr val="214A8F"/>
              </a:solidFill>
              <a:effectLst/>
              <a:uFillTx/>
              <a:latin typeface="Apto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7F129E6-6EF1-A0AD-423C-FDE66F674B56}"/>
              </a:ext>
            </a:extLst>
          </p:cNvPr>
          <p:cNvSpPr txBox="1">
            <a:spLocks/>
          </p:cNvSpPr>
          <p:nvPr/>
        </p:nvSpPr>
        <p:spPr>
          <a:xfrm>
            <a:off x="286712" y="4335059"/>
            <a:ext cx="5079476" cy="1633011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Level densities, spin distributions, decays from 0 to 40 MeV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Low-lying states, quantum numbers and transitions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Properties of isomeric states</a:t>
            </a:r>
          </a:p>
        </p:txBody>
      </p:sp>
      <p:pic>
        <p:nvPicPr>
          <p:cNvPr id="11" name="Picture 10" descr="Histogram&#10;&#10;AI-generated content may be incorrect.">
            <a:extLst>
              <a:ext uri="{FF2B5EF4-FFF2-40B4-BE49-F238E27FC236}">
                <a16:creationId xmlns:a16="http://schemas.microsoft.com/office/drawing/2014/main" id="{25DD980E-B8CA-2A7B-6EB4-E2B3B597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3" y="1376313"/>
            <a:ext cx="3362056" cy="2410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97039A-8571-269A-CD0C-B4BF9173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63" y="1376314"/>
            <a:ext cx="3775000" cy="2539252"/>
          </a:xfrm>
          <a:prstGeom prst="rect">
            <a:avLst/>
          </a:prstGeom>
        </p:spPr>
      </p:pic>
      <p:pic>
        <p:nvPicPr>
          <p:cNvPr id="13" name="Picture 12" descr="Text&#10;&#10;AI-generated content may be incorrect.">
            <a:extLst>
              <a:ext uri="{FF2B5EF4-FFF2-40B4-BE49-F238E27FC236}">
                <a16:creationId xmlns:a16="http://schemas.microsoft.com/office/drawing/2014/main" id="{3EED29E9-0437-801E-3AE2-17B98E588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379" y="1376313"/>
            <a:ext cx="1800261" cy="2566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A7A321-5457-841B-D0D4-862BCC44EBD3}"/>
              </a:ext>
            </a:extLst>
          </p:cNvPr>
          <p:cNvSpPr txBox="1"/>
          <p:nvPr/>
        </p:nvSpPr>
        <p:spPr>
          <a:xfrm>
            <a:off x="5731326" y="4335059"/>
            <a:ext cx="6099142" cy="1633011"/>
          </a:xfrm>
          <a:prstGeom prst="rect">
            <a:avLst/>
          </a:prstGeom>
          <a:solidFill>
            <a:srgbClr val="9D0C0C"/>
          </a:solidFill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Phenomenological mean field theory (ex.:  FRLDM): expertise is gone from US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DFT &amp; shell model: barely surviving in the US; Europe, China and Japan are leaders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Ab initio: healthy, doesn’t scale to heavy nuclei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03E7A-E448-CCE1-CA7B-F51545457317}"/>
              </a:ext>
            </a:extLst>
          </p:cNvPr>
          <p:cNvSpPr txBox="1"/>
          <p:nvPr/>
        </p:nvSpPr>
        <p:spPr>
          <a:xfrm>
            <a:off x="361532" y="3911290"/>
            <a:ext cx="5004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Nuclear structure of </a:t>
            </a:r>
            <a:r>
              <a:rPr lang="en-US" sz="2400" b="1" i="1" dirty="0">
                <a:solidFill>
                  <a:schemeClr val="accent1"/>
                </a:solidFill>
              </a:rPr>
              <a:t>heavy</a:t>
            </a:r>
            <a:r>
              <a:rPr lang="en-US" sz="2400" b="1" dirty="0">
                <a:solidFill>
                  <a:schemeClr val="accent1"/>
                </a:solidFill>
              </a:rPr>
              <a:t> nuclei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84588-AAE8-6269-BD92-05B019B7F3F6}"/>
              </a:ext>
            </a:extLst>
          </p:cNvPr>
          <p:cNvSpPr txBox="1"/>
          <p:nvPr/>
        </p:nvSpPr>
        <p:spPr>
          <a:xfrm>
            <a:off x="7125096" y="3911291"/>
            <a:ext cx="365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D0C0C"/>
                </a:solidFill>
              </a:rPr>
              <a:t>Current status of theory</a:t>
            </a:r>
          </a:p>
        </p:txBody>
      </p:sp>
    </p:spTree>
    <p:extLst>
      <p:ext uri="{BB962C8B-B14F-4D97-AF65-F5344CB8AC3E}">
        <p14:creationId xmlns:p14="http://schemas.microsoft.com/office/powerpoint/2010/main" val="123312748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Master</Template>
  <TotalTime>12544</TotalTime>
  <Words>178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Aptos Light</vt:lpstr>
      <vt:lpstr>Aptos SemiBold</vt:lpstr>
      <vt:lpstr>Arial</vt:lpstr>
      <vt:lpstr>Calibri</vt:lpstr>
      <vt:lpstr>Times New Roman</vt:lpstr>
      <vt:lpstr>White Master</vt:lpstr>
      <vt:lpstr>Fission Theory Needs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Piccone, Ashley</dc:creator>
  <dc:description/>
  <cp:lastModifiedBy>Schunck, Nicolas F.</cp:lastModifiedBy>
  <cp:revision>29</cp:revision>
  <cp:lastPrinted>2026-01-23T16:29:25Z</cp:lastPrinted>
  <dcterms:created xsi:type="dcterms:W3CDTF">2024-09-24T19:35:35Z</dcterms:created>
  <dcterms:modified xsi:type="dcterms:W3CDTF">2026-02-02T14:57:20Z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  <property fmtid="{D5CDD505-2E9C-101B-9397-08002B2CF9AE}" pid="4" name="Notes">
    <vt:i4>14</vt:i4>
  </property>
  <property fmtid="{D5CDD505-2E9C-101B-9397-08002B2CF9AE}" pid="5" name="PresentationFormat">
    <vt:lpwstr>Widescreen</vt:lpwstr>
  </property>
  <property fmtid="{D5CDD505-2E9C-101B-9397-08002B2CF9AE}" pid="6" name="Slides">
    <vt:i4>18</vt:i4>
  </property>
</Properties>
</file>