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27" r:id="rId5"/>
    <p:sldId id="284" r:id="rId6"/>
    <p:sldId id="372" r:id="rId7"/>
    <p:sldId id="373" r:id="rId8"/>
    <p:sldId id="370" r:id="rId9"/>
    <p:sldId id="375" r:id="rId10"/>
    <p:sldId id="376" r:id="rId11"/>
    <p:sldId id="377" r:id="rId12"/>
    <p:sldId id="374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552" userDrawn="1">
          <p15:clr>
            <a:srgbClr val="A4A3A4"/>
          </p15:clr>
        </p15:guide>
        <p15:guide id="3" pos="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233"/>
    <a:srgbClr val="0069B4"/>
    <a:srgbClr val="8ECBF9"/>
    <a:srgbClr val="FFFFFF"/>
    <a:srgbClr val="003563"/>
    <a:srgbClr val="EEF1F7"/>
    <a:srgbClr val="ED692E"/>
    <a:srgbClr val="C8B485"/>
    <a:srgbClr val="B9222D"/>
    <a:srgbClr val="413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B6A46-BE82-4242-AC8D-7849F376B857}" v="223" dt="2026-02-06T20:05:07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86"/>
    <p:restoredTop sz="86417"/>
  </p:normalViewPr>
  <p:slideViewPr>
    <p:cSldViewPr snapToGrid="0">
      <p:cViewPr varScale="1">
        <p:scale>
          <a:sx n="95" d="100"/>
          <a:sy n="95" d="100"/>
        </p:scale>
        <p:origin x="930" y="96"/>
      </p:cViewPr>
      <p:guideLst>
        <p:guide orient="horz" pos="912"/>
        <p:guide pos="552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914400" cy="9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NABEL, Georg" userId="e66fde04-c2cb-4141-823d-a991fd50db2e" providerId="ADAL" clId="{42B3DF33-81B4-44BE-BF2C-02C423764BEB}"/>
    <pc:docChg chg="undo redo custSel addSld delSld modSld">
      <pc:chgData name="SCHNABEL, Georg" userId="e66fde04-c2cb-4141-823d-a991fd50db2e" providerId="ADAL" clId="{42B3DF33-81B4-44BE-BF2C-02C423764BEB}" dt="2026-02-06T20:09:25.319" v="6020" actId="20577"/>
      <pc:docMkLst>
        <pc:docMk/>
      </pc:docMkLst>
      <pc:sldChg chg="modSp mod">
        <pc:chgData name="SCHNABEL, Georg" userId="e66fde04-c2cb-4141-823d-a991fd50db2e" providerId="ADAL" clId="{42B3DF33-81B4-44BE-BF2C-02C423764BEB}" dt="2026-02-06T17:33:07.350" v="4604" actId="20577"/>
        <pc:sldMkLst>
          <pc:docMk/>
          <pc:sldMk cId="554444126" sldId="284"/>
        </pc:sldMkLst>
        <pc:spChg chg="mod">
          <ac:chgData name="SCHNABEL, Georg" userId="e66fde04-c2cb-4141-823d-a991fd50db2e" providerId="ADAL" clId="{42B3DF33-81B4-44BE-BF2C-02C423764BEB}" dt="2026-02-05T17:10:36.394" v="1068" actId="20577"/>
          <ac:spMkLst>
            <pc:docMk/>
            <pc:sldMk cId="554444126" sldId="284"/>
            <ac:spMk id="10" creationId="{508A0FA6-DC0F-B226-8E08-4E67016D2DCF}"/>
          </ac:spMkLst>
        </pc:spChg>
        <pc:spChg chg="mod">
          <ac:chgData name="SCHNABEL, Georg" userId="e66fde04-c2cb-4141-823d-a991fd50db2e" providerId="ADAL" clId="{42B3DF33-81B4-44BE-BF2C-02C423764BEB}" dt="2026-02-06T17:33:07.350" v="4604" actId="20577"/>
          <ac:spMkLst>
            <pc:docMk/>
            <pc:sldMk cId="554444126" sldId="284"/>
            <ac:spMk id="37" creationId="{77723322-B2DF-61EF-F34C-16C4EC856562}"/>
          </ac:spMkLst>
        </pc:spChg>
      </pc:sldChg>
      <pc:sldChg chg="modSp mod">
        <pc:chgData name="SCHNABEL, Georg" userId="e66fde04-c2cb-4141-823d-a991fd50db2e" providerId="ADAL" clId="{42B3DF33-81B4-44BE-BF2C-02C423764BEB}" dt="2026-02-05T16:47:41.380" v="393" actId="20577"/>
        <pc:sldMkLst>
          <pc:docMk/>
          <pc:sldMk cId="883337843" sldId="327"/>
        </pc:sldMkLst>
        <pc:spChg chg="mod">
          <ac:chgData name="SCHNABEL, Georg" userId="e66fde04-c2cb-4141-823d-a991fd50db2e" providerId="ADAL" clId="{42B3DF33-81B4-44BE-BF2C-02C423764BEB}" dt="2026-02-05T16:47:41.380" v="393" actId="20577"/>
          <ac:spMkLst>
            <pc:docMk/>
            <pc:sldMk cId="883337843" sldId="327"/>
            <ac:spMk id="2" creationId="{325588E7-FBC2-144A-8A51-789718EE9797}"/>
          </ac:spMkLst>
        </pc:spChg>
        <pc:spChg chg="mod">
          <ac:chgData name="SCHNABEL, Georg" userId="e66fde04-c2cb-4141-823d-a991fd50db2e" providerId="ADAL" clId="{42B3DF33-81B4-44BE-BF2C-02C423764BEB}" dt="2026-02-05T16:36:36.948" v="167" actId="14100"/>
          <ac:spMkLst>
            <pc:docMk/>
            <pc:sldMk cId="883337843" sldId="327"/>
            <ac:spMk id="3" creationId="{1B62FF74-936B-A1A2-9702-73F34974F544}"/>
          </ac:spMkLst>
        </pc:spChg>
      </pc:sldChg>
      <pc:sldChg chg="del">
        <pc:chgData name="SCHNABEL, Georg" userId="e66fde04-c2cb-4141-823d-a991fd50db2e" providerId="ADAL" clId="{42B3DF33-81B4-44BE-BF2C-02C423764BEB}" dt="2026-02-06T17:48:55.842" v="5804" actId="47"/>
        <pc:sldMkLst>
          <pc:docMk/>
          <pc:sldMk cId="2393912484" sldId="328"/>
        </pc:sldMkLst>
      </pc:sldChg>
      <pc:sldChg chg="del">
        <pc:chgData name="SCHNABEL, Georg" userId="e66fde04-c2cb-4141-823d-a991fd50db2e" providerId="ADAL" clId="{42B3DF33-81B4-44BE-BF2C-02C423764BEB}" dt="2026-02-06T17:48:52.184" v="5802" actId="47"/>
        <pc:sldMkLst>
          <pc:docMk/>
          <pc:sldMk cId="893011733" sldId="363"/>
        </pc:sldMkLst>
      </pc:sldChg>
      <pc:sldChg chg="del">
        <pc:chgData name="SCHNABEL, Georg" userId="e66fde04-c2cb-4141-823d-a991fd50db2e" providerId="ADAL" clId="{42B3DF33-81B4-44BE-BF2C-02C423764BEB}" dt="2026-02-06T17:48:52.184" v="5802" actId="47"/>
        <pc:sldMkLst>
          <pc:docMk/>
          <pc:sldMk cId="1718320697" sldId="365"/>
        </pc:sldMkLst>
      </pc:sldChg>
      <pc:sldChg chg="del">
        <pc:chgData name="SCHNABEL, Georg" userId="e66fde04-c2cb-4141-823d-a991fd50db2e" providerId="ADAL" clId="{42B3DF33-81B4-44BE-BF2C-02C423764BEB}" dt="2026-02-06T17:48:52.184" v="5802" actId="47"/>
        <pc:sldMkLst>
          <pc:docMk/>
          <pc:sldMk cId="325044416" sldId="368"/>
        </pc:sldMkLst>
      </pc:sldChg>
      <pc:sldChg chg="modSp add del mod">
        <pc:chgData name="SCHNABEL, Georg" userId="e66fde04-c2cb-4141-823d-a991fd50db2e" providerId="ADAL" clId="{42B3DF33-81B4-44BE-BF2C-02C423764BEB}" dt="2026-02-06T17:33:23.430" v="4605" actId="47"/>
        <pc:sldMkLst>
          <pc:docMk/>
          <pc:sldMk cId="1986719841" sldId="369"/>
        </pc:sldMkLst>
        <pc:spChg chg="mod">
          <ac:chgData name="SCHNABEL, Georg" userId="e66fde04-c2cb-4141-823d-a991fd50db2e" providerId="ADAL" clId="{42B3DF33-81B4-44BE-BF2C-02C423764BEB}" dt="2026-02-05T17:05:20.499" v="967" actId="20577"/>
          <ac:spMkLst>
            <pc:docMk/>
            <pc:sldMk cId="1986719841" sldId="369"/>
            <ac:spMk id="10" creationId="{48DFB2D7-B0F9-47E8-602B-BC135C355A4A}"/>
          </ac:spMkLst>
        </pc:spChg>
      </pc:sldChg>
      <pc:sldChg chg="addSp delSp modSp add mod">
        <pc:chgData name="SCHNABEL, Georg" userId="e66fde04-c2cb-4141-823d-a991fd50db2e" providerId="ADAL" clId="{42B3DF33-81B4-44BE-BF2C-02C423764BEB}" dt="2026-02-06T20:06:01.578" v="6012" actId="1076"/>
        <pc:sldMkLst>
          <pc:docMk/>
          <pc:sldMk cId="2018071728" sldId="370"/>
        </pc:sldMkLst>
        <pc:spChg chg="add mod">
          <ac:chgData name="SCHNABEL, Georg" userId="e66fde04-c2cb-4141-823d-a991fd50db2e" providerId="ADAL" clId="{42B3DF33-81B4-44BE-BF2C-02C423764BEB}" dt="2026-02-06T14:00:45.632" v="2437" actId="1036"/>
          <ac:spMkLst>
            <pc:docMk/>
            <pc:sldMk cId="2018071728" sldId="370"/>
            <ac:spMk id="2" creationId="{A6938E0B-BB9C-AD36-B421-CD66BB7440C3}"/>
          </ac:spMkLst>
        </pc:spChg>
        <pc:spChg chg="add mod">
          <ac:chgData name="SCHNABEL, Georg" userId="e66fde04-c2cb-4141-823d-a991fd50db2e" providerId="ADAL" clId="{42B3DF33-81B4-44BE-BF2C-02C423764BEB}" dt="2026-02-06T16:30:27.663" v="2450" actId="20577"/>
          <ac:spMkLst>
            <pc:docMk/>
            <pc:sldMk cId="2018071728" sldId="370"/>
            <ac:spMk id="3" creationId="{975741B5-8A1B-4DDB-4F88-C3F5BE84848F}"/>
          </ac:spMkLst>
        </pc:spChg>
        <pc:spChg chg="add mod">
          <ac:chgData name="SCHNABEL, Georg" userId="e66fde04-c2cb-4141-823d-a991fd50db2e" providerId="ADAL" clId="{42B3DF33-81B4-44BE-BF2C-02C423764BEB}" dt="2026-02-06T20:06:01.578" v="6012" actId="1076"/>
          <ac:spMkLst>
            <pc:docMk/>
            <pc:sldMk cId="2018071728" sldId="370"/>
            <ac:spMk id="5" creationId="{AB8DFEC0-7C99-5AFF-6F41-478803CB09F4}"/>
          </ac:spMkLst>
        </pc:spChg>
        <pc:spChg chg="add del">
          <ac:chgData name="SCHNABEL, Georg" userId="e66fde04-c2cb-4141-823d-a991fd50db2e" providerId="ADAL" clId="{42B3DF33-81B4-44BE-BF2C-02C423764BEB}" dt="2026-02-06T13:39:34.740" v="2064" actId="22"/>
          <ac:spMkLst>
            <pc:docMk/>
            <pc:sldMk cId="2018071728" sldId="370"/>
            <ac:spMk id="8" creationId="{1170D642-5C2C-DFAA-9CB7-F9FD1C9C2879}"/>
          </ac:spMkLst>
        </pc:spChg>
        <pc:spChg chg="mod">
          <ac:chgData name="SCHNABEL, Georg" userId="e66fde04-c2cb-4141-823d-a991fd50db2e" providerId="ADAL" clId="{42B3DF33-81B4-44BE-BF2C-02C423764BEB}" dt="2026-02-06T13:30:52.962" v="2001" actId="20577"/>
          <ac:spMkLst>
            <pc:docMk/>
            <pc:sldMk cId="2018071728" sldId="370"/>
            <ac:spMk id="10" creationId="{657258D0-AB5D-60C2-F037-ABA171C0501C}"/>
          </ac:spMkLst>
        </pc:spChg>
        <pc:spChg chg="add mod">
          <ac:chgData name="SCHNABEL, Georg" userId="e66fde04-c2cb-4141-823d-a991fd50db2e" providerId="ADAL" clId="{42B3DF33-81B4-44BE-BF2C-02C423764BEB}" dt="2026-02-06T16:30:18.811" v="2438" actId="1076"/>
          <ac:spMkLst>
            <pc:docMk/>
            <pc:sldMk cId="2018071728" sldId="370"/>
            <ac:spMk id="12" creationId="{BD7C6442-E338-42E1-6FB1-3B08EE279166}"/>
          </ac:spMkLst>
        </pc:spChg>
        <pc:spChg chg="add mod">
          <ac:chgData name="SCHNABEL, Georg" userId="e66fde04-c2cb-4141-823d-a991fd50db2e" providerId="ADAL" clId="{42B3DF33-81B4-44BE-BF2C-02C423764BEB}" dt="2026-02-06T16:30:18.811" v="2438" actId="1076"/>
          <ac:spMkLst>
            <pc:docMk/>
            <pc:sldMk cId="2018071728" sldId="370"/>
            <ac:spMk id="13" creationId="{C7537656-16A1-2621-E191-9EF6F83A0363}"/>
          </ac:spMkLst>
        </pc:spChg>
        <pc:spChg chg="add mod">
          <ac:chgData name="SCHNABEL, Georg" userId="e66fde04-c2cb-4141-823d-a991fd50db2e" providerId="ADAL" clId="{42B3DF33-81B4-44BE-BF2C-02C423764BEB}" dt="2026-02-06T16:31:25.612" v="2553" actId="1076"/>
          <ac:spMkLst>
            <pc:docMk/>
            <pc:sldMk cId="2018071728" sldId="370"/>
            <ac:spMk id="16" creationId="{7891A9A4-8E9C-AAF2-77AC-2E70B01E4916}"/>
          </ac:spMkLst>
        </pc:spChg>
        <pc:spChg chg="del">
          <ac:chgData name="SCHNABEL, Georg" userId="e66fde04-c2cb-4141-823d-a991fd50db2e" providerId="ADAL" clId="{42B3DF33-81B4-44BE-BF2C-02C423764BEB}" dt="2026-02-06T13:32:01.162" v="2002" actId="478"/>
          <ac:spMkLst>
            <pc:docMk/>
            <pc:sldMk cId="2018071728" sldId="370"/>
            <ac:spMk id="37" creationId="{5816B970-2A2C-1F12-BB2B-03457C27F61E}"/>
          </ac:spMkLst>
        </pc:spChg>
        <pc:picChg chg="add mod">
          <ac:chgData name="SCHNABEL, Georg" userId="e66fde04-c2cb-4141-823d-a991fd50db2e" providerId="ADAL" clId="{42B3DF33-81B4-44BE-BF2C-02C423764BEB}" dt="2026-02-06T16:30:18.811" v="2438" actId="1076"/>
          <ac:picMkLst>
            <pc:docMk/>
            <pc:sldMk cId="2018071728" sldId="370"/>
            <ac:picMk id="6" creationId="{3C25CC7C-9350-9392-3B85-C737D0DC1A7A}"/>
          </ac:picMkLst>
        </pc:picChg>
        <pc:picChg chg="add mod">
          <ac:chgData name="SCHNABEL, Georg" userId="e66fde04-c2cb-4141-823d-a991fd50db2e" providerId="ADAL" clId="{42B3DF33-81B4-44BE-BF2C-02C423764BEB}" dt="2026-02-06T14:00:27.025" v="2353" actId="1035"/>
          <ac:picMkLst>
            <pc:docMk/>
            <pc:sldMk cId="2018071728" sldId="370"/>
            <ac:picMk id="15" creationId="{03ACE39C-E3A1-B06C-136C-C2338EEB4F63}"/>
          </ac:picMkLst>
        </pc:picChg>
        <pc:picChg chg="add mod">
          <ac:chgData name="SCHNABEL, Georg" userId="e66fde04-c2cb-4141-823d-a991fd50db2e" providerId="ADAL" clId="{42B3DF33-81B4-44BE-BF2C-02C423764BEB}" dt="2026-02-06T14:00:45.632" v="2437" actId="1036"/>
          <ac:picMkLst>
            <pc:docMk/>
            <pc:sldMk cId="2018071728" sldId="370"/>
            <ac:picMk id="1026" creationId="{93A4B5F9-7A0D-04B6-7DC9-20635ABE0922}"/>
          </ac:picMkLst>
        </pc:picChg>
        <pc:picChg chg="add del mod">
          <ac:chgData name="SCHNABEL, Georg" userId="e66fde04-c2cb-4141-823d-a991fd50db2e" providerId="ADAL" clId="{42B3DF33-81B4-44BE-BF2C-02C423764BEB}" dt="2026-02-06T13:59:50.428" v="2265" actId="21"/>
          <ac:picMkLst>
            <pc:docMk/>
            <pc:sldMk cId="2018071728" sldId="370"/>
            <ac:picMk id="1028" creationId="{F08037B7-3CF2-E449-119A-3C710FCB45F4}"/>
          </ac:picMkLst>
        </pc:picChg>
        <pc:picChg chg="add del mod">
          <ac:chgData name="SCHNABEL, Georg" userId="e66fde04-c2cb-4141-823d-a991fd50db2e" providerId="ADAL" clId="{42B3DF33-81B4-44BE-BF2C-02C423764BEB}" dt="2026-02-06T13:59:50.428" v="2265" actId="21"/>
          <ac:picMkLst>
            <pc:docMk/>
            <pc:sldMk cId="2018071728" sldId="370"/>
            <ac:picMk id="1030" creationId="{9544596D-207E-8B5E-B1AD-6083DB7CF939}"/>
          </ac:picMkLst>
        </pc:picChg>
        <pc:picChg chg="add del mod">
          <ac:chgData name="SCHNABEL, Georg" userId="e66fde04-c2cb-4141-823d-a991fd50db2e" providerId="ADAL" clId="{42B3DF33-81B4-44BE-BF2C-02C423764BEB}" dt="2026-02-06T13:54:23.247" v="2203" actId="478"/>
          <ac:picMkLst>
            <pc:docMk/>
            <pc:sldMk cId="2018071728" sldId="370"/>
            <ac:picMk id="1032" creationId="{EF3C6202-ACE2-8DE8-F836-8CA0FC6BE9AA}"/>
          </ac:picMkLst>
        </pc:picChg>
        <pc:picChg chg="add del mod">
          <ac:chgData name="SCHNABEL, Georg" userId="e66fde04-c2cb-4141-823d-a991fd50db2e" providerId="ADAL" clId="{42B3DF33-81B4-44BE-BF2C-02C423764BEB}" dt="2026-02-06T13:59:50.428" v="2265" actId="21"/>
          <ac:picMkLst>
            <pc:docMk/>
            <pc:sldMk cId="2018071728" sldId="370"/>
            <ac:picMk id="1034" creationId="{025F823A-BE44-03CE-3CF8-3473B10F9CCB}"/>
          </ac:picMkLst>
        </pc:picChg>
      </pc:sldChg>
      <pc:sldChg chg="modSp add del mod">
        <pc:chgData name="SCHNABEL, Georg" userId="e66fde04-c2cb-4141-823d-a991fd50db2e" providerId="ADAL" clId="{42B3DF33-81B4-44BE-BF2C-02C423764BEB}" dt="2026-02-06T17:48:55.182" v="5803" actId="47"/>
        <pc:sldMkLst>
          <pc:docMk/>
          <pc:sldMk cId="88690790" sldId="371"/>
        </pc:sldMkLst>
        <pc:spChg chg="mod">
          <ac:chgData name="SCHNABEL, Georg" userId="e66fde04-c2cb-4141-823d-a991fd50db2e" providerId="ADAL" clId="{42B3DF33-81B4-44BE-BF2C-02C423764BEB}" dt="2026-02-05T17:10:14.401" v="1059" actId="20577"/>
          <ac:spMkLst>
            <pc:docMk/>
            <pc:sldMk cId="88690790" sldId="371"/>
            <ac:spMk id="10" creationId="{1075726C-6D59-89B9-5C04-F1CF29B97C6F}"/>
          </ac:spMkLst>
        </pc:spChg>
      </pc:sldChg>
      <pc:sldChg chg="addSp delSp modSp add mod">
        <pc:chgData name="SCHNABEL, Georg" userId="e66fde04-c2cb-4141-823d-a991fd50db2e" providerId="ADAL" clId="{42B3DF33-81B4-44BE-BF2C-02C423764BEB}" dt="2026-02-06T13:08:47.197" v="1742" actId="20577"/>
        <pc:sldMkLst>
          <pc:docMk/>
          <pc:sldMk cId="665399681" sldId="372"/>
        </pc:sldMkLst>
        <pc:spChg chg="add mod">
          <ac:chgData name="SCHNABEL, Georg" userId="e66fde04-c2cb-4141-823d-a991fd50db2e" providerId="ADAL" clId="{42B3DF33-81B4-44BE-BF2C-02C423764BEB}" dt="2026-02-06T12:53:59.272" v="1660" actId="255"/>
          <ac:spMkLst>
            <pc:docMk/>
            <pc:sldMk cId="665399681" sldId="372"/>
            <ac:spMk id="13" creationId="{CDD68441-A76E-77F2-E631-82BBC09E2987}"/>
          </ac:spMkLst>
        </pc:spChg>
        <pc:spChg chg="add mod">
          <ac:chgData name="SCHNABEL, Georg" userId="e66fde04-c2cb-4141-823d-a991fd50db2e" providerId="ADAL" clId="{42B3DF33-81B4-44BE-BF2C-02C423764BEB}" dt="2026-02-06T13:08:47.197" v="1742" actId="20577"/>
          <ac:spMkLst>
            <pc:docMk/>
            <pc:sldMk cId="665399681" sldId="372"/>
            <ac:spMk id="14" creationId="{D9C1D089-AED7-8C07-69F7-87C43761E543}"/>
          </ac:spMkLst>
        </pc:spChg>
        <pc:spChg chg="add mod">
          <ac:chgData name="SCHNABEL, Georg" userId="e66fde04-c2cb-4141-823d-a991fd50db2e" providerId="ADAL" clId="{42B3DF33-81B4-44BE-BF2C-02C423764BEB}" dt="2026-02-06T12:54:37.426" v="1689" actId="1036"/>
          <ac:spMkLst>
            <pc:docMk/>
            <pc:sldMk cId="665399681" sldId="372"/>
            <ac:spMk id="15" creationId="{64DC4608-1DDF-3525-64F2-DA252E3703F0}"/>
          </ac:spMkLst>
        </pc:spChg>
        <pc:spChg chg="add mod">
          <ac:chgData name="SCHNABEL, Georg" userId="e66fde04-c2cb-4141-823d-a991fd50db2e" providerId="ADAL" clId="{42B3DF33-81B4-44BE-BF2C-02C423764BEB}" dt="2026-02-06T12:53:52.809" v="1659" actId="255"/>
          <ac:spMkLst>
            <pc:docMk/>
            <pc:sldMk cId="665399681" sldId="372"/>
            <ac:spMk id="16" creationId="{3FA4E477-BEC5-F965-F2B7-CA8DC0D9B7F5}"/>
          </ac:spMkLst>
        </pc:spChg>
        <pc:spChg chg="add mod">
          <ac:chgData name="SCHNABEL, Georg" userId="e66fde04-c2cb-4141-823d-a991fd50db2e" providerId="ADAL" clId="{42B3DF33-81B4-44BE-BF2C-02C423764BEB}" dt="2026-02-06T12:55:35.842" v="1716" actId="1076"/>
          <ac:spMkLst>
            <pc:docMk/>
            <pc:sldMk cId="665399681" sldId="372"/>
            <ac:spMk id="17" creationId="{EF37F2CF-2330-7258-DA36-214B797B8AED}"/>
          </ac:spMkLst>
        </pc:spChg>
        <pc:spChg chg="del">
          <ac:chgData name="SCHNABEL, Georg" userId="e66fde04-c2cb-4141-823d-a991fd50db2e" providerId="ADAL" clId="{42B3DF33-81B4-44BE-BF2C-02C423764BEB}" dt="2026-02-06T12:20:12.872" v="1070" actId="478"/>
          <ac:spMkLst>
            <pc:docMk/>
            <pc:sldMk cId="665399681" sldId="372"/>
            <ac:spMk id="37" creationId="{64FC547D-0985-C014-B955-FFBDDC949B06}"/>
          </ac:spMkLst>
        </pc:spChg>
        <pc:picChg chg="add mod">
          <ac:chgData name="SCHNABEL, Georg" userId="e66fde04-c2cb-4141-823d-a991fd50db2e" providerId="ADAL" clId="{42B3DF33-81B4-44BE-BF2C-02C423764BEB}" dt="2026-02-06T12:48:06.440" v="1218" actId="1076"/>
          <ac:picMkLst>
            <pc:docMk/>
            <pc:sldMk cId="665399681" sldId="372"/>
            <ac:picMk id="3" creationId="{DB1F178D-9D9D-15D5-BAF4-A45EC65FAC5F}"/>
          </ac:picMkLst>
        </pc:picChg>
        <pc:picChg chg="add mod">
          <ac:chgData name="SCHNABEL, Georg" userId="e66fde04-c2cb-4141-823d-a991fd50db2e" providerId="ADAL" clId="{42B3DF33-81B4-44BE-BF2C-02C423764BEB}" dt="2026-02-06T12:23:55.577" v="1083" actId="1076"/>
          <ac:picMkLst>
            <pc:docMk/>
            <pc:sldMk cId="665399681" sldId="372"/>
            <ac:picMk id="6" creationId="{5A4EBDB9-50BD-2FC4-BB18-210062D958F4}"/>
          </ac:picMkLst>
        </pc:picChg>
        <pc:picChg chg="add mod">
          <ac:chgData name="SCHNABEL, Georg" userId="e66fde04-c2cb-4141-823d-a991fd50db2e" providerId="ADAL" clId="{42B3DF33-81B4-44BE-BF2C-02C423764BEB}" dt="2026-02-06T12:54:37.426" v="1689" actId="1036"/>
          <ac:picMkLst>
            <pc:docMk/>
            <pc:sldMk cId="665399681" sldId="372"/>
            <ac:picMk id="8" creationId="{0515EE6E-3987-7BFB-CA1B-970CDD4F6625}"/>
          </ac:picMkLst>
        </pc:picChg>
        <pc:picChg chg="add mod">
          <ac:chgData name="SCHNABEL, Georg" userId="e66fde04-c2cb-4141-823d-a991fd50db2e" providerId="ADAL" clId="{42B3DF33-81B4-44BE-BF2C-02C423764BEB}" dt="2026-02-06T12:56:56.601" v="1718" actId="1037"/>
          <ac:picMkLst>
            <pc:docMk/>
            <pc:sldMk cId="665399681" sldId="372"/>
            <ac:picMk id="12" creationId="{B4D08886-1DA7-4C9E-ABB3-4DB770AB4810}"/>
          </ac:picMkLst>
        </pc:picChg>
      </pc:sldChg>
      <pc:sldChg chg="addSp delSp modSp add mod">
        <pc:chgData name="SCHNABEL, Georg" userId="e66fde04-c2cb-4141-823d-a991fd50db2e" providerId="ADAL" clId="{42B3DF33-81B4-44BE-BF2C-02C423764BEB}" dt="2026-02-06T13:12:21.134" v="1958" actId="1076"/>
        <pc:sldMkLst>
          <pc:docMk/>
          <pc:sldMk cId="2409643180" sldId="373"/>
        </pc:sldMkLst>
        <pc:spChg chg="mod">
          <ac:chgData name="SCHNABEL, Georg" userId="e66fde04-c2cb-4141-823d-a991fd50db2e" providerId="ADAL" clId="{42B3DF33-81B4-44BE-BF2C-02C423764BEB}" dt="2026-02-06T12:57:28.161" v="1723" actId="20577"/>
          <ac:spMkLst>
            <pc:docMk/>
            <pc:sldMk cId="2409643180" sldId="373"/>
            <ac:spMk id="10" creationId="{E1EF0805-FA70-6EAC-CA81-587F065F1210}"/>
          </ac:spMkLst>
        </pc:spChg>
        <pc:spChg chg="del">
          <ac:chgData name="SCHNABEL, Georg" userId="e66fde04-c2cb-4141-823d-a991fd50db2e" providerId="ADAL" clId="{42B3DF33-81B4-44BE-BF2C-02C423764BEB}" dt="2026-02-06T12:57:37.513" v="1725" actId="478"/>
          <ac:spMkLst>
            <pc:docMk/>
            <pc:sldMk cId="2409643180" sldId="373"/>
            <ac:spMk id="13" creationId="{0FA61955-0AE1-5423-6B56-63BCF5B4FE6E}"/>
          </ac:spMkLst>
        </pc:spChg>
        <pc:spChg chg="del">
          <ac:chgData name="SCHNABEL, Georg" userId="e66fde04-c2cb-4141-823d-a991fd50db2e" providerId="ADAL" clId="{42B3DF33-81B4-44BE-BF2C-02C423764BEB}" dt="2026-02-06T12:57:37.513" v="1725" actId="478"/>
          <ac:spMkLst>
            <pc:docMk/>
            <pc:sldMk cId="2409643180" sldId="373"/>
            <ac:spMk id="14" creationId="{D5A5D367-3297-D67A-2B1E-E2DF777A5654}"/>
          </ac:spMkLst>
        </pc:spChg>
        <pc:spChg chg="del">
          <ac:chgData name="SCHNABEL, Georg" userId="e66fde04-c2cb-4141-823d-a991fd50db2e" providerId="ADAL" clId="{42B3DF33-81B4-44BE-BF2C-02C423764BEB}" dt="2026-02-06T12:57:34.297" v="1724" actId="478"/>
          <ac:spMkLst>
            <pc:docMk/>
            <pc:sldMk cId="2409643180" sldId="373"/>
            <ac:spMk id="15" creationId="{B6FEC40B-FAAE-5F31-A2F3-2775850166AD}"/>
          </ac:spMkLst>
        </pc:spChg>
        <pc:spChg chg="del">
          <ac:chgData name="SCHNABEL, Georg" userId="e66fde04-c2cb-4141-823d-a991fd50db2e" providerId="ADAL" clId="{42B3DF33-81B4-44BE-BF2C-02C423764BEB}" dt="2026-02-06T12:57:37.513" v="1725" actId="478"/>
          <ac:spMkLst>
            <pc:docMk/>
            <pc:sldMk cId="2409643180" sldId="373"/>
            <ac:spMk id="16" creationId="{B968E85D-AF6E-1113-B460-9DB7430F1E91}"/>
          </ac:spMkLst>
        </pc:spChg>
        <pc:spChg chg="del">
          <ac:chgData name="SCHNABEL, Georg" userId="e66fde04-c2cb-4141-823d-a991fd50db2e" providerId="ADAL" clId="{42B3DF33-81B4-44BE-BF2C-02C423764BEB}" dt="2026-02-06T12:57:34.297" v="1724" actId="478"/>
          <ac:spMkLst>
            <pc:docMk/>
            <pc:sldMk cId="2409643180" sldId="373"/>
            <ac:spMk id="17" creationId="{70A3CFAD-5469-28C1-2D72-492211FA6C83}"/>
          </ac:spMkLst>
        </pc:spChg>
        <pc:spChg chg="add mod">
          <ac:chgData name="SCHNABEL, Georg" userId="e66fde04-c2cb-4141-823d-a991fd50db2e" providerId="ADAL" clId="{42B3DF33-81B4-44BE-BF2C-02C423764BEB}" dt="2026-02-06T13:11:21.533" v="1925" actId="1076"/>
          <ac:spMkLst>
            <pc:docMk/>
            <pc:sldMk cId="2409643180" sldId="373"/>
            <ac:spMk id="20" creationId="{B10DE4CD-3BC4-3D02-5C0F-0030DD0E0FBB}"/>
          </ac:spMkLst>
        </pc:spChg>
        <pc:spChg chg="add mod">
          <ac:chgData name="SCHNABEL, Georg" userId="e66fde04-c2cb-4141-823d-a991fd50db2e" providerId="ADAL" clId="{42B3DF33-81B4-44BE-BF2C-02C423764BEB}" dt="2026-02-06T13:12:21.134" v="1958" actId="1076"/>
          <ac:spMkLst>
            <pc:docMk/>
            <pc:sldMk cId="2409643180" sldId="373"/>
            <ac:spMk id="21" creationId="{2F6F8D43-F7F9-AE41-0F38-81BFBDCA1948}"/>
          </ac:spMkLst>
        </pc:spChg>
        <pc:picChg chg="del">
          <ac:chgData name="SCHNABEL, Georg" userId="e66fde04-c2cb-4141-823d-a991fd50db2e" providerId="ADAL" clId="{42B3DF33-81B4-44BE-BF2C-02C423764BEB}" dt="2026-02-06T12:57:37.513" v="1725" actId="478"/>
          <ac:picMkLst>
            <pc:docMk/>
            <pc:sldMk cId="2409643180" sldId="373"/>
            <ac:picMk id="3" creationId="{5BB1598D-AFEE-FA5E-42B2-BC0F8CBE7A13}"/>
          </ac:picMkLst>
        </pc:picChg>
        <pc:picChg chg="add mod">
          <ac:chgData name="SCHNABEL, Georg" userId="e66fde04-c2cb-4141-823d-a991fd50db2e" providerId="ADAL" clId="{42B3DF33-81B4-44BE-BF2C-02C423764BEB}" dt="2026-02-06T13:11:39.614" v="1927" actId="692"/>
          <ac:picMkLst>
            <pc:docMk/>
            <pc:sldMk cId="2409643180" sldId="373"/>
            <ac:picMk id="5" creationId="{66A14956-48D5-E028-B915-79B34AC75F8C}"/>
          </ac:picMkLst>
        </pc:picChg>
        <pc:picChg chg="del">
          <ac:chgData name="SCHNABEL, Georg" userId="e66fde04-c2cb-4141-823d-a991fd50db2e" providerId="ADAL" clId="{42B3DF33-81B4-44BE-BF2C-02C423764BEB}" dt="2026-02-06T12:57:37.513" v="1725" actId="478"/>
          <ac:picMkLst>
            <pc:docMk/>
            <pc:sldMk cId="2409643180" sldId="373"/>
            <ac:picMk id="6" creationId="{F522B36E-53AA-BA5F-D07F-D24A959FD07A}"/>
          </ac:picMkLst>
        </pc:picChg>
        <pc:picChg chg="del">
          <ac:chgData name="SCHNABEL, Georg" userId="e66fde04-c2cb-4141-823d-a991fd50db2e" providerId="ADAL" clId="{42B3DF33-81B4-44BE-BF2C-02C423764BEB}" dt="2026-02-06T12:57:34.297" v="1724" actId="478"/>
          <ac:picMkLst>
            <pc:docMk/>
            <pc:sldMk cId="2409643180" sldId="373"/>
            <ac:picMk id="8" creationId="{99BC7D5C-EFA7-DFE4-6AEE-7219520B5583}"/>
          </ac:picMkLst>
        </pc:picChg>
        <pc:picChg chg="add del mod">
          <ac:chgData name="SCHNABEL, Georg" userId="e66fde04-c2cb-4141-823d-a991fd50db2e" providerId="ADAL" clId="{42B3DF33-81B4-44BE-BF2C-02C423764BEB}" dt="2026-02-06T13:08:11.268" v="1736" actId="478"/>
          <ac:picMkLst>
            <pc:docMk/>
            <pc:sldMk cId="2409643180" sldId="373"/>
            <ac:picMk id="9" creationId="{7F8BFF3B-04C7-52A9-FE4B-11DDB5DADD9E}"/>
          </ac:picMkLst>
        </pc:picChg>
        <pc:picChg chg="del">
          <ac:chgData name="SCHNABEL, Georg" userId="e66fde04-c2cb-4141-823d-a991fd50db2e" providerId="ADAL" clId="{42B3DF33-81B4-44BE-BF2C-02C423764BEB}" dt="2026-02-06T12:57:34.297" v="1724" actId="478"/>
          <ac:picMkLst>
            <pc:docMk/>
            <pc:sldMk cId="2409643180" sldId="373"/>
            <ac:picMk id="12" creationId="{E6537703-445D-A9BB-6E0B-FDE841515ECD}"/>
          </ac:picMkLst>
        </pc:picChg>
        <pc:picChg chg="add mod">
          <ac:chgData name="SCHNABEL, Georg" userId="e66fde04-c2cb-4141-823d-a991fd50db2e" providerId="ADAL" clId="{42B3DF33-81B4-44BE-BF2C-02C423764BEB}" dt="2026-02-06T13:08:21.612" v="1740" actId="1076"/>
          <ac:picMkLst>
            <pc:docMk/>
            <pc:sldMk cId="2409643180" sldId="373"/>
            <ac:picMk id="19" creationId="{AAD11F37-BF38-34F1-B4B1-26198D7D4A06}"/>
          </ac:picMkLst>
        </pc:picChg>
      </pc:sldChg>
      <pc:sldChg chg="modSp add mod">
        <pc:chgData name="SCHNABEL, Georg" userId="e66fde04-c2cb-4141-823d-a991fd50db2e" providerId="ADAL" clId="{42B3DF33-81B4-44BE-BF2C-02C423764BEB}" dt="2026-02-06T20:09:25.319" v="6020" actId="20577"/>
        <pc:sldMkLst>
          <pc:docMk/>
          <pc:sldMk cId="2143494767" sldId="374"/>
        </pc:sldMkLst>
        <pc:spChg chg="mod">
          <ac:chgData name="SCHNABEL, Georg" userId="e66fde04-c2cb-4141-823d-a991fd50db2e" providerId="ADAL" clId="{42B3DF33-81B4-44BE-BF2C-02C423764BEB}" dt="2026-02-06T17:41:48.855" v="5264" actId="20577"/>
          <ac:spMkLst>
            <pc:docMk/>
            <pc:sldMk cId="2143494767" sldId="374"/>
            <ac:spMk id="10" creationId="{0232FCFC-0B11-C60D-FE26-DEBBE33FB1CC}"/>
          </ac:spMkLst>
        </pc:spChg>
        <pc:spChg chg="mod">
          <ac:chgData name="SCHNABEL, Georg" userId="e66fde04-c2cb-4141-823d-a991fd50db2e" providerId="ADAL" clId="{42B3DF33-81B4-44BE-BF2C-02C423764BEB}" dt="2026-02-06T20:09:25.319" v="6020" actId="20577"/>
          <ac:spMkLst>
            <pc:docMk/>
            <pc:sldMk cId="2143494767" sldId="374"/>
            <ac:spMk id="37" creationId="{C3B6191C-FF13-D417-D176-69027507148C}"/>
          </ac:spMkLst>
        </pc:spChg>
      </pc:sldChg>
      <pc:sldChg chg="addSp delSp modSp add mod">
        <pc:chgData name="SCHNABEL, Georg" userId="e66fde04-c2cb-4141-823d-a991fd50db2e" providerId="ADAL" clId="{42B3DF33-81B4-44BE-BF2C-02C423764BEB}" dt="2026-02-06T20:06:47.690" v="6019" actId="20577"/>
        <pc:sldMkLst>
          <pc:docMk/>
          <pc:sldMk cId="4172152176" sldId="375"/>
        </pc:sldMkLst>
        <pc:spChg chg="del">
          <ac:chgData name="SCHNABEL, Georg" userId="e66fde04-c2cb-4141-823d-a991fd50db2e" providerId="ADAL" clId="{42B3DF33-81B4-44BE-BF2C-02C423764BEB}" dt="2026-02-06T13:59:04.865" v="2216" actId="478"/>
          <ac:spMkLst>
            <pc:docMk/>
            <pc:sldMk cId="4172152176" sldId="375"/>
            <ac:spMk id="2" creationId="{DACB16E0-DE54-3D66-6365-83887A0EACE3}"/>
          </ac:spMkLst>
        </pc:spChg>
        <pc:spChg chg="del">
          <ac:chgData name="SCHNABEL, Georg" userId="e66fde04-c2cb-4141-823d-a991fd50db2e" providerId="ADAL" clId="{42B3DF33-81B4-44BE-BF2C-02C423764BEB}" dt="2026-02-06T13:59:04.865" v="2216" actId="478"/>
          <ac:spMkLst>
            <pc:docMk/>
            <pc:sldMk cId="4172152176" sldId="375"/>
            <ac:spMk id="3" creationId="{0D9CB389-55AB-E024-01C9-B4C009866A65}"/>
          </ac:spMkLst>
        </pc:spChg>
        <pc:spChg chg="del">
          <ac:chgData name="SCHNABEL, Georg" userId="e66fde04-c2cb-4141-823d-a991fd50db2e" providerId="ADAL" clId="{42B3DF33-81B4-44BE-BF2C-02C423764BEB}" dt="2026-02-06T13:59:04.865" v="2216" actId="478"/>
          <ac:spMkLst>
            <pc:docMk/>
            <pc:sldMk cId="4172152176" sldId="375"/>
            <ac:spMk id="4" creationId="{4822DFAB-F3F6-BFC7-5EB3-2FFB510B2953}"/>
          </ac:spMkLst>
        </pc:spChg>
        <pc:spChg chg="add mod">
          <ac:chgData name="SCHNABEL, Georg" userId="e66fde04-c2cb-4141-823d-a991fd50db2e" providerId="ADAL" clId="{42B3DF33-81B4-44BE-BF2C-02C423764BEB}" dt="2026-02-06T20:06:47.690" v="6019" actId="20577"/>
          <ac:spMkLst>
            <pc:docMk/>
            <pc:sldMk cId="4172152176" sldId="375"/>
            <ac:spMk id="4" creationId="{8512B5B5-5C25-4E90-478C-F138FE23EFA1}"/>
          </ac:spMkLst>
        </pc:spChg>
        <pc:spChg chg="mod">
          <ac:chgData name="SCHNABEL, Georg" userId="e66fde04-c2cb-4141-823d-a991fd50db2e" providerId="ADAL" clId="{42B3DF33-81B4-44BE-BF2C-02C423764BEB}" dt="2026-02-06T13:59:44.258" v="2264" actId="20577"/>
          <ac:spMkLst>
            <pc:docMk/>
            <pc:sldMk cId="4172152176" sldId="375"/>
            <ac:spMk id="10" creationId="{661DD76D-8734-F724-ECDA-A0B825232AC0}"/>
          </ac:spMkLst>
        </pc:spChg>
        <pc:spChg chg="del">
          <ac:chgData name="SCHNABEL, Georg" userId="e66fde04-c2cb-4141-823d-a991fd50db2e" providerId="ADAL" clId="{42B3DF33-81B4-44BE-BF2C-02C423764BEB}" dt="2026-02-06T13:59:04.865" v="2216" actId="478"/>
          <ac:spMkLst>
            <pc:docMk/>
            <pc:sldMk cId="4172152176" sldId="375"/>
            <ac:spMk id="12" creationId="{58A023D6-8926-757A-7C1D-2FD58D2A6780}"/>
          </ac:spMkLst>
        </pc:spChg>
        <pc:spChg chg="del">
          <ac:chgData name="SCHNABEL, Georg" userId="e66fde04-c2cb-4141-823d-a991fd50db2e" providerId="ADAL" clId="{42B3DF33-81B4-44BE-BF2C-02C423764BEB}" dt="2026-02-06T13:59:04.865" v="2216" actId="478"/>
          <ac:spMkLst>
            <pc:docMk/>
            <pc:sldMk cId="4172152176" sldId="375"/>
            <ac:spMk id="13" creationId="{F4EF8D14-9CA9-9875-37C6-229225D97FEB}"/>
          </ac:spMkLst>
        </pc:spChg>
        <pc:picChg chg="add mod">
          <ac:chgData name="SCHNABEL, Georg" userId="e66fde04-c2cb-4141-823d-a991fd50db2e" providerId="ADAL" clId="{42B3DF33-81B4-44BE-BF2C-02C423764BEB}" dt="2026-02-06T13:59:30.097" v="2218" actId="1076"/>
          <ac:picMkLst>
            <pc:docMk/>
            <pc:sldMk cId="4172152176" sldId="375"/>
            <ac:picMk id="7" creationId="{846E3998-3E5D-0652-A5F2-0B9AE6FF7F66}"/>
          </ac:picMkLst>
        </pc:picChg>
        <pc:picChg chg="add mod">
          <ac:chgData name="SCHNABEL, Georg" userId="e66fde04-c2cb-4141-823d-a991fd50db2e" providerId="ADAL" clId="{42B3DF33-81B4-44BE-BF2C-02C423764BEB}" dt="2026-02-06T14:00:05.640" v="2271" actId="1076"/>
          <ac:picMkLst>
            <pc:docMk/>
            <pc:sldMk cId="4172152176" sldId="375"/>
            <ac:picMk id="8" creationId="{F08037B7-3CF2-E449-119A-3C710FCB45F4}"/>
          </ac:picMkLst>
        </pc:picChg>
        <pc:picChg chg="add mod">
          <ac:chgData name="SCHNABEL, Georg" userId="e66fde04-c2cb-4141-823d-a991fd50db2e" providerId="ADAL" clId="{42B3DF33-81B4-44BE-BF2C-02C423764BEB}" dt="2026-02-06T14:00:06.911" v="2272" actId="1076"/>
          <ac:picMkLst>
            <pc:docMk/>
            <pc:sldMk cId="4172152176" sldId="375"/>
            <ac:picMk id="9" creationId="{9544596D-207E-8B5E-B1AD-6083DB7CF939}"/>
          </ac:picMkLst>
        </pc:picChg>
        <pc:picChg chg="add mod">
          <ac:chgData name="SCHNABEL, Georg" userId="e66fde04-c2cb-4141-823d-a991fd50db2e" providerId="ADAL" clId="{42B3DF33-81B4-44BE-BF2C-02C423764BEB}" dt="2026-02-06T14:00:08.536" v="2273" actId="1076"/>
          <ac:picMkLst>
            <pc:docMk/>
            <pc:sldMk cId="4172152176" sldId="375"/>
            <ac:picMk id="14" creationId="{025F823A-BE44-03CE-3CF8-3473B10F9CCB}"/>
          </ac:picMkLst>
        </pc:picChg>
        <pc:picChg chg="del">
          <ac:chgData name="SCHNABEL, Georg" userId="e66fde04-c2cb-4141-823d-a991fd50db2e" providerId="ADAL" clId="{42B3DF33-81B4-44BE-BF2C-02C423764BEB}" dt="2026-02-06T13:59:04.865" v="2216" actId="478"/>
          <ac:picMkLst>
            <pc:docMk/>
            <pc:sldMk cId="4172152176" sldId="375"/>
            <ac:picMk id="15" creationId="{D43DB243-2EF6-22AA-9807-650CCD1D8599}"/>
          </ac:picMkLst>
        </pc:picChg>
        <pc:picChg chg="del">
          <ac:chgData name="SCHNABEL, Georg" userId="e66fde04-c2cb-4141-823d-a991fd50db2e" providerId="ADAL" clId="{42B3DF33-81B4-44BE-BF2C-02C423764BEB}" dt="2026-02-06T13:59:04.865" v="2216" actId="478"/>
          <ac:picMkLst>
            <pc:docMk/>
            <pc:sldMk cId="4172152176" sldId="375"/>
            <ac:picMk id="1026" creationId="{49D36FA2-34F2-6301-1CF0-F70A282D8755}"/>
          </ac:picMkLst>
        </pc:picChg>
        <pc:picChg chg="del">
          <ac:chgData name="SCHNABEL, Georg" userId="e66fde04-c2cb-4141-823d-a991fd50db2e" providerId="ADAL" clId="{42B3DF33-81B4-44BE-BF2C-02C423764BEB}" dt="2026-02-06T13:59:04.865" v="2216" actId="478"/>
          <ac:picMkLst>
            <pc:docMk/>
            <pc:sldMk cId="4172152176" sldId="375"/>
            <ac:picMk id="1028" creationId="{DA257395-755C-5242-A3B1-437B577E16A6}"/>
          </ac:picMkLst>
        </pc:picChg>
        <pc:picChg chg="del">
          <ac:chgData name="SCHNABEL, Georg" userId="e66fde04-c2cb-4141-823d-a991fd50db2e" providerId="ADAL" clId="{42B3DF33-81B4-44BE-BF2C-02C423764BEB}" dt="2026-02-06T13:59:04.865" v="2216" actId="478"/>
          <ac:picMkLst>
            <pc:docMk/>
            <pc:sldMk cId="4172152176" sldId="375"/>
            <ac:picMk id="1030" creationId="{63426CD2-C1B3-EEAD-DD03-4CFD49211D59}"/>
          </ac:picMkLst>
        </pc:picChg>
        <pc:picChg chg="del">
          <ac:chgData name="SCHNABEL, Georg" userId="e66fde04-c2cb-4141-823d-a991fd50db2e" providerId="ADAL" clId="{42B3DF33-81B4-44BE-BF2C-02C423764BEB}" dt="2026-02-06T13:59:04.865" v="2216" actId="478"/>
          <ac:picMkLst>
            <pc:docMk/>
            <pc:sldMk cId="4172152176" sldId="375"/>
            <ac:picMk id="1034" creationId="{70A27E43-B885-433A-C50C-3A3717A5D60B}"/>
          </ac:picMkLst>
        </pc:picChg>
        <pc:cxnChg chg="add del">
          <ac:chgData name="SCHNABEL, Georg" userId="e66fde04-c2cb-4141-823d-a991fd50db2e" providerId="ADAL" clId="{42B3DF33-81B4-44BE-BF2C-02C423764BEB}" dt="2026-02-06T20:00:56.275" v="5856" actId="478"/>
          <ac:cxnSpMkLst>
            <pc:docMk/>
            <pc:sldMk cId="4172152176" sldId="375"/>
            <ac:cxnSpMk id="3" creationId="{3486639A-E2E5-C68D-1BEE-AD9EFFAFA5DB}"/>
          </ac:cxnSpMkLst>
        </pc:cxnChg>
        <pc:cxnChg chg="add mod">
          <ac:chgData name="SCHNABEL, Georg" userId="e66fde04-c2cb-4141-823d-a991fd50db2e" providerId="ADAL" clId="{42B3DF33-81B4-44BE-BF2C-02C423764BEB}" dt="2026-02-06T20:02:36.295" v="5918" actId="692"/>
          <ac:cxnSpMkLst>
            <pc:docMk/>
            <pc:sldMk cId="4172152176" sldId="375"/>
            <ac:cxnSpMk id="6" creationId="{E9638276-860B-5BDE-3710-D171CFB05356}"/>
          </ac:cxnSpMkLst>
        </pc:cxnChg>
      </pc:sldChg>
      <pc:sldChg chg="addSp delSp modSp add mod">
        <pc:chgData name="SCHNABEL, Georg" userId="e66fde04-c2cb-4141-823d-a991fd50db2e" providerId="ADAL" clId="{42B3DF33-81B4-44BE-BF2C-02C423764BEB}" dt="2026-02-06T17:05:49.065" v="3829" actId="1076"/>
        <pc:sldMkLst>
          <pc:docMk/>
          <pc:sldMk cId="1721603254" sldId="376"/>
        </pc:sldMkLst>
        <pc:spChg chg="add mod">
          <ac:chgData name="SCHNABEL, Georg" userId="e66fde04-c2cb-4141-823d-a991fd50db2e" providerId="ADAL" clId="{42B3DF33-81B4-44BE-BF2C-02C423764BEB}" dt="2026-02-06T17:03:39.275" v="3738" actId="1036"/>
          <ac:spMkLst>
            <pc:docMk/>
            <pc:sldMk cId="1721603254" sldId="376"/>
            <ac:spMk id="2" creationId="{1AF0D2C2-0E45-2D08-57AC-7BC34F5FC84F}"/>
          </ac:spMkLst>
        </pc:spChg>
        <pc:spChg chg="add mod">
          <ac:chgData name="SCHNABEL, Georg" userId="e66fde04-c2cb-4141-823d-a991fd50db2e" providerId="ADAL" clId="{42B3DF33-81B4-44BE-BF2C-02C423764BEB}" dt="2026-02-06T17:03:39.275" v="3738" actId="1036"/>
          <ac:spMkLst>
            <pc:docMk/>
            <pc:sldMk cId="1721603254" sldId="376"/>
            <ac:spMk id="3" creationId="{5AC4D0E3-448F-0373-14B4-F26CF46C7587}"/>
          </ac:spMkLst>
        </pc:spChg>
        <pc:spChg chg="add mod">
          <ac:chgData name="SCHNABEL, Georg" userId="e66fde04-c2cb-4141-823d-a991fd50db2e" providerId="ADAL" clId="{42B3DF33-81B4-44BE-BF2C-02C423764BEB}" dt="2026-02-06T17:03:39.275" v="3738" actId="1036"/>
          <ac:spMkLst>
            <pc:docMk/>
            <pc:sldMk cId="1721603254" sldId="376"/>
            <ac:spMk id="4" creationId="{74C8C359-DBD3-1ED5-7E85-40FD1656CB60}"/>
          </ac:spMkLst>
        </pc:spChg>
        <pc:spChg chg="mod">
          <ac:chgData name="SCHNABEL, Georg" userId="e66fde04-c2cb-4141-823d-a991fd50db2e" providerId="ADAL" clId="{42B3DF33-81B4-44BE-BF2C-02C423764BEB}" dt="2026-02-06T16:40:03.082" v="2836" actId="20577"/>
          <ac:spMkLst>
            <pc:docMk/>
            <pc:sldMk cId="1721603254" sldId="376"/>
            <ac:spMk id="10" creationId="{B5904634-1A4C-976F-1ECC-138825984882}"/>
          </ac:spMkLst>
        </pc:spChg>
        <pc:spChg chg="add mod">
          <ac:chgData name="SCHNABEL, Georg" userId="e66fde04-c2cb-4141-823d-a991fd50db2e" providerId="ADAL" clId="{42B3DF33-81B4-44BE-BF2C-02C423764BEB}" dt="2026-02-06T17:03:39.275" v="3738" actId="1036"/>
          <ac:spMkLst>
            <pc:docMk/>
            <pc:sldMk cId="1721603254" sldId="376"/>
            <ac:spMk id="15" creationId="{E5D2F4C0-8B91-3C22-9600-32B1EC6E653C}"/>
          </ac:spMkLst>
        </pc:spChg>
        <pc:spChg chg="add mod">
          <ac:chgData name="SCHNABEL, Georg" userId="e66fde04-c2cb-4141-823d-a991fd50db2e" providerId="ADAL" clId="{42B3DF33-81B4-44BE-BF2C-02C423764BEB}" dt="2026-02-06T17:03:39.275" v="3738" actId="1036"/>
          <ac:spMkLst>
            <pc:docMk/>
            <pc:sldMk cId="1721603254" sldId="376"/>
            <ac:spMk id="18" creationId="{C12B5869-13FC-0C9C-06C3-098EA059A13C}"/>
          </ac:spMkLst>
        </pc:spChg>
        <pc:spChg chg="add mod">
          <ac:chgData name="SCHNABEL, Georg" userId="e66fde04-c2cb-4141-823d-a991fd50db2e" providerId="ADAL" clId="{42B3DF33-81B4-44BE-BF2C-02C423764BEB}" dt="2026-02-06T17:03:39.275" v="3738" actId="1036"/>
          <ac:spMkLst>
            <pc:docMk/>
            <pc:sldMk cId="1721603254" sldId="376"/>
            <ac:spMk id="21" creationId="{ECE36CB6-10A1-73B3-AAC3-37C96AFF0E72}"/>
          </ac:spMkLst>
        </pc:spChg>
        <pc:spChg chg="add mod">
          <ac:chgData name="SCHNABEL, Georg" userId="e66fde04-c2cb-4141-823d-a991fd50db2e" providerId="ADAL" clId="{42B3DF33-81B4-44BE-BF2C-02C423764BEB}" dt="2026-02-06T17:03:39.275" v="3738" actId="1036"/>
          <ac:spMkLst>
            <pc:docMk/>
            <pc:sldMk cId="1721603254" sldId="376"/>
            <ac:spMk id="22" creationId="{BFA9CC29-E69E-1408-F9B6-E4119241E269}"/>
          </ac:spMkLst>
        </pc:spChg>
        <pc:spChg chg="add mod">
          <ac:chgData name="SCHNABEL, Georg" userId="e66fde04-c2cb-4141-823d-a991fd50db2e" providerId="ADAL" clId="{42B3DF33-81B4-44BE-BF2C-02C423764BEB}" dt="2026-02-06T17:03:47.075" v="3747" actId="1035"/>
          <ac:spMkLst>
            <pc:docMk/>
            <pc:sldMk cId="1721603254" sldId="376"/>
            <ac:spMk id="23" creationId="{420C0CE6-943C-96E3-56BA-D4AAEFFA1402}"/>
          </ac:spMkLst>
        </pc:spChg>
        <pc:spChg chg="add mod">
          <ac:chgData name="SCHNABEL, Georg" userId="e66fde04-c2cb-4141-823d-a991fd50db2e" providerId="ADAL" clId="{42B3DF33-81B4-44BE-BF2C-02C423764BEB}" dt="2026-02-06T17:03:47.075" v="3747" actId="1035"/>
          <ac:spMkLst>
            <pc:docMk/>
            <pc:sldMk cId="1721603254" sldId="376"/>
            <ac:spMk id="24" creationId="{3D0F4D6B-A9AC-A793-9E74-7DF5BA3570B5}"/>
          </ac:spMkLst>
        </pc:spChg>
        <pc:spChg chg="add mod">
          <ac:chgData name="SCHNABEL, Georg" userId="e66fde04-c2cb-4141-823d-a991fd50db2e" providerId="ADAL" clId="{42B3DF33-81B4-44BE-BF2C-02C423764BEB}" dt="2026-02-06T17:03:47.075" v="3747" actId="1035"/>
          <ac:spMkLst>
            <pc:docMk/>
            <pc:sldMk cId="1721603254" sldId="376"/>
            <ac:spMk id="25" creationId="{D3971446-FF74-7A2C-215F-CA2CD6ADD5B9}"/>
          </ac:spMkLst>
        </pc:spChg>
        <pc:spChg chg="add mod">
          <ac:chgData name="SCHNABEL, Georg" userId="e66fde04-c2cb-4141-823d-a991fd50db2e" providerId="ADAL" clId="{42B3DF33-81B4-44BE-BF2C-02C423764BEB}" dt="2026-02-06T17:03:47.075" v="3747" actId="1035"/>
          <ac:spMkLst>
            <pc:docMk/>
            <pc:sldMk cId="1721603254" sldId="376"/>
            <ac:spMk id="26" creationId="{2D6F5A56-4F14-5F38-3279-5ECCF957636A}"/>
          </ac:spMkLst>
        </pc:spChg>
        <pc:spChg chg="add mod">
          <ac:chgData name="SCHNABEL, Georg" userId="e66fde04-c2cb-4141-823d-a991fd50db2e" providerId="ADAL" clId="{42B3DF33-81B4-44BE-BF2C-02C423764BEB}" dt="2026-02-06T17:03:47.075" v="3747" actId="1035"/>
          <ac:spMkLst>
            <pc:docMk/>
            <pc:sldMk cId="1721603254" sldId="376"/>
            <ac:spMk id="27" creationId="{DBF70F2A-C458-8352-76FF-678437BF684F}"/>
          </ac:spMkLst>
        </pc:spChg>
        <pc:spChg chg="add mod">
          <ac:chgData name="SCHNABEL, Georg" userId="e66fde04-c2cb-4141-823d-a991fd50db2e" providerId="ADAL" clId="{42B3DF33-81B4-44BE-BF2C-02C423764BEB}" dt="2026-02-06T17:03:47.075" v="3747" actId="1035"/>
          <ac:spMkLst>
            <pc:docMk/>
            <pc:sldMk cId="1721603254" sldId="376"/>
            <ac:spMk id="41" creationId="{5899D30C-BB8B-DBA5-7101-3ECBC49ADACF}"/>
          </ac:spMkLst>
        </pc:spChg>
        <pc:spChg chg="add mod">
          <ac:chgData name="SCHNABEL, Georg" userId="e66fde04-c2cb-4141-823d-a991fd50db2e" providerId="ADAL" clId="{42B3DF33-81B4-44BE-BF2C-02C423764BEB}" dt="2026-02-06T17:03:47.075" v="3747" actId="1035"/>
          <ac:spMkLst>
            <pc:docMk/>
            <pc:sldMk cId="1721603254" sldId="376"/>
            <ac:spMk id="42" creationId="{53333AC5-9076-5C7B-CE87-E4FBADC5CDE4}"/>
          </ac:spMkLst>
        </pc:spChg>
        <pc:spChg chg="add mod">
          <ac:chgData name="SCHNABEL, Georg" userId="e66fde04-c2cb-4141-823d-a991fd50db2e" providerId="ADAL" clId="{42B3DF33-81B4-44BE-BF2C-02C423764BEB}" dt="2026-02-06T17:03:47.075" v="3747" actId="1035"/>
          <ac:spMkLst>
            <pc:docMk/>
            <pc:sldMk cId="1721603254" sldId="376"/>
            <ac:spMk id="44" creationId="{FF388D35-9A29-C4B0-CDD0-9116A243918E}"/>
          </ac:spMkLst>
        </pc:spChg>
        <pc:spChg chg="add mod">
          <ac:chgData name="SCHNABEL, Georg" userId="e66fde04-c2cb-4141-823d-a991fd50db2e" providerId="ADAL" clId="{42B3DF33-81B4-44BE-BF2C-02C423764BEB}" dt="2026-02-06T17:03:47.075" v="3747" actId="1035"/>
          <ac:spMkLst>
            <pc:docMk/>
            <pc:sldMk cId="1721603254" sldId="376"/>
            <ac:spMk id="45" creationId="{AAB32809-07B2-7401-F7D4-6639DB8B253C}"/>
          </ac:spMkLst>
        </pc:spChg>
        <pc:spChg chg="add mod">
          <ac:chgData name="SCHNABEL, Georg" userId="e66fde04-c2cb-4141-823d-a991fd50db2e" providerId="ADAL" clId="{42B3DF33-81B4-44BE-BF2C-02C423764BEB}" dt="2026-02-06T17:03:57.540" v="3763" actId="313"/>
          <ac:spMkLst>
            <pc:docMk/>
            <pc:sldMk cId="1721603254" sldId="376"/>
            <ac:spMk id="67" creationId="{58EF07B0-E2ED-119F-CF98-5F46F7FB3A4E}"/>
          </ac:spMkLst>
        </pc:spChg>
        <pc:spChg chg="add mod">
          <ac:chgData name="SCHNABEL, Georg" userId="e66fde04-c2cb-4141-823d-a991fd50db2e" providerId="ADAL" clId="{42B3DF33-81B4-44BE-BF2C-02C423764BEB}" dt="2026-02-06T17:03:52.828" v="3761" actId="1036"/>
          <ac:spMkLst>
            <pc:docMk/>
            <pc:sldMk cId="1721603254" sldId="376"/>
            <ac:spMk id="68" creationId="{CB791C53-11BB-8E64-C7CA-A6B1C99921A2}"/>
          </ac:spMkLst>
        </pc:spChg>
        <pc:spChg chg="add mod">
          <ac:chgData name="SCHNABEL, Georg" userId="e66fde04-c2cb-4141-823d-a991fd50db2e" providerId="ADAL" clId="{42B3DF33-81B4-44BE-BF2C-02C423764BEB}" dt="2026-02-06T17:03:52.828" v="3761" actId="1036"/>
          <ac:spMkLst>
            <pc:docMk/>
            <pc:sldMk cId="1721603254" sldId="376"/>
            <ac:spMk id="69" creationId="{011C63B9-5BBD-5B6D-BDBE-F9CF5FA98218}"/>
          </ac:spMkLst>
        </pc:spChg>
        <pc:spChg chg="add mod">
          <ac:chgData name="SCHNABEL, Georg" userId="e66fde04-c2cb-4141-823d-a991fd50db2e" providerId="ADAL" clId="{42B3DF33-81B4-44BE-BF2C-02C423764BEB}" dt="2026-02-06T17:03:52.828" v="3761" actId="1036"/>
          <ac:spMkLst>
            <pc:docMk/>
            <pc:sldMk cId="1721603254" sldId="376"/>
            <ac:spMk id="70" creationId="{FA16AB37-30F7-45F5-115C-F25C763C7136}"/>
          </ac:spMkLst>
        </pc:spChg>
        <pc:spChg chg="add mod">
          <ac:chgData name="SCHNABEL, Georg" userId="e66fde04-c2cb-4141-823d-a991fd50db2e" providerId="ADAL" clId="{42B3DF33-81B4-44BE-BF2C-02C423764BEB}" dt="2026-02-06T17:03:52.828" v="3761" actId="1036"/>
          <ac:spMkLst>
            <pc:docMk/>
            <pc:sldMk cId="1721603254" sldId="376"/>
            <ac:spMk id="74" creationId="{F91AB17E-F411-9755-9EE7-02342BD220C8}"/>
          </ac:spMkLst>
        </pc:spChg>
        <pc:spChg chg="add mod">
          <ac:chgData name="SCHNABEL, Georg" userId="e66fde04-c2cb-4141-823d-a991fd50db2e" providerId="ADAL" clId="{42B3DF33-81B4-44BE-BF2C-02C423764BEB}" dt="2026-02-06T17:03:52.828" v="3761" actId="1036"/>
          <ac:spMkLst>
            <pc:docMk/>
            <pc:sldMk cId="1721603254" sldId="376"/>
            <ac:spMk id="75" creationId="{01CA5C1B-0DB9-D6E8-DFB4-D7A8B026CA32}"/>
          </ac:spMkLst>
        </pc:spChg>
        <pc:spChg chg="add mod">
          <ac:chgData name="SCHNABEL, Georg" userId="e66fde04-c2cb-4141-823d-a991fd50db2e" providerId="ADAL" clId="{42B3DF33-81B4-44BE-BF2C-02C423764BEB}" dt="2026-02-06T17:04:10.538" v="3774" actId="14100"/>
          <ac:spMkLst>
            <pc:docMk/>
            <pc:sldMk cId="1721603254" sldId="376"/>
            <ac:spMk id="76" creationId="{D0132F4D-6135-AEA0-DFBD-18FFFD4711E7}"/>
          </ac:spMkLst>
        </pc:spChg>
        <pc:spChg chg="add mod">
          <ac:chgData name="SCHNABEL, Georg" userId="e66fde04-c2cb-4141-823d-a991fd50db2e" providerId="ADAL" clId="{42B3DF33-81B4-44BE-BF2C-02C423764BEB}" dt="2026-02-06T17:03:52.828" v="3761" actId="1036"/>
          <ac:spMkLst>
            <pc:docMk/>
            <pc:sldMk cId="1721603254" sldId="376"/>
            <ac:spMk id="77" creationId="{89570C44-DC2D-1FF5-5B9E-7EE1F9703322}"/>
          </ac:spMkLst>
        </pc:spChg>
        <pc:spChg chg="add mod">
          <ac:chgData name="SCHNABEL, Georg" userId="e66fde04-c2cb-4141-823d-a991fd50db2e" providerId="ADAL" clId="{42B3DF33-81B4-44BE-BF2C-02C423764BEB}" dt="2026-02-06T17:05:49.065" v="3829" actId="1076"/>
          <ac:spMkLst>
            <pc:docMk/>
            <pc:sldMk cId="1721603254" sldId="376"/>
            <ac:spMk id="89" creationId="{9DA11510-6A66-C2EA-86B5-1A86FF4D26DA}"/>
          </ac:spMkLst>
        </pc:spChg>
        <pc:picChg chg="del">
          <ac:chgData name="SCHNABEL, Georg" userId="e66fde04-c2cb-4141-823d-a991fd50db2e" providerId="ADAL" clId="{42B3DF33-81B4-44BE-BF2C-02C423764BEB}" dt="2026-02-06T16:32:05.476" v="2555" actId="478"/>
          <ac:picMkLst>
            <pc:docMk/>
            <pc:sldMk cId="1721603254" sldId="376"/>
            <ac:picMk id="7" creationId="{52375A54-5BF2-AC13-1D54-0E2A15C9F035}"/>
          </ac:picMkLst>
        </pc:picChg>
        <pc:picChg chg="del">
          <ac:chgData name="SCHNABEL, Georg" userId="e66fde04-c2cb-4141-823d-a991fd50db2e" providerId="ADAL" clId="{42B3DF33-81B4-44BE-BF2C-02C423764BEB}" dt="2026-02-06T16:32:05.476" v="2555" actId="478"/>
          <ac:picMkLst>
            <pc:docMk/>
            <pc:sldMk cId="1721603254" sldId="376"/>
            <ac:picMk id="8" creationId="{9FE00CD3-70C3-8B7A-55D2-CC6AA7ACFAB3}"/>
          </ac:picMkLst>
        </pc:picChg>
        <pc:picChg chg="del">
          <ac:chgData name="SCHNABEL, Georg" userId="e66fde04-c2cb-4141-823d-a991fd50db2e" providerId="ADAL" clId="{42B3DF33-81B4-44BE-BF2C-02C423764BEB}" dt="2026-02-06T16:32:05.476" v="2555" actId="478"/>
          <ac:picMkLst>
            <pc:docMk/>
            <pc:sldMk cId="1721603254" sldId="376"/>
            <ac:picMk id="9" creationId="{775A5357-0C51-2116-A6F9-59E4F0FDB4BC}"/>
          </ac:picMkLst>
        </pc:picChg>
        <pc:picChg chg="del">
          <ac:chgData name="SCHNABEL, Georg" userId="e66fde04-c2cb-4141-823d-a991fd50db2e" providerId="ADAL" clId="{42B3DF33-81B4-44BE-BF2C-02C423764BEB}" dt="2026-02-06T16:32:05.476" v="2555" actId="478"/>
          <ac:picMkLst>
            <pc:docMk/>
            <pc:sldMk cId="1721603254" sldId="376"/>
            <ac:picMk id="14" creationId="{614DE746-D96E-F5F4-DE62-78EC9649936B}"/>
          </ac:picMkLst>
        </pc:picChg>
        <pc:cxnChg chg="add mod">
          <ac:chgData name="SCHNABEL, Georg" userId="e66fde04-c2cb-4141-823d-a991fd50db2e" providerId="ADAL" clId="{42B3DF33-81B4-44BE-BF2C-02C423764BEB}" dt="2026-02-06T17:03:39.275" v="3738" actId="1036"/>
          <ac:cxnSpMkLst>
            <pc:docMk/>
            <pc:sldMk cId="1721603254" sldId="376"/>
            <ac:cxnSpMk id="6" creationId="{4D6A0B99-887F-3958-6F8B-7AE467EF93C6}"/>
          </ac:cxnSpMkLst>
        </pc:cxnChg>
        <pc:cxnChg chg="add mod">
          <ac:chgData name="SCHNABEL, Georg" userId="e66fde04-c2cb-4141-823d-a991fd50db2e" providerId="ADAL" clId="{42B3DF33-81B4-44BE-BF2C-02C423764BEB}" dt="2026-02-06T17:03:39.275" v="3738" actId="1036"/>
          <ac:cxnSpMkLst>
            <pc:docMk/>
            <pc:sldMk cId="1721603254" sldId="376"/>
            <ac:cxnSpMk id="13" creationId="{50D65736-87BA-10CC-ECD6-DD487A199AA3}"/>
          </ac:cxnSpMkLst>
        </pc:cxnChg>
        <pc:cxnChg chg="add mod">
          <ac:chgData name="SCHNABEL, Georg" userId="e66fde04-c2cb-4141-823d-a991fd50db2e" providerId="ADAL" clId="{42B3DF33-81B4-44BE-BF2C-02C423764BEB}" dt="2026-02-06T17:03:39.275" v="3738" actId="1036"/>
          <ac:cxnSpMkLst>
            <pc:docMk/>
            <pc:sldMk cId="1721603254" sldId="376"/>
            <ac:cxnSpMk id="17" creationId="{7D66C271-4CFC-FC61-8274-AA48B0502B2D}"/>
          </ac:cxnSpMkLst>
        </pc:cxnChg>
        <pc:cxnChg chg="add mod">
          <ac:chgData name="SCHNABEL, Georg" userId="e66fde04-c2cb-4141-823d-a991fd50db2e" providerId="ADAL" clId="{42B3DF33-81B4-44BE-BF2C-02C423764BEB}" dt="2026-02-06T16:49:15.726" v="3496" actId="692"/>
          <ac:cxnSpMkLst>
            <pc:docMk/>
            <pc:sldMk cId="1721603254" sldId="376"/>
            <ac:cxnSpMk id="29" creationId="{FD50C864-6A4C-5DFE-3720-711987CBAEC9}"/>
          </ac:cxnSpMkLst>
        </pc:cxnChg>
        <pc:cxnChg chg="add mod">
          <ac:chgData name="SCHNABEL, Georg" userId="e66fde04-c2cb-4141-823d-a991fd50db2e" providerId="ADAL" clId="{42B3DF33-81B4-44BE-BF2C-02C423764BEB}" dt="2026-02-06T16:52:13.239" v="3634" actId="1076"/>
          <ac:cxnSpMkLst>
            <pc:docMk/>
            <pc:sldMk cId="1721603254" sldId="376"/>
            <ac:cxnSpMk id="30" creationId="{E7C78D2F-7762-F8D2-459E-25999BC0FBE0}"/>
          </ac:cxnSpMkLst>
        </pc:cxnChg>
        <pc:cxnChg chg="add mod">
          <ac:chgData name="SCHNABEL, Georg" userId="e66fde04-c2cb-4141-823d-a991fd50db2e" providerId="ADAL" clId="{42B3DF33-81B4-44BE-BF2C-02C423764BEB}" dt="2026-02-06T16:50:08.631" v="3512" actId="1035"/>
          <ac:cxnSpMkLst>
            <pc:docMk/>
            <pc:sldMk cId="1721603254" sldId="376"/>
            <ac:cxnSpMk id="33" creationId="{E6E9BC32-1533-6E88-D326-2B5BF74EB890}"/>
          </ac:cxnSpMkLst>
        </pc:cxnChg>
        <pc:cxnChg chg="add del mod">
          <ac:chgData name="SCHNABEL, Georg" userId="e66fde04-c2cb-4141-823d-a991fd50db2e" providerId="ADAL" clId="{42B3DF33-81B4-44BE-BF2C-02C423764BEB}" dt="2026-02-06T16:53:19.591" v="3648" actId="478"/>
          <ac:cxnSpMkLst>
            <pc:docMk/>
            <pc:sldMk cId="1721603254" sldId="376"/>
            <ac:cxnSpMk id="47" creationId="{1B61803E-7111-8EE7-EE72-B8E4C5FBCBA4}"/>
          </ac:cxnSpMkLst>
        </pc:cxnChg>
        <pc:cxnChg chg="add del mod">
          <ac:chgData name="SCHNABEL, Georg" userId="e66fde04-c2cb-4141-823d-a991fd50db2e" providerId="ADAL" clId="{42B3DF33-81B4-44BE-BF2C-02C423764BEB}" dt="2026-02-06T16:54:16.199" v="3658" actId="478"/>
          <ac:cxnSpMkLst>
            <pc:docMk/>
            <pc:sldMk cId="1721603254" sldId="376"/>
            <ac:cxnSpMk id="49" creationId="{8FDBD75F-3FAD-A1DD-E3DE-ED2412B1730E}"/>
          </ac:cxnSpMkLst>
        </pc:cxnChg>
        <pc:cxnChg chg="add mod">
          <ac:chgData name="SCHNABEL, Georg" userId="e66fde04-c2cb-4141-823d-a991fd50db2e" providerId="ADAL" clId="{42B3DF33-81B4-44BE-BF2C-02C423764BEB}" dt="2026-02-06T16:54:24.783" v="3662" actId="14100"/>
          <ac:cxnSpMkLst>
            <pc:docMk/>
            <pc:sldMk cId="1721603254" sldId="376"/>
            <ac:cxnSpMk id="50" creationId="{E82225A9-D9CC-A176-BFF2-7CBBDD267A90}"/>
          </ac:cxnSpMkLst>
        </pc:cxnChg>
        <pc:cxnChg chg="add mod">
          <ac:chgData name="SCHNABEL, Georg" userId="e66fde04-c2cb-4141-823d-a991fd50db2e" providerId="ADAL" clId="{42B3DF33-81B4-44BE-BF2C-02C423764BEB}" dt="2026-02-06T17:03:47.075" v="3747" actId="1035"/>
          <ac:cxnSpMkLst>
            <pc:docMk/>
            <pc:sldMk cId="1721603254" sldId="376"/>
            <ac:cxnSpMk id="53" creationId="{CC176C15-A7C2-6B81-A8A5-E13F52E878E4}"/>
          </ac:cxnSpMkLst>
        </pc:cxnChg>
        <pc:cxnChg chg="add del mod">
          <ac:chgData name="SCHNABEL, Georg" userId="e66fde04-c2cb-4141-823d-a991fd50db2e" providerId="ADAL" clId="{42B3DF33-81B4-44BE-BF2C-02C423764BEB}" dt="2026-02-06T16:54:58.585" v="3674" actId="478"/>
          <ac:cxnSpMkLst>
            <pc:docMk/>
            <pc:sldMk cId="1721603254" sldId="376"/>
            <ac:cxnSpMk id="57" creationId="{B60678F5-A338-E32B-4925-A68E6399EA9E}"/>
          </ac:cxnSpMkLst>
        </pc:cxnChg>
        <pc:cxnChg chg="add mod">
          <ac:chgData name="SCHNABEL, Georg" userId="e66fde04-c2cb-4141-823d-a991fd50db2e" providerId="ADAL" clId="{42B3DF33-81B4-44BE-BF2C-02C423764BEB}" dt="2026-02-06T17:03:04.903" v="3699" actId="1035"/>
          <ac:cxnSpMkLst>
            <pc:docMk/>
            <pc:sldMk cId="1721603254" sldId="376"/>
            <ac:cxnSpMk id="61" creationId="{C02D78AB-CCA6-CE86-CD1A-87942D0E34F2}"/>
          </ac:cxnSpMkLst>
        </pc:cxnChg>
        <pc:cxnChg chg="add mod">
          <ac:chgData name="SCHNABEL, Georg" userId="e66fde04-c2cb-4141-823d-a991fd50db2e" providerId="ADAL" clId="{42B3DF33-81B4-44BE-BF2C-02C423764BEB}" dt="2026-02-06T16:55:16.112" v="3683" actId="14100"/>
          <ac:cxnSpMkLst>
            <pc:docMk/>
            <pc:sldMk cId="1721603254" sldId="376"/>
            <ac:cxnSpMk id="64" creationId="{D9FB8B81-C44D-860D-E264-D9EE9B498BA4}"/>
          </ac:cxnSpMkLst>
        </pc:cxnChg>
        <pc:cxnChg chg="add mod">
          <ac:chgData name="SCHNABEL, Georg" userId="e66fde04-c2cb-4141-823d-a991fd50db2e" providerId="ADAL" clId="{42B3DF33-81B4-44BE-BF2C-02C423764BEB}" dt="2026-02-06T17:03:52.828" v="3761" actId="1036"/>
          <ac:cxnSpMkLst>
            <pc:docMk/>
            <pc:sldMk cId="1721603254" sldId="376"/>
            <ac:cxnSpMk id="73" creationId="{D6A17C26-AE85-B2E5-88CC-3D2961615F5E}"/>
          </ac:cxnSpMkLst>
        </pc:cxnChg>
        <pc:cxnChg chg="add mod">
          <ac:chgData name="SCHNABEL, Georg" userId="e66fde04-c2cb-4141-823d-a991fd50db2e" providerId="ADAL" clId="{42B3DF33-81B4-44BE-BF2C-02C423764BEB}" dt="2026-02-06T17:03:52.828" v="3761" actId="1036"/>
          <ac:cxnSpMkLst>
            <pc:docMk/>
            <pc:sldMk cId="1721603254" sldId="376"/>
            <ac:cxnSpMk id="78" creationId="{D72B91A9-D8D3-063E-31BB-C944D8282B86}"/>
          </ac:cxnSpMkLst>
        </pc:cxnChg>
        <pc:cxnChg chg="mod">
          <ac:chgData name="SCHNABEL, Georg" userId="e66fde04-c2cb-4141-823d-a991fd50db2e" providerId="ADAL" clId="{42B3DF33-81B4-44BE-BF2C-02C423764BEB}" dt="2026-02-06T17:04:10.538" v="3774" actId="14100"/>
          <ac:cxnSpMkLst>
            <pc:docMk/>
            <pc:sldMk cId="1721603254" sldId="376"/>
            <ac:cxnSpMk id="80" creationId="{378A73FC-3B30-EF42-1FBB-ADAF02BD8A72}"/>
          </ac:cxnSpMkLst>
        </pc:cxnChg>
        <pc:cxnChg chg="add mod">
          <ac:chgData name="SCHNABEL, Georg" userId="e66fde04-c2cb-4141-823d-a991fd50db2e" providerId="ADAL" clId="{42B3DF33-81B4-44BE-BF2C-02C423764BEB}" dt="2026-02-06T17:04:59.507" v="3784" actId="692"/>
          <ac:cxnSpMkLst>
            <pc:docMk/>
            <pc:sldMk cId="1721603254" sldId="376"/>
            <ac:cxnSpMk id="84" creationId="{7D1FEB98-F350-1645-DE77-D4E083EDE949}"/>
          </ac:cxnSpMkLst>
        </pc:cxnChg>
      </pc:sldChg>
      <pc:sldChg chg="addSp delSp modSp add mod">
        <pc:chgData name="SCHNABEL, Georg" userId="e66fde04-c2cb-4141-823d-a991fd50db2e" providerId="ADAL" clId="{42B3DF33-81B4-44BE-BF2C-02C423764BEB}" dt="2026-02-06T17:20:53.082" v="4082" actId="1076"/>
        <pc:sldMkLst>
          <pc:docMk/>
          <pc:sldMk cId="4116316927" sldId="377"/>
        </pc:sldMkLst>
        <pc:spChg chg="add mod">
          <ac:chgData name="SCHNABEL, Georg" userId="e66fde04-c2cb-4141-823d-a991fd50db2e" providerId="ADAL" clId="{42B3DF33-81B4-44BE-BF2C-02C423764BEB}" dt="2026-02-06T17:13:03.251" v="3960" actId="1076"/>
          <ac:spMkLst>
            <pc:docMk/>
            <pc:sldMk cId="4116316927" sldId="377"/>
            <ac:spMk id="2" creationId="{75C5F8CF-B0B3-8945-2D28-008E073CAEA6}"/>
          </ac:spMkLst>
        </pc:spChg>
        <pc:spChg chg="add mod">
          <ac:chgData name="SCHNABEL, Georg" userId="e66fde04-c2cb-4141-823d-a991fd50db2e" providerId="ADAL" clId="{42B3DF33-81B4-44BE-BF2C-02C423764BEB}" dt="2026-02-06T17:13:14.705" v="4000" actId="1036"/>
          <ac:spMkLst>
            <pc:docMk/>
            <pc:sldMk cId="4116316927" sldId="377"/>
            <ac:spMk id="5" creationId="{C84D2479-EAD7-FE71-12A0-AA49E6BEA919}"/>
          </ac:spMkLst>
        </pc:spChg>
        <pc:spChg chg="add mod">
          <ac:chgData name="SCHNABEL, Georg" userId="e66fde04-c2cb-4141-823d-a991fd50db2e" providerId="ADAL" clId="{42B3DF33-81B4-44BE-BF2C-02C423764BEB}" dt="2026-02-06T17:20:53.082" v="4082" actId="1076"/>
          <ac:spMkLst>
            <pc:docMk/>
            <pc:sldMk cId="4116316927" sldId="377"/>
            <ac:spMk id="6" creationId="{13A309A4-94D6-CDC4-56C6-53EC54CDEFA7}"/>
          </ac:spMkLst>
        </pc:spChg>
        <pc:spChg chg="mod">
          <ac:chgData name="SCHNABEL, Georg" userId="e66fde04-c2cb-4141-823d-a991fd50db2e" providerId="ADAL" clId="{42B3DF33-81B4-44BE-BF2C-02C423764BEB}" dt="2026-02-06T17:09:23.363" v="3891" actId="20577"/>
          <ac:spMkLst>
            <pc:docMk/>
            <pc:sldMk cId="4116316927" sldId="377"/>
            <ac:spMk id="10" creationId="{B9BE8CEC-E35F-147B-B20B-F1B9CE185C63}"/>
          </ac:spMkLst>
        </pc:spChg>
        <pc:spChg chg="add mod">
          <ac:chgData name="SCHNABEL, Georg" userId="e66fde04-c2cb-4141-823d-a991fd50db2e" providerId="ADAL" clId="{42B3DF33-81B4-44BE-BF2C-02C423764BEB}" dt="2026-02-06T17:16:30.444" v="4026" actId="1076"/>
          <ac:spMkLst>
            <pc:docMk/>
            <pc:sldMk cId="4116316927" sldId="377"/>
            <ac:spMk id="12" creationId="{C5266CB2-25A9-B32F-33DD-C9B814AF4547}"/>
          </ac:spMkLst>
        </pc:spChg>
        <pc:spChg chg="add mod">
          <ac:chgData name="SCHNABEL, Georg" userId="e66fde04-c2cb-4141-823d-a991fd50db2e" providerId="ADAL" clId="{42B3DF33-81B4-44BE-BF2C-02C423764BEB}" dt="2026-02-06T17:16:30.444" v="4026" actId="1076"/>
          <ac:spMkLst>
            <pc:docMk/>
            <pc:sldMk cId="4116316927" sldId="377"/>
            <ac:spMk id="13" creationId="{1B26C252-EAC0-3908-5EAA-5BD2CD930822}"/>
          </ac:spMkLst>
        </pc:spChg>
        <pc:spChg chg="del">
          <ac:chgData name="SCHNABEL, Georg" userId="e66fde04-c2cb-4141-823d-a991fd50db2e" providerId="ADAL" clId="{42B3DF33-81B4-44BE-BF2C-02C423764BEB}" dt="2026-02-06T17:16:01.891" v="4021" actId="478"/>
          <ac:spMkLst>
            <pc:docMk/>
            <pc:sldMk cId="4116316927" sldId="377"/>
            <ac:spMk id="14" creationId="{57A33E9C-99D5-27D3-9B09-9E1A89BFB752}"/>
          </ac:spMkLst>
        </pc:spChg>
        <pc:spChg chg="add del mod">
          <ac:chgData name="SCHNABEL, Georg" userId="e66fde04-c2cb-4141-823d-a991fd50db2e" providerId="ADAL" clId="{42B3DF33-81B4-44BE-BF2C-02C423764BEB}" dt="2026-02-06T17:15:36.373" v="4008" actId="478"/>
          <ac:spMkLst>
            <pc:docMk/>
            <pc:sldMk cId="4116316927" sldId="377"/>
            <ac:spMk id="15" creationId="{A6398F17-A791-8B2D-34BD-AC59CE746163}"/>
          </ac:spMkLst>
        </pc:spChg>
        <pc:spChg chg="del">
          <ac:chgData name="SCHNABEL, Georg" userId="e66fde04-c2cb-4141-823d-a991fd50db2e" providerId="ADAL" clId="{42B3DF33-81B4-44BE-BF2C-02C423764BEB}" dt="2026-02-06T17:15:38.337" v="4010" actId="478"/>
          <ac:spMkLst>
            <pc:docMk/>
            <pc:sldMk cId="4116316927" sldId="377"/>
            <ac:spMk id="19" creationId="{8151A57D-DD94-54BF-362B-722C5EDFCE5C}"/>
          </ac:spMkLst>
        </pc:spChg>
        <pc:spChg chg="del mod">
          <ac:chgData name="SCHNABEL, Georg" userId="e66fde04-c2cb-4141-823d-a991fd50db2e" providerId="ADAL" clId="{42B3DF33-81B4-44BE-BF2C-02C423764BEB}" dt="2026-02-06T17:15:42.475" v="4014" actId="478"/>
          <ac:spMkLst>
            <pc:docMk/>
            <pc:sldMk cId="4116316927" sldId="377"/>
            <ac:spMk id="20" creationId="{4FD8BDA0-E9F9-13A4-B765-C8134AC7813A}"/>
          </ac:spMkLst>
        </pc:spChg>
        <pc:spChg chg="mod">
          <ac:chgData name="SCHNABEL, Georg" userId="e66fde04-c2cb-4141-823d-a991fd50db2e" providerId="ADAL" clId="{42B3DF33-81B4-44BE-BF2C-02C423764BEB}" dt="2026-02-06T17:16:30.444" v="4026" actId="1076"/>
          <ac:spMkLst>
            <pc:docMk/>
            <pc:sldMk cId="4116316927" sldId="377"/>
            <ac:spMk id="21" creationId="{09CDF42F-7EF8-7698-2C31-CD7585B04CE8}"/>
          </ac:spMkLst>
        </pc:spChg>
        <pc:spChg chg="add mod">
          <ac:chgData name="SCHNABEL, Georg" userId="e66fde04-c2cb-4141-823d-a991fd50db2e" providerId="ADAL" clId="{42B3DF33-81B4-44BE-BF2C-02C423764BEB}" dt="2026-02-06T17:16:30.444" v="4026" actId="1076"/>
          <ac:spMkLst>
            <pc:docMk/>
            <pc:sldMk cId="4116316927" sldId="377"/>
            <ac:spMk id="22" creationId="{2B79AA6D-5542-75CD-A3CF-8D68C323CB8F}"/>
          </ac:spMkLst>
        </pc:spChg>
        <pc:spChg chg="add mod">
          <ac:chgData name="SCHNABEL, Georg" userId="e66fde04-c2cb-4141-823d-a991fd50db2e" providerId="ADAL" clId="{42B3DF33-81B4-44BE-BF2C-02C423764BEB}" dt="2026-02-06T17:16:30.444" v="4026" actId="1076"/>
          <ac:spMkLst>
            <pc:docMk/>
            <pc:sldMk cId="4116316927" sldId="377"/>
            <ac:spMk id="27" creationId="{79F06A67-5BD1-62C1-0956-AE18AE2D91B9}"/>
          </ac:spMkLst>
        </pc:spChg>
        <pc:spChg chg="mod">
          <ac:chgData name="SCHNABEL, Georg" userId="e66fde04-c2cb-4141-823d-a991fd50db2e" providerId="ADAL" clId="{42B3DF33-81B4-44BE-BF2C-02C423764BEB}" dt="2026-02-06T17:16:30.444" v="4026" actId="1076"/>
          <ac:spMkLst>
            <pc:docMk/>
            <pc:sldMk cId="4116316927" sldId="377"/>
            <ac:spMk id="28" creationId="{2094D51F-9B10-31A2-D4C2-CFF01301D2F4}"/>
          </ac:spMkLst>
        </pc:spChg>
        <pc:spChg chg="add del mod">
          <ac:chgData name="SCHNABEL, Georg" userId="e66fde04-c2cb-4141-823d-a991fd50db2e" providerId="ADAL" clId="{42B3DF33-81B4-44BE-BF2C-02C423764BEB}" dt="2026-02-06T17:16:04.919" v="4023" actId="478"/>
          <ac:spMkLst>
            <pc:docMk/>
            <pc:sldMk cId="4116316927" sldId="377"/>
            <ac:spMk id="29" creationId="{37AB4C40-2FAB-9CFE-944B-CD4C0ED726C3}"/>
          </ac:spMkLst>
        </pc:spChg>
        <pc:spChg chg="add del mod">
          <ac:chgData name="SCHNABEL, Georg" userId="e66fde04-c2cb-4141-823d-a991fd50db2e" providerId="ADAL" clId="{42B3DF33-81B4-44BE-BF2C-02C423764BEB}" dt="2026-02-06T17:15:48.546" v="4015" actId="478"/>
          <ac:spMkLst>
            <pc:docMk/>
            <pc:sldMk cId="4116316927" sldId="377"/>
            <ac:spMk id="30" creationId="{2A4C6FF4-6241-E2F5-D51C-84AB28A8B72D}"/>
          </ac:spMkLst>
        </pc:spChg>
        <pc:spChg chg="add del mod">
          <ac:chgData name="SCHNABEL, Georg" userId="e66fde04-c2cb-4141-823d-a991fd50db2e" providerId="ADAL" clId="{42B3DF33-81B4-44BE-BF2C-02C423764BEB}" dt="2026-02-06T17:15:49.844" v="4016" actId="478"/>
          <ac:spMkLst>
            <pc:docMk/>
            <pc:sldMk cId="4116316927" sldId="377"/>
            <ac:spMk id="2051" creationId="{BCB0953D-D261-76D7-C213-451B9EE06F37}"/>
          </ac:spMkLst>
        </pc:spChg>
        <pc:spChg chg="add del mod">
          <ac:chgData name="SCHNABEL, Georg" userId="e66fde04-c2cb-4141-823d-a991fd50db2e" providerId="ADAL" clId="{42B3DF33-81B4-44BE-BF2C-02C423764BEB}" dt="2026-02-06T17:15:52.266" v="4018" actId="478"/>
          <ac:spMkLst>
            <pc:docMk/>
            <pc:sldMk cId="4116316927" sldId="377"/>
            <ac:spMk id="2052" creationId="{A84BC642-A13A-ACBC-6A0F-25BB2F1172BD}"/>
          </ac:spMkLst>
        </pc:spChg>
        <pc:spChg chg="mod">
          <ac:chgData name="SCHNABEL, Georg" userId="e66fde04-c2cb-4141-823d-a991fd50db2e" providerId="ADAL" clId="{42B3DF33-81B4-44BE-BF2C-02C423764BEB}" dt="2026-02-06T17:16:30.444" v="4026" actId="1076"/>
          <ac:spMkLst>
            <pc:docMk/>
            <pc:sldMk cId="4116316927" sldId="377"/>
            <ac:spMk id="2053" creationId="{3CAAA39B-5C4D-2BB5-28A1-EB1E01EFC4B8}"/>
          </ac:spMkLst>
        </pc:spChg>
        <pc:spChg chg="mod">
          <ac:chgData name="SCHNABEL, Georg" userId="e66fde04-c2cb-4141-823d-a991fd50db2e" providerId="ADAL" clId="{42B3DF33-81B4-44BE-BF2C-02C423764BEB}" dt="2026-02-06T17:16:30.444" v="4026" actId="1076"/>
          <ac:spMkLst>
            <pc:docMk/>
            <pc:sldMk cId="4116316927" sldId="377"/>
            <ac:spMk id="2054" creationId="{44DE006C-9603-3820-1518-A7A6B84FF37C}"/>
          </ac:spMkLst>
        </pc:spChg>
        <pc:spChg chg="add mod">
          <ac:chgData name="SCHNABEL, Georg" userId="e66fde04-c2cb-4141-823d-a991fd50db2e" providerId="ADAL" clId="{42B3DF33-81B4-44BE-BF2C-02C423764BEB}" dt="2026-02-06T17:16:36.412" v="4027" actId="1076"/>
          <ac:spMkLst>
            <pc:docMk/>
            <pc:sldMk cId="4116316927" sldId="377"/>
            <ac:spMk id="2060" creationId="{D0306AF5-2B38-A95F-F8C4-8443D525A979}"/>
          </ac:spMkLst>
        </pc:spChg>
        <pc:spChg chg="add mod">
          <ac:chgData name="SCHNABEL, Georg" userId="e66fde04-c2cb-4141-823d-a991fd50db2e" providerId="ADAL" clId="{42B3DF33-81B4-44BE-BF2C-02C423764BEB}" dt="2026-02-06T17:17:27.475" v="4053" actId="1076"/>
          <ac:spMkLst>
            <pc:docMk/>
            <pc:sldMk cId="4116316927" sldId="377"/>
            <ac:spMk id="2064" creationId="{B3BEB82F-0A63-6308-F196-D4870A13CCCB}"/>
          </ac:spMkLst>
        </pc:spChg>
        <pc:spChg chg="add mod">
          <ac:chgData name="SCHNABEL, Georg" userId="e66fde04-c2cb-4141-823d-a991fd50db2e" providerId="ADAL" clId="{42B3DF33-81B4-44BE-BF2C-02C423764BEB}" dt="2026-02-06T17:18:00.083" v="4060" actId="1076"/>
          <ac:spMkLst>
            <pc:docMk/>
            <pc:sldMk cId="4116316927" sldId="377"/>
            <ac:spMk id="2065" creationId="{678434C4-F0D4-6C53-BF01-78B3B3F54BC5}"/>
          </ac:spMkLst>
        </pc:spChg>
        <pc:spChg chg="add mod">
          <ac:chgData name="SCHNABEL, Georg" userId="e66fde04-c2cb-4141-823d-a991fd50db2e" providerId="ADAL" clId="{42B3DF33-81B4-44BE-BF2C-02C423764BEB}" dt="2026-02-06T17:17:56.643" v="4059" actId="1076"/>
          <ac:spMkLst>
            <pc:docMk/>
            <pc:sldMk cId="4116316927" sldId="377"/>
            <ac:spMk id="2066" creationId="{628A6D02-5F10-FC72-93B4-62673C0416AC}"/>
          </ac:spMkLst>
        </pc:spChg>
        <pc:picChg chg="add mod">
          <ac:chgData name="SCHNABEL, Georg" userId="e66fde04-c2cb-4141-823d-a991fd50db2e" providerId="ADAL" clId="{42B3DF33-81B4-44BE-BF2C-02C423764BEB}" dt="2026-02-06T17:16:56.621" v="4033" actId="1076"/>
          <ac:picMkLst>
            <pc:docMk/>
            <pc:sldMk cId="4116316927" sldId="377"/>
            <ac:picMk id="4" creationId="{05ACD204-6DC8-93FB-2644-792BBD3E6320}"/>
          </ac:picMkLst>
        </pc:picChg>
        <pc:picChg chg="add mod">
          <ac:chgData name="SCHNABEL, Georg" userId="e66fde04-c2cb-4141-823d-a991fd50db2e" providerId="ADAL" clId="{42B3DF33-81B4-44BE-BF2C-02C423764BEB}" dt="2026-02-06T17:13:14.705" v="4000" actId="1036"/>
          <ac:picMkLst>
            <pc:docMk/>
            <pc:sldMk cId="4116316927" sldId="377"/>
            <ac:picMk id="2050" creationId="{B35DF757-80E3-DC1F-EBF8-819F99EA4D66}"/>
          </ac:picMkLst>
        </pc:picChg>
        <pc:picChg chg="add mod">
          <ac:chgData name="SCHNABEL, Georg" userId="e66fde04-c2cb-4141-823d-a991fd50db2e" providerId="ADAL" clId="{42B3DF33-81B4-44BE-BF2C-02C423764BEB}" dt="2026-02-06T17:16:42.965" v="4029" actId="1076"/>
          <ac:picMkLst>
            <pc:docMk/>
            <pc:sldMk cId="4116316927" sldId="377"/>
            <ac:picMk id="2061" creationId="{C0AB4F8E-CF57-2615-A522-43F2953EE911}"/>
          </ac:picMkLst>
        </pc:picChg>
        <pc:picChg chg="add mod">
          <ac:chgData name="SCHNABEL, Georg" userId="e66fde04-c2cb-4141-823d-a991fd50db2e" providerId="ADAL" clId="{42B3DF33-81B4-44BE-BF2C-02C423764BEB}" dt="2026-02-06T17:17:35.883" v="4055" actId="1076"/>
          <ac:picMkLst>
            <pc:docMk/>
            <pc:sldMk cId="4116316927" sldId="377"/>
            <ac:picMk id="2062" creationId="{20D06E91-696A-8E75-59E6-1ECBDF15FEA8}"/>
          </ac:picMkLst>
        </pc:picChg>
        <pc:picChg chg="add mod">
          <ac:chgData name="SCHNABEL, Georg" userId="e66fde04-c2cb-4141-823d-a991fd50db2e" providerId="ADAL" clId="{42B3DF33-81B4-44BE-BF2C-02C423764BEB}" dt="2026-02-06T17:16:47.907" v="4032"/>
          <ac:picMkLst>
            <pc:docMk/>
            <pc:sldMk cId="4116316927" sldId="377"/>
            <ac:picMk id="2063" creationId="{2BBF1D0A-CF65-68A7-3799-020FCD54FB6E}"/>
          </ac:picMkLst>
        </pc:picChg>
        <pc:cxnChg chg="add mod">
          <ac:chgData name="SCHNABEL, Georg" userId="e66fde04-c2cb-4141-823d-a991fd50db2e" providerId="ADAL" clId="{42B3DF33-81B4-44BE-BF2C-02C423764BEB}" dt="2026-02-06T17:16:12.011" v="4024" actId="1076"/>
          <ac:cxnSpMkLst>
            <pc:docMk/>
            <pc:sldMk cId="4116316927" sldId="377"/>
            <ac:cxnSpMk id="8" creationId="{E7C82BF1-0BE5-6C19-DF14-F2BC08CAD92A}"/>
          </ac:cxnSpMkLst>
        </pc:cxnChg>
        <pc:cxnChg chg="del mod">
          <ac:chgData name="SCHNABEL, Georg" userId="e66fde04-c2cb-4141-823d-a991fd50db2e" providerId="ADAL" clId="{42B3DF33-81B4-44BE-BF2C-02C423764BEB}" dt="2026-02-06T17:15:37.555" v="4009" actId="478"/>
          <ac:cxnSpMkLst>
            <pc:docMk/>
            <pc:sldMk cId="4116316927" sldId="377"/>
            <ac:cxnSpMk id="16" creationId="{12177E3C-2052-9BA9-00E8-80C837508994}"/>
          </ac:cxnSpMkLst>
        </pc:cxnChg>
        <pc:cxnChg chg="del mod">
          <ac:chgData name="SCHNABEL, Georg" userId="e66fde04-c2cb-4141-823d-a991fd50db2e" providerId="ADAL" clId="{42B3DF33-81B4-44BE-BF2C-02C423764BEB}" dt="2026-02-06T17:16:03.818" v="4022" actId="478"/>
          <ac:cxnSpMkLst>
            <pc:docMk/>
            <pc:sldMk cId="4116316927" sldId="377"/>
            <ac:cxnSpMk id="18" creationId="{0595232E-611A-F473-5830-D90CCEB87F4A}"/>
          </ac:cxnSpMkLst>
        </pc:cxnChg>
        <pc:cxnChg chg="del mod">
          <ac:chgData name="SCHNABEL, Georg" userId="e66fde04-c2cb-4141-823d-a991fd50db2e" providerId="ADAL" clId="{42B3DF33-81B4-44BE-BF2C-02C423764BEB}" dt="2026-02-06T17:15:39.538" v="4011" actId="478"/>
          <ac:cxnSpMkLst>
            <pc:docMk/>
            <pc:sldMk cId="4116316927" sldId="377"/>
            <ac:cxnSpMk id="23" creationId="{DD2432AA-82AF-53CF-AABF-D2EC28526917}"/>
          </ac:cxnSpMkLst>
        </pc:cxnChg>
        <pc:cxnChg chg="del mod">
          <ac:chgData name="SCHNABEL, Georg" userId="e66fde04-c2cb-4141-823d-a991fd50db2e" providerId="ADAL" clId="{42B3DF33-81B4-44BE-BF2C-02C423764BEB}" dt="2026-02-06T17:15:40.147" v="4012" actId="478"/>
          <ac:cxnSpMkLst>
            <pc:docMk/>
            <pc:sldMk cId="4116316927" sldId="377"/>
            <ac:cxnSpMk id="24" creationId="{5077AB5B-B427-1A23-4B2A-0A4A7B30CC4D}"/>
          </ac:cxnSpMkLst>
        </pc:cxnChg>
        <pc:cxnChg chg="del mod">
          <ac:chgData name="SCHNABEL, Georg" userId="e66fde04-c2cb-4141-823d-a991fd50db2e" providerId="ADAL" clId="{42B3DF33-81B4-44BE-BF2C-02C423764BEB}" dt="2026-02-06T17:15:56.059" v="4020" actId="478"/>
          <ac:cxnSpMkLst>
            <pc:docMk/>
            <pc:sldMk cId="4116316927" sldId="377"/>
            <ac:cxnSpMk id="31" creationId="{8762EC2F-96A0-BACC-DAC2-CA7B73BE1853}"/>
          </ac:cxnSpMkLst>
        </pc:cxnChg>
        <pc:cxnChg chg="del mod">
          <ac:chgData name="SCHNABEL, Georg" userId="e66fde04-c2cb-4141-823d-a991fd50db2e" providerId="ADAL" clId="{42B3DF33-81B4-44BE-BF2C-02C423764BEB}" dt="2026-02-06T17:18:06.507" v="4061" actId="478"/>
          <ac:cxnSpMkLst>
            <pc:docMk/>
            <pc:sldMk cId="4116316927" sldId="377"/>
            <ac:cxnSpMk id="2049" creationId="{B34481E4-56BA-300C-ABDE-7953D3E4659F}"/>
          </ac:cxnSpMkLst>
        </pc:cxnChg>
        <pc:cxnChg chg="del mod">
          <ac:chgData name="SCHNABEL, Georg" userId="e66fde04-c2cb-4141-823d-a991fd50db2e" providerId="ADAL" clId="{42B3DF33-81B4-44BE-BF2C-02C423764BEB}" dt="2026-02-06T17:15:53.763" v="4019" actId="478"/>
          <ac:cxnSpMkLst>
            <pc:docMk/>
            <pc:sldMk cId="4116316927" sldId="377"/>
            <ac:cxnSpMk id="2055" creationId="{2D0DC585-743E-D0B9-B00C-F44578B500A0}"/>
          </ac:cxnSpMkLst>
        </pc:cxnChg>
        <pc:cxnChg chg="del mod">
          <ac:chgData name="SCHNABEL, Georg" userId="e66fde04-c2cb-4141-823d-a991fd50db2e" providerId="ADAL" clId="{42B3DF33-81B4-44BE-BF2C-02C423764BEB}" dt="2026-02-06T17:15:51.043" v="4017" actId="478"/>
          <ac:cxnSpMkLst>
            <pc:docMk/>
            <pc:sldMk cId="4116316927" sldId="377"/>
            <ac:cxnSpMk id="2056" creationId="{23169203-F725-3AAB-B386-3F4247230DB4}"/>
          </ac:cxnSpMkLst>
        </pc:cxnChg>
        <pc:cxnChg chg="add mod">
          <ac:chgData name="SCHNABEL, Georg" userId="e66fde04-c2cb-4141-823d-a991fd50db2e" providerId="ADAL" clId="{42B3DF33-81B4-44BE-BF2C-02C423764BEB}" dt="2026-02-06T17:19:35.195" v="4064" actId="692"/>
          <ac:cxnSpMkLst>
            <pc:docMk/>
            <pc:sldMk cId="4116316927" sldId="377"/>
            <ac:cxnSpMk id="2068" creationId="{C6FAFCAD-982B-8EA8-D89F-C9C6D0C9AD9C}"/>
          </ac:cxnSpMkLst>
        </pc:cxnChg>
        <pc:cxnChg chg="add mod">
          <ac:chgData name="SCHNABEL, Georg" userId="e66fde04-c2cb-4141-823d-a991fd50db2e" providerId="ADAL" clId="{42B3DF33-81B4-44BE-BF2C-02C423764BEB}" dt="2026-02-06T17:19:54.235" v="4068" actId="14100"/>
          <ac:cxnSpMkLst>
            <pc:docMk/>
            <pc:sldMk cId="4116316927" sldId="377"/>
            <ac:cxnSpMk id="2070" creationId="{EF639E0E-076E-B247-8536-94CE4A3B0EDA}"/>
          </ac:cxnSpMkLst>
        </pc:cxnChg>
        <pc:cxnChg chg="add mod">
          <ac:chgData name="SCHNABEL, Georg" userId="e66fde04-c2cb-4141-823d-a991fd50db2e" providerId="ADAL" clId="{42B3DF33-81B4-44BE-BF2C-02C423764BEB}" dt="2026-02-06T17:20:10.659" v="4073" actId="14100"/>
          <ac:cxnSpMkLst>
            <pc:docMk/>
            <pc:sldMk cId="4116316927" sldId="377"/>
            <ac:cxnSpMk id="2073" creationId="{E21DD69C-479A-C852-94AE-D5B6F11B267A}"/>
          </ac:cxnSpMkLst>
        </pc:cxnChg>
        <pc:cxnChg chg="add mod">
          <ac:chgData name="SCHNABEL, Georg" userId="e66fde04-c2cb-4141-823d-a991fd50db2e" providerId="ADAL" clId="{42B3DF33-81B4-44BE-BF2C-02C423764BEB}" dt="2026-02-06T17:20:21.987" v="4077" actId="14100"/>
          <ac:cxnSpMkLst>
            <pc:docMk/>
            <pc:sldMk cId="4116316927" sldId="377"/>
            <ac:cxnSpMk id="2077" creationId="{45D6B6F6-DC2D-3D53-1F85-8AA06AFB59B4}"/>
          </ac:cxnSpMkLst>
        </pc:cxnChg>
        <pc:cxnChg chg="add mod">
          <ac:chgData name="SCHNABEL, Georg" userId="e66fde04-c2cb-4141-823d-a991fd50db2e" providerId="ADAL" clId="{42B3DF33-81B4-44BE-BF2C-02C423764BEB}" dt="2026-02-06T17:20:37.739" v="4081" actId="14100"/>
          <ac:cxnSpMkLst>
            <pc:docMk/>
            <pc:sldMk cId="4116316927" sldId="377"/>
            <ac:cxnSpMk id="2080" creationId="{3EF53EA8-0E90-B08B-BA7A-49F5237179CA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70B534-2FF8-4672-1B1C-51A48ED34A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88AFC-9850-FB06-67A0-B140F1D96B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1D30C-EF2E-1A42-877F-103720B8471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C802D-EE6B-33A2-5ED5-9F8D8A5096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F5DF5-6EC4-31B8-4985-8E1FCD4A44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779FE-353A-7A4F-B772-DC23E737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7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D6F27-D7D2-DA46-8DC4-D58D6C2844CB}" type="datetimeFigureOut">
              <a:rPr lang="it-IT" smtClean="0"/>
              <a:t>06/02/2026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22F73-D059-D843-9C15-869AB0056D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64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7576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7A606-7404-79EC-E914-859D7D9D7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42A16C6-EBAF-B344-72E2-BA013B372A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F16782-9F0F-BB06-6D2C-3ABBA53D0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D5A4BA-9731-64E8-5865-3602F6C45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691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56E8B-35F2-835F-C662-EE2F7F318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AFDBA7D-7FBC-F3D4-B7F2-134A04BAB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1F3EF7B-29DD-3DD1-C0A9-DF0DB0A4D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D4D0C2-C55A-E035-93F3-FC401F192E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1944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A9801-DC06-5EC5-3326-9A8D3B060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302BBCC-E03F-696B-01B6-4779CCE22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19261B4-5ED5-5C4C-E04A-ED0635A5B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B95908-14DB-6F35-E869-FB55C3BB5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863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14A12-2BDA-71DC-ED79-4959EBEC9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1B612F5-2F42-CF32-D984-CAA9097FF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8E01800-07E0-9367-64C7-957359454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AB8FE5-0541-42E9-754B-58C9B6ADD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8418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08DB6-CEE2-570C-5008-1E3FD8547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D19844A-4341-5A0A-49B3-0606CDC48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697E171-1A35-5EF2-51DF-B08329C27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0127F5-621A-7C44-2926-27B2CFD01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402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35537-3B6B-8307-6960-DBF2A822C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A7EA151-A719-3350-0CD7-4F8671BB8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4F26AAA-8168-15F9-B590-D76A62585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C712AF-34D1-D092-D52C-9864B21B2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2839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EB66A-1AB4-15F9-6020-B5E22563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2270B71-CC3B-B1BA-877B-3063A32FB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0274B0B-A6FD-8B7F-731C-F5F6346BA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CA6493-B643-F52A-1BD0-948E155A5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395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">
            <a:extLst>
              <a:ext uri="{FF2B5EF4-FFF2-40B4-BE49-F238E27FC236}">
                <a16:creationId xmlns:a16="http://schemas.microsoft.com/office/drawing/2014/main" id="{5B1DCC94-D8E5-0652-BD18-88581B7E25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1044448" y="4929202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026739" y="4376029"/>
            <a:ext cx="3960042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F0724515-AE7F-C848-1DE5-D5AB2B2A13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1046049" y="5091113"/>
            <a:ext cx="3968750" cy="1027112"/>
          </a:xfrm>
          <a:prstGeom prst="rect">
            <a:avLst/>
          </a:prstGeom>
        </p:spPr>
        <p:txBody>
          <a:bodyPr lIns="0" t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name / Your title</a:t>
            </a:r>
          </a:p>
        </p:txBody>
      </p:sp>
    </p:spTree>
    <p:extLst>
      <p:ext uri="{BB962C8B-B14F-4D97-AF65-F5344CB8AC3E}">
        <p14:creationId xmlns:p14="http://schemas.microsoft.com/office/powerpoint/2010/main" val="268593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">
            <a:extLst>
              <a:ext uri="{FF2B5EF4-FFF2-40B4-BE49-F238E27FC236}">
                <a16:creationId xmlns:a16="http://schemas.microsoft.com/office/drawing/2014/main" id="{52C2C798-A952-0215-7B0A-854487ED4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1F05C179-1037-1FA4-FFEF-0E3E6FF8A4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019" y="271014"/>
            <a:ext cx="2020216" cy="7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grey background">
    <p:bg>
      <p:bgPr>
        <a:solidFill>
          <a:srgbClr val="EE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285122A4-E545-6E10-4780-6965FA0415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22983F44-0727-91EE-C527-85B7BB52DC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019" y="271014"/>
            <a:ext cx="2020216" cy="7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44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on blue background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9">
            <a:extLst>
              <a:ext uri="{FF2B5EF4-FFF2-40B4-BE49-F238E27FC236}">
                <a16:creationId xmlns:a16="http://schemas.microsoft.com/office/drawing/2014/main" id="{8D212DD4-0C2C-FC1B-48E4-B33A473D7F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51C8ACBF-C961-C823-BDA1-A7052A6AD7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37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on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">
            <a:extLst>
              <a:ext uri="{FF2B5EF4-FFF2-40B4-BE49-F238E27FC236}">
                <a16:creationId xmlns:a16="http://schemas.microsoft.com/office/drawing/2014/main" id="{52C2C798-A952-0215-7B0A-854487ED4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8F430D79-DEFB-F0B5-7D72-FAED064CE7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23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on clear grey background">
    <p:bg>
      <p:bgPr>
        <a:solidFill>
          <a:srgbClr val="EE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">
            <a:extLst>
              <a:ext uri="{FF2B5EF4-FFF2-40B4-BE49-F238E27FC236}">
                <a16:creationId xmlns:a16="http://schemas.microsoft.com/office/drawing/2014/main" id="{52C2C798-A952-0215-7B0A-854487ED4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60647228-7F3F-53B8-6569-2B48580FC0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77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7516678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8" name="Title 29">
            <a:extLst>
              <a:ext uri="{FF2B5EF4-FFF2-40B4-BE49-F238E27FC236}">
                <a16:creationId xmlns:a16="http://schemas.microsoft.com/office/drawing/2014/main" id="{7294EFE4-6B0F-730E-2DE2-CC0499322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C3498F39-E13A-B9E2-89B6-24C8679A4A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4F8C58EF-FE9A-2F69-6B13-16A57ADA2C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966" y="1321655"/>
            <a:ext cx="5724795" cy="4816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293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7516678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E9463A5-3669-83BE-6C68-BB686B5104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le 29">
            <a:extLst>
              <a:ext uri="{FF2B5EF4-FFF2-40B4-BE49-F238E27FC236}">
                <a16:creationId xmlns:a16="http://schemas.microsoft.com/office/drawing/2014/main" id="{7294EFE4-6B0F-730E-2DE2-CC0499322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14828524-3747-EAB5-22F9-2DA9D29974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966" y="1321655"/>
            <a:ext cx="5724795" cy="4816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1806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9">
            <a:extLst>
              <a:ext uri="{FF2B5EF4-FFF2-40B4-BE49-F238E27FC236}">
                <a16:creationId xmlns:a16="http://schemas.microsoft.com/office/drawing/2014/main" id="{DA99A913-2B64-BF9A-E22B-ECC1D8A54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5520043" y="455459"/>
            <a:ext cx="5763150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12" name="Rettangolo 5">
            <a:extLst>
              <a:ext uri="{FF2B5EF4-FFF2-40B4-BE49-F238E27FC236}">
                <a16:creationId xmlns:a16="http://schemas.microsoft.com/office/drawing/2014/main" id="{1608217E-71FD-F844-50CA-183BC5344A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681057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immagine 8">
            <a:extLst>
              <a:ext uri="{FF2B5EF4-FFF2-40B4-BE49-F238E27FC236}">
                <a16:creationId xmlns:a16="http://schemas.microsoft.com/office/drawing/2014/main" id="{1DB3B5BF-B4AC-CF81-9626-12011A03E1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0E95365E-9A34-D1F4-825F-A0383E012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7543" y="1321655"/>
            <a:ext cx="5724795" cy="4816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017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mall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785F4-C2D7-044E-4078-42C2F41A16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1425" y="1605588"/>
            <a:ext cx="3982337" cy="4353509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49F36A20-01BB-A9F2-09EE-72229E123D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9" name="Rettangolo 5">
            <a:extLst>
              <a:ext uri="{FF2B5EF4-FFF2-40B4-BE49-F238E27FC236}">
                <a16:creationId xmlns:a16="http://schemas.microsoft.com/office/drawing/2014/main" id="{B9FA8CC6-861E-630C-0A86-DD565BE180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0A3AE057-E917-7B35-83C4-1CF8294DEA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966" y="1321655"/>
            <a:ext cx="5724795" cy="4816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91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mall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EEA6AE2A-B3DC-986E-83ED-C69CCBC280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914279DD-A911-5425-317C-298E6BB2D6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611D231C-C35A-E142-6369-B4D6C36F4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1425" y="1605588"/>
            <a:ext cx="3982337" cy="4353509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0D8AE1F0-EB85-072C-29F8-4A1DDA991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966" y="1321655"/>
            <a:ext cx="5724795" cy="4816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633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B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3241C1C6-9382-DFB6-50ED-C8138C2AA4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17078" t="2368" r="5901" b="22311"/>
          <a:stretch/>
        </p:blipFill>
        <p:spPr>
          <a:xfrm>
            <a:off x="0" y="0"/>
            <a:ext cx="6857386" cy="6858000"/>
          </a:xfrm>
          <a:prstGeom prst="rect">
            <a:avLst/>
          </a:prstGeom>
        </p:spPr>
      </p:pic>
      <p:sp>
        <p:nvSpPr>
          <p:cNvPr id="7" name="Rettangolo 5">
            <a:extLst>
              <a:ext uri="{FF2B5EF4-FFF2-40B4-BE49-F238E27FC236}">
                <a16:creationId xmlns:a16="http://schemas.microsoft.com/office/drawing/2014/main" id="{5B1DCC94-D8E5-0652-BD18-88581B7E256A}"/>
              </a:ext>
            </a:extLst>
          </p:cNvPr>
          <p:cNvSpPr/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029801C-5759-4852-1DC1-DC75BDF59C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33" y="275226"/>
            <a:ext cx="2016244" cy="711842"/>
          </a:xfrm>
          <a:prstGeom prst="rect">
            <a:avLst/>
          </a:prstGeom>
        </p:spPr>
      </p:pic>
      <p:cxnSp>
        <p:nvCxnSpPr>
          <p:cNvPr id="19" name="Connettore 1 4">
            <a:extLst>
              <a:ext uri="{FF2B5EF4-FFF2-40B4-BE49-F238E27FC236}">
                <a16:creationId xmlns:a16="http://schemas.microsoft.com/office/drawing/2014/main" id="{31E27A23-8361-0527-67A4-6CC87574C9F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7586649" y="4929202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29">
            <a:extLst>
              <a:ext uri="{FF2B5EF4-FFF2-40B4-BE49-F238E27FC236}">
                <a16:creationId xmlns:a16="http://schemas.microsoft.com/office/drawing/2014/main" id="{647EF295-3FE2-21AB-4996-58F967AF2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568940" y="4376029"/>
            <a:ext cx="3960042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B8CE3A1-1865-8466-176D-43CB40E738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7588250" y="5091113"/>
            <a:ext cx="3968750" cy="1027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name / Your title</a:t>
            </a:r>
          </a:p>
        </p:txBody>
      </p:sp>
    </p:spTree>
    <p:extLst>
      <p:ext uri="{BB962C8B-B14F-4D97-AF65-F5344CB8AC3E}">
        <p14:creationId xmlns:p14="http://schemas.microsoft.com/office/powerpoint/2010/main" val="2663252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785F4-C2D7-044E-4078-42C2F41A16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3998563"/>
            <a:ext cx="12192000" cy="2859437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6" name="Title 29">
            <a:extLst>
              <a:ext uri="{FF2B5EF4-FFF2-40B4-BE49-F238E27FC236}">
                <a16:creationId xmlns:a16="http://schemas.microsoft.com/office/drawing/2014/main" id="{DAC57DC2-E14E-53E8-6E14-4E7BD122F9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246FEB00-8715-23A1-2778-1D145F969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985" y="1405470"/>
            <a:ext cx="10505774" cy="20235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769CB022-E847-C531-0ED7-1309B4D97B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792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5">
            <a:extLst>
              <a:ext uri="{FF2B5EF4-FFF2-40B4-BE49-F238E27FC236}">
                <a16:creationId xmlns:a16="http://schemas.microsoft.com/office/drawing/2014/main" id="{7D6BFBF6-7F00-55FA-CD62-6D517BD0C666}"/>
              </a:ext>
            </a:extLst>
          </p:cNvPr>
          <p:cNvSpPr/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le 29">
            <a:extLst>
              <a:ext uri="{FF2B5EF4-FFF2-40B4-BE49-F238E27FC236}">
                <a16:creationId xmlns:a16="http://schemas.microsoft.com/office/drawing/2014/main" id="{B6C73F46-4CB3-77A3-035D-BB480317B3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B998A4F0-20DD-E673-ECA9-D13ED2D5C0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3998563"/>
            <a:ext cx="12192000" cy="2859437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97A14F70-9537-D351-6428-F27C6199D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985" y="1405470"/>
            <a:ext cx="10505774" cy="20235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3332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528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ectang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2">
            <a:extLst>
              <a:ext uri="{FF2B5EF4-FFF2-40B4-BE49-F238E27FC236}">
                <a16:creationId xmlns:a16="http://schemas.microsoft.com/office/drawing/2014/main" id="{B34F13FA-CBA9-E8D7-66FA-2BF4D0C39B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7A2C5FE3-3A7D-BE65-237C-E2A495D122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846487" y="586740"/>
            <a:ext cx="4380833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A9592D12-A519-37A4-212D-D4F6F9225C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6965347" y="4015740"/>
            <a:ext cx="4380833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6115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rectang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-1" y="3429000"/>
            <a:ext cx="4052712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7A2C5FE3-3A7D-BE65-237C-E2A495D122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503695" y="586740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DE1134E-01A9-BEDC-1B93-3FC0FCCC5A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4052807" y="0"/>
            <a:ext cx="4076054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36FAAB90-4BFC-E3A3-2DE3-2C50177EF8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8139289" y="3429000"/>
            <a:ext cx="40527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CA3F27B0-846C-B2F7-30C5-73A952C86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8633460" y="586740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96BD0E0F-8BD9-F461-E2AD-76C692CE45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>
          <a:xfrm>
            <a:off x="4569417" y="3977640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322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rectang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3429000"/>
            <a:ext cx="306324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7A2C5FE3-3A7D-BE65-237C-E2A495D122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412147" y="43434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694F22-3141-196F-ADE1-CAC196D36F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063240" y="0"/>
            <a:ext cx="303276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F093663D-E3FB-EC73-CE10-4D466E066D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3421380" y="384048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E3742A0C-A8D2-E77C-937E-ACAA2ADB62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096000" y="3429000"/>
            <a:ext cx="306324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54614B9B-9487-DF64-8736-6B208FB85E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>
          <a:xfrm>
            <a:off x="6508147" y="43434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1821D268-C4C8-891E-803C-B88212CF81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159240" y="0"/>
            <a:ext cx="303276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883B1B59-D2F1-E153-8D80-6B63A25835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0" hasCustomPrompt="1"/>
          </p:nvPr>
        </p:nvSpPr>
        <p:spPr>
          <a:xfrm>
            <a:off x="9517380" y="384048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30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E2AB63E9-B8DC-15C8-5EE6-6DF79A4DD4EA}"/>
              </a:ext>
            </a:extLst>
          </p:cNvPr>
          <p:cNvSpPr/>
          <p:nvPr userDrawn="1"/>
        </p:nvSpPr>
        <p:spPr>
          <a:xfrm>
            <a:off x="8452624" y="0"/>
            <a:ext cx="3739376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5">
            <a:extLst>
              <a:ext uri="{FF2B5EF4-FFF2-40B4-BE49-F238E27FC236}">
                <a16:creationId xmlns:a16="http://schemas.microsoft.com/office/drawing/2014/main" id="{8B739983-0969-D72F-BEFB-AF063DC398F8}"/>
              </a:ext>
            </a:extLst>
          </p:cNvPr>
          <p:cNvSpPr/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95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E2AB63E9-B8DC-15C8-5EE6-6DF79A4DD4EA}"/>
              </a:ext>
            </a:extLst>
          </p:cNvPr>
          <p:cNvSpPr/>
          <p:nvPr userDrawn="1"/>
        </p:nvSpPr>
        <p:spPr>
          <a:xfrm>
            <a:off x="0" y="0"/>
            <a:ext cx="453358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84B74F46-1E81-F893-7117-91FF02047E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6" y="455459"/>
            <a:ext cx="3149028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141D1A60-9A06-9A33-9532-10857EE2187D}"/>
              </a:ext>
            </a:extLst>
          </p:cNvPr>
          <p:cNvSpPr/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BBF09EB1-C1BE-C423-8143-1CE15516A9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487" y="1390811"/>
            <a:ext cx="3103106" cy="4831758"/>
          </a:xfrm>
          <a:prstGeom prst="rect">
            <a:avLst/>
          </a:prstGeom>
        </p:spPr>
        <p:txBody>
          <a:bodyPr lIns="0" tIns="0" rIns="0" bIns="0" anchor="ctr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1112C3B9-96DA-1213-B499-7B33167D25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33088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B9A7CD39-8F01-EC38-A1E0-E9A3AC07D4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33088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39FF97C5-B3C8-D522-6AA1-885D5671A1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70568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A40EA8D8-431A-A1D3-FF7A-71AEA99A4A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70568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44A8197F-4F57-8D0A-97F1-460BC6F054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22031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AFC42482-BA80-B86C-26B2-54CA193152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22031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0353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19">
            <a:extLst>
              <a:ext uri="{FF2B5EF4-FFF2-40B4-BE49-F238E27FC236}">
                <a16:creationId xmlns:a16="http://schemas.microsoft.com/office/drawing/2014/main" id="{A132C46B-02FD-A43A-094F-8C78AA960307}"/>
              </a:ext>
            </a:extLst>
          </p:cNvPr>
          <p:cNvSpPr/>
          <p:nvPr userDrawn="1"/>
        </p:nvSpPr>
        <p:spPr>
          <a:xfrm>
            <a:off x="8452624" y="0"/>
            <a:ext cx="3739376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52C2C798-A952-0215-7B0A-854487ED4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8F430D79-DEFB-F0B5-7D72-FAED064CE7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3508571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pic>
        <p:nvPicPr>
          <p:cNvPr id="3" name="Picture 2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7773DF08-E2FC-8F1F-4515-2B0AEA44F6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9642" y="-955964"/>
            <a:ext cx="8462358" cy="8462358"/>
          </a:xfrm>
          <a:prstGeom prst="rect">
            <a:avLst/>
          </a:prstGeom>
        </p:spPr>
      </p:pic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BFBCD2B1-6BEF-0235-BE70-A8CD748917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46320" y="1088967"/>
            <a:ext cx="6217920" cy="3790604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D59723DE-A937-55A1-1EFD-66FABC9AB2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487" y="1390811"/>
            <a:ext cx="3103106" cy="4831758"/>
          </a:xfrm>
          <a:prstGeom prst="rect">
            <a:avLst/>
          </a:prstGeom>
        </p:spPr>
        <p:txBody>
          <a:bodyPr lIns="0" tIns="0" rIns="0" bIns="0" anchor="ctr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29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ue background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9">
            <a:extLst>
              <a:ext uri="{FF2B5EF4-FFF2-40B4-BE49-F238E27FC236}">
                <a16:creationId xmlns:a16="http://schemas.microsoft.com/office/drawing/2014/main" id="{DAC57DC2-E14E-53E8-6E14-4E7BD122F9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246FEB00-8715-23A1-2778-1D145F969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985" y="1405470"/>
            <a:ext cx="10505774" cy="46094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769CB022-E847-C531-0ED7-1309B4D97B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247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9">
            <a:extLst>
              <a:ext uri="{FF2B5EF4-FFF2-40B4-BE49-F238E27FC236}">
                <a16:creationId xmlns:a16="http://schemas.microsoft.com/office/drawing/2014/main" id="{DAC57DC2-E14E-53E8-6E14-4E7BD122F9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246FEB00-8715-23A1-2778-1D145F969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985" y="1405470"/>
            <a:ext cx="10505774" cy="46094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3332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769CB022-E847-C531-0ED7-1309B4D97B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50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F58AD192-0BD2-2E35-CB7F-E16EEF8DAF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17078" t="2368" r="5901" b="22311"/>
          <a:stretch/>
        </p:blipFill>
        <p:spPr>
          <a:xfrm>
            <a:off x="0" y="0"/>
            <a:ext cx="6857386" cy="6858000"/>
          </a:xfrm>
          <a:prstGeom prst="rect">
            <a:avLst/>
          </a:prstGeom>
        </p:spPr>
      </p:pic>
      <p:sp>
        <p:nvSpPr>
          <p:cNvPr id="7" name="Rettangolo 5">
            <a:extLst>
              <a:ext uri="{FF2B5EF4-FFF2-40B4-BE49-F238E27FC236}">
                <a16:creationId xmlns:a16="http://schemas.microsoft.com/office/drawing/2014/main" id="{52C2C798-A952-0215-7B0A-854487ED4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59830FE6-B749-BDD3-75BA-EA2D289FA7B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33" y="275226"/>
            <a:ext cx="2016244" cy="711842"/>
          </a:xfrm>
          <a:prstGeom prst="rect">
            <a:avLst/>
          </a:prstGeom>
        </p:spPr>
      </p:pic>
      <p:cxnSp>
        <p:nvCxnSpPr>
          <p:cNvPr id="14" name="Connettore 1 4">
            <a:extLst>
              <a:ext uri="{FF2B5EF4-FFF2-40B4-BE49-F238E27FC236}">
                <a16:creationId xmlns:a16="http://schemas.microsoft.com/office/drawing/2014/main" id="{48AF7C04-7F9B-4E9A-0776-AEF2A799205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7586649" y="4929202"/>
            <a:ext cx="3894151" cy="0"/>
          </a:xfrm>
          <a:prstGeom prst="line">
            <a:avLst/>
          </a:prstGeom>
          <a:ln w="28575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9">
            <a:extLst>
              <a:ext uri="{FF2B5EF4-FFF2-40B4-BE49-F238E27FC236}">
                <a16:creationId xmlns:a16="http://schemas.microsoft.com/office/drawing/2014/main" id="{75EFFD95-E08A-2F72-914C-E4FB811DA7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568940" y="4376029"/>
            <a:ext cx="3960042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618351A6-E3B3-7A55-122A-77E101D300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7588250" y="5091113"/>
            <a:ext cx="3968750" cy="1027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name / Your title</a:t>
            </a:r>
          </a:p>
        </p:txBody>
      </p:sp>
    </p:spTree>
    <p:extLst>
      <p:ext uri="{BB962C8B-B14F-4D97-AF65-F5344CB8AC3E}">
        <p14:creationId xmlns:p14="http://schemas.microsoft.com/office/powerpoint/2010/main" val="3563508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9">
            <a:extLst>
              <a:ext uri="{FF2B5EF4-FFF2-40B4-BE49-F238E27FC236}">
                <a16:creationId xmlns:a16="http://schemas.microsoft.com/office/drawing/2014/main" id="{CFF28314-97E8-F8EE-E6E5-6C836BC06E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cxnSp>
        <p:nvCxnSpPr>
          <p:cNvPr id="10" name="Connettore 1 4">
            <a:extLst>
              <a:ext uri="{FF2B5EF4-FFF2-40B4-BE49-F238E27FC236}">
                <a16:creationId xmlns:a16="http://schemas.microsoft.com/office/drawing/2014/main" id="{D534009C-AD33-B516-0716-CF4063CE11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44886" y="2348735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F574F709-2F15-3F58-6766-CE14B54545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486" y="2510645"/>
            <a:ext cx="4353195" cy="371192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FB96D37B-6FD7-18A0-2481-3C57C7B39C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487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SUBTITLE HERE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D68FE87-596F-FF75-5FB5-2BB3EECCA818}"/>
              </a:ext>
            </a:extLst>
          </p:cNvPr>
          <p:cNvCxnSpPr/>
          <p:nvPr userDrawn="1"/>
        </p:nvCxnSpPr>
        <p:spPr>
          <a:xfrm>
            <a:off x="6094400" y="2348735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B909B641-B319-12BC-2D35-23043C4FA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510645"/>
            <a:ext cx="4353195" cy="371192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7390033C-58E7-E00D-FFEE-8EE5EDAF8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SUBTITLE HERE</a:t>
            </a:r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0C086A40-72E1-4E37-1DAC-B5C354888D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28248" y="0"/>
            <a:ext cx="106375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 </a:t>
            </a:r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ADA80D4B-CDE7-7A60-392B-16B4E802F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260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F13F2F8C-0BE5-63FF-D466-7A1F55E029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CFF28314-97E8-F8EE-E6E5-6C836BC06E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cxnSp>
        <p:nvCxnSpPr>
          <p:cNvPr id="10" name="Connettore 1 4">
            <a:extLst>
              <a:ext uri="{FF2B5EF4-FFF2-40B4-BE49-F238E27FC236}">
                <a16:creationId xmlns:a16="http://schemas.microsoft.com/office/drawing/2014/main" id="{D534009C-AD33-B516-0716-CF4063CE11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44886" y="2348735"/>
            <a:ext cx="3894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F574F709-2F15-3F58-6766-CE14B54545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486" y="2510645"/>
            <a:ext cx="4353195" cy="371192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rgbClr val="333233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FB96D37B-6FD7-18A0-2481-3C57C7B39C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487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 i="0">
                <a:solidFill>
                  <a:srgbClr val="3332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SUBTITLE HERE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D68FE87-596F-FF75-5FB5-2BB3EECCA818}"/>
              </a:ext>
            </a:extLst>
          </p:cNvPr>
          <p:cNvCxnSpPr/>
          <p:nvPr userDrawn="1"/>
        </p:nvCxnSpPr>
        <p:spPr>
          <a:xfrm>
            <a:off x="6094399" y="2348735"/>
            <a:ext cx="3894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B909B641-B319-12BC-2D35-23043C4FA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510645"/>
            <a:ext cx="4353195" cy="371192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lnSpc>
                <a:spcPct val="110000"/>
              </a:lnSpc>
              <a:spcBef>
                <a:spcPts val="0"/>
              </a:spcBef>
              <a:buClr>
                <a:srgbClr val="333233"/>
              </a:buClr>
              <a:buSzPct val="130000"/>
              <a:buFont typeface="Arial" panose="020B0604020202020204" pitchFamily="34" charset="0"/>
              <a:buChar char="•"/>
              <a:defRPr lang="en-US" sz="1600" kern="1200" dirty="0" err="1" smtClean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7390033C-58E7-E00D-FFEE-8EE5EDAF8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 i="0">
                <a:solidFill>
                  <a:srgbClr val="3332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SUBTITLE HERE</a:t>
            </a:r>
          </a:p>
        </p:txBody>
      </p:sp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75D5424A-210E-CBAE-6DD2-6B4583EA09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28248" y="0"/>
            <a:ext cx="106375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 </a:t>
            </a:r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6714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6E1A14B-5ADC-FF1B-FAB9-7F4C6A18B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11263" y="2535348"/>
            <a:ext cx="2683630" cy="2332694"/>
          </a:xfrm>
          <a:prstGeom prst="rect">
            <a:avLst/>
          </a:prstGeom>
        </p:spPr>
      </p:pic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FA1C88F5-D59D-1E28-CF1A-8FCFF17D5635}"/>
              </a:ext>
            </a:extLst>
          </p:cNvPr>
          <p:cNvCxnSpPr>
            <a:cxnSpLocks/>
          </p:cNvCxnSpPr>
          <p:nvPr userDrawn="1"/>
        </p:nvCxnSpPr>
        <p:spPr>
          <a:xfrm>
            <a:off x="4298165" y="3763132"/>
            <a:ext cx="6926305" cy="0"/>
          </a:xfrm>
          <a:prstGeom prst="line">
            <a:avLst/>
          </a:prstGeom>
          <a:ln w="28575">
            <a:solidFill>
              <a:srgbClr val="8E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E38FC772-0DE5-D651-1938-CB7AC4FD3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766" y="4101212"/>
            <a:ext cx="6907926" cy="286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rgbClr val="8ECBF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2024713E-DB01-475E-0D43-8A01B3E85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9765" y="4452457"/>
            <a:ext cx="6916315" cy="874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Title / Other information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04D9D243-4DA4-053B-43E0-FCA5EA8F65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9766" y="1501629"/>
            <a:ext cx="6891148" cy="1927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90151DCE-E941-1038-5911-D72215D43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455459"/>
            <a:ext cx="6305734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22BBFE13-CE05-D9A6-EE01-38759C8D1B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407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5">
            <a:extLst>
              <a:ext uri="{FF2B5EF4-FFF2-40B4-BE49-F238E27FC236}">
                <a16:creationId xmlns:a16="http://schemas.microsoft.com/office/drawing/2014/main" id="{A0FF2FF5-279E-C02B-BA6F-A57A1BA96A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itle 29">
            <a:extLst>
              <a:ext uri="{FF2B5EF4-FFF2-40B4-BE49-F238E27FC236}">
                <a16:creationId xmlns:a16="http://schemas.microsoft.com/office/drawing/2014/main" id="{59415B1A-DAB3-004B-A6CB-7982099854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id="{86E1A14B-5ADC-FF1B-FAB9-7F4C6A18BC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1263" y="2535348"/>
            <a:ext cx="2683630" cy="2332694"/>
          </a:xfrm>
          <a:prstGeom prst="rect">
            <a:avLst/>
          </a:prstGeom>
        </p:spPr>
      </p:pic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FA1C88F5-D59D-1E28-CF1A-8FCFF17D5635}"/>
              </a:ext>
            </a:extLst>
          </p:cNvPr>
          <p:cNvCxnSpPr>
            <a:cxnSpLocks/>
          </p:cNvCxnSpPr>
          <p:nvPr userDrawn="1"/>
        </p:nvCxnSpPr>
        <p:spPr>
          <a:xfrm>
            <a:off x="4298165" y="3763132"/>
            <a:ext cx="6926305" cy="0"/>
          </a:xfrm>
          <a:prstGeom prst="line">
            <a:avLst/>
          </a:prstGeom>
          <a:ln w="28575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E38FC772-0DE5-D651-1938-CB7AC4FD3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766" y="4101212"/>
            <a:ext cx="6907926" cy="286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2024713E-DB01-475E-0D43-8A01B3E85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9765" y="4452457"/>
            <a:ext cx="6916315" cy="874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Title / Other information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04D9D243-4DA4-053B-43E0-FCA5EA8F65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9766" y="1501629"/>
            <a:ext cx="6891148" cy="1927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</a:p>
        </p:txBody>
      </p:sp>
    </p:spTree>
    <p:extLst>
      <p:ext uri="{BB962C8B-B14F-4D97-AF65-F5344CB8AC3E}">
        <p14:creationId xmlns:p14="http://schemas.microsoft.com/office/powerpoint/2010/main" val="484407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43EAB9F9-9745-EB16-E3B4-89499D02B9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33" y="275226"/>
            <a:ext cx="2016244" cy="71184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6A19E09-B6B7-F4CD-793F-74C0F0D40A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43DEE711-9133-A207-9D3A-0C5D55FD3F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5998" y="2061594"/>
            <a:ext cx="8300003" cy="273481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5404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43DEE711-9133-A207-9D3A-0C5D55FD3F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5998" y="2061594"/>
            <a:ext cx="8300003" cy="273481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07C11C2A-1B0E-48E7-14BC-0AC9EEAC314D}"/>
              </a:ext>
            </a:extLst>
          </p:cNvPr>
          <p:cNvSpPr/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003116DB-1E0A-B9E4-63FA-C88222C4C59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69019" y="271014"/>
            <a:ext cx="2020216" cy="7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47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76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8014A9D-8317-7385-45F0-A11E5AE644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2447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bg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DCB2646-F7C4-3A92-43A8-26CBAB4CC1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60227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bg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78E2172-2780-1EAC-72B9-2F56A6CA5E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8008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bg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420EB4E-C376-36CF-3E8D-6E6A87C244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60301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bg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12" name="Title 29">
            <a:extLst>
              <a:ext uri="{FF2B5EF4-FFF2-40B4-BE49-F238E27FC236}">
                <a16:creationId xmlns:a16="http://schemas.microsoft.com/office/drawing/2014/main" id="{2721EA55-109F-0B5A-E5DD-F8761233D3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E4C9BF2A-B3DF-96BE-C0B3-610674E01D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98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A31019FE-CF9B-CB01-5AC1-DBFAF68BAD27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3" hasCustomPrompt="1"/>
          </p:nvPr>
        </p:nvSpPr>
        <p:spPr>
          <a:xfrm>
            <a:off x="1062447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517F3D4-6F66-B5AD-6382-A6257757AEF2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3760227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EC7E9A12-04C7-1A78-0C31-3825DCA26BB9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 hasCustomPrompt="1"/>
          </p:nvPr>
        </p:nvSpPr>
        <p:spPr>
          <a:xfrm>
            <a:off x="6458008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761D3C-DAB3-C6D0-D2CF-DF3BCBD2A12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6" hasCustomPrompt="1"/>
          </p:nvPr>
        </p:nvSpPr>
        <p:spPr>
          <a:xfrm>
            <a:off x="9160301" y="2465629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11" name="Rettangolo 5">
            <a:extLst>
              <a:ext uri="{FF2B5EF4-FFF2-40B4-BE49-F238E27FC236}">
                <a16:creationId xmlns:a16="http://schemas.microsoft.com/office/drawing/2014/main" id="{A0FF2FF5-279E-C02B-BA6F-A57A1BA96A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itle 29">
            <a:extLst>
              <a:ext uri="{FF2B5EF4-FFF2-40B4-BE49-F238E27FC236}">
                <a16:creationId xmlns:a16="http://schemas.microsoft.com/office/drawing/2014/main" id="{59415B1A-DAB3-004B-A6CB-7982099854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960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background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9">
            <a:extLst>
              <a:ext uri="{FF2B5EF4-FFF2-40B4-BE49-F238E27FC236}">
                <a16:creationId xmlns:a16="http://schemas.microsoft.com/office/drawing/2014/main" id="{59415B1A-DAB3-004B-A6CB-7982099854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8B9DC90C-1572-F6B5-6068-8D76B74BE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985" y="1405471"/>
            <a:ext cx="10548594" cy="1027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2AFDCEDF-0014-917A-9B11-8BAB63D37B14}"/>
              </a:ext>
            </a:extLst>
          </p:cNvPr>
          <p:cNvSpPr/>
          <p:nvPr/>
        </p:nvSpPr>
        <p:spPr>
          <a:xfrm>
            <a:off x="6444565" y="5134327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5" name="Rettangolo con angoli arrotondati 6">
            <a:extLst>
              <a:ext uri="{FF2B5EF4-FFF2-40B4-BE49-F238E27FC236}">
                <a16:creationId xmlns:a16="http://schemas.microsoft.com/office/drawing/2014/main" id="{944B6426-4BD2-85B0-1A02-898BEEC107D9}"/>
              </a:ext>
            </a:extLst>
          </p:cNvPr>
          <p:cNvSpPr/>
          <p:nvPr/>
        </p:nvSpPr>
        <p:spPr>
          <a:xfrm>
            <a:off x="6942143" y="5015870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9">
            <a:extLst>
              <a:ext uri="{FF2B5EF4-FFF2-40B4-BE49-F238E27FC236}">
                <a16:creationId xmlns:a16="http://schemas.microsoft.com/office/drawing/2014/main" id="{BB81A026-ACAF-4E57-BF89-C18CA18C3489}"/>
              </a:ext>
            </a:extLst>
          </p:cNvPr>
          <p:cNvCxnSpPr>
            <a:cxnSpLocks/>
          </p:cNvCxnSpPr>
          <p:nvPr/>
        </p:nvCxnSpPr>
        <p:spPr>
          <a:xfrm>
            <a:off x="8520281" y="5169844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A297DB70-B99E-31E3-4936-8C54FA4229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5100854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05F8B05E-F6D2-C99E-A59E-CA23FFFD6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5100854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B67546AD-CBB6-533C-4167-FB38AFAC79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5177043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7" name="Oval 1">
            <a:extLst>
              <a:ext uri="{FF2B5EF4-FFF2-40B4-BE49-F238E27FC236}">
                <a16:creationId xmlns:a16="http://schemas.microsoft.com/office/drawing/2014/main" id="{EF601467-16DA-7584-DA98-883A2181FE72}"/>
              </a:ext>
            </a:extLst>
          </p:cNvPr>
          <p:cNvSpPr/>
          <p:nvPr/>
        </p:nvSpPr>
        <p:spPr>
          <a:xfrm>
            <a:off x="6444565" y="4212876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ttangolo con angoli arrotondati 6">
            <a:extLst>
              <a:ext uri="{FF2B5EF4-FFF2-40B4-BE49-F238E27FC236}">
                <a16:creationId xmlns:a16="http://schemas.microsoft.com/office/drawing/2014/main" id="{68592BDE-98DA-8681-ED48-DC1A5A2A3D0E}"/>
              </a:ext>
            </a:extLst>
          </p:cNvPr>
          <p:cNvSpPr/>
          <p:nvPr/>
        </p:nvSpPr>
        <p:spPr>
          <a:xfrm>
            <a:off x="6942143" y="4094419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9">
            <a:extLst>
              <a:ext uri="{FF2B5EF4-FFF2-40B4-BE49-F238E27FC236}">
                <a16:creationId xmlns:a16="http://schemas.microsoft.com/office/drawing/2014/main" id="{9E9EC7A8-C41E-7426-E6E6-770E11E47780}"/>
              </a:ext>
            </a:extLst>
          </p:cNvPr>
          <p:cNvCxnSpPr>
            <a:cxnSpLocks/>
          </p:cNvCxnSpPr>
          <p:nvPr/>
        </p:nvCxnSpPr>
        <p:spPr>
          <a:xfrm>
            <a:off x="8520281" y="4248393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E5A4DD6C-7CF1-6F25-9ACE-B1FFB0F0CD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4179403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309E4434-85D5-F770-658F-E06F1440A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4179403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E660AF15-5A46-3F33-D04F-36AEE6159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4255592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4" name="Oval 1">
            <a:extLst>
              <a:ext uri="{FF2B5EF4-FFF2-40B4-BE49-F238E27FC236}">
                <a16:creationId xmlns:a16="http://schemas.microsoft.com/office/drawing/2014/main" id="{C843A8F3-6E80-91D0-84FE-EA14C5742D8D}"/>
              </a:ext>
            </a:extLst>
          </p:cNvPr>
          <p:cNvSpPr/>
          <p:nvPr/>
        </p:nvSpPr>
        <p:spPr>
          <a:xfrm>
            <a:off x="6444565" y="3291425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ttangolo con angoli arrotondati 6">
            <a:extLst>
              <a:ext uri="{FF2B5EF4-FFF2-40B4-BE49-F238E27FC236}">
                <a16:creationId xmlns:a16="http://schemas.microsoft.com/office/drawing/2014/main" id="{79104D1A-B5B2-66CE-0479-1D18B7E50632}"/>
              </a:ext>
            </a:extLst>
          </p:cNvPr>
          <p:cNvSpPr/>
          <p:nvPr/>
        </p:nvSpPr>
        <p:spPr>
          <a:xfrm>
            <a:off x="6942143" y="3172968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1 9">
            <a:extLst>
              <a:ext uri="{FF2B5EF4-FFF2-40B4-BE49-F238E27FC236}">
                <a16:creationId xmlns:a16="http://schemas.microsoft.com/office/drawing/2014/main" id="{B3AF29F2-3B42-B5D6-A7E9-4E7BDCEC048A}"/>
              </a:ext>
            </a:extLst>
          </p:cNvPr>
          <p:cNvCxnSpPr>
            <a:cxnSpLocks/>
          </p:cNvCxnSpPr>
          <p:nvPr/>
        </p:nvCxnSpPr>
        <p:spPr>
          <a:xfrm>
            <a:off x="8520281" y="3326942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6C848327-7AAF-66C6-486A-1B9D87ABA4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3257952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F7F1334E-6048-340F-0EFD-36FAB6EF37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3257952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5E0E164A-53E3-69AF-561C-BBC481DD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3334141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1" name="Oval 1">
            <a:extLst>
              <a:ext uri="{FF2B5EF4-FFF2-40B4-BE49-F238E27FC236}">
                <a16:creationId xmlns:a16="http://schemas.microsoft.com/office/drawing/2014/main" id="{E40A30C3-D2C6-6460-912E-72A94C25F8CF}"/>
              </a:ext>
            </a:extLst>
          </p:cNvPr>
          <p:cNvSpPr/>
          <p:nvPr/>
        </p:nvSpPr>
        <p:spPr>
          <a:xfrm>
            <a:off x="819912" y="5134327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32" name="Rettangolo con angoli arrotondati 6">
            <a:extLst>
              <a:ext uri="{FF2B5EF4-FFF2-40B4-BE49-F238E27FC236}">
                <a16:creationId xmlns:a16="http://schemas.microsoft.com/office/drawing/2014/main" id="{38021A9C-1798-A4EC-0F1A-B081623CC8DB}"/>
              </a:ext>
            </a:extLst>
          </p:cNvPr>
          <p:cNvSpPr/>
          <p:nvPr/>
        </p:nvSpPr>
        <p:spPr>
          <a:xfrm>
            <a:off x="1317490" y="5015870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1 9">
            <a:extLst>
              <a:ext uri="{FF2B5EF4-FFF2-40B4-BE49-F238E27FC236}">
                <a16:creationId xmlns:a16="http://schemas.microsoft.com/office/drawing/2014/main" id="{C7EF951D-6DEE-1C44-2B2E-9AEE7676206C}"/>
              </a:ext>
            </a:extLst>
          </p:cNvPr>
          <p:cNvCxnSpPr>
            <a:cxnSpLocks/>
          </p:cNvCxnSpPr>
          <p:nvPr/>
        </p:nvCxnSpPr>
        <p:spPr>
          <a:xfrm>
            <a:off x="2895628" y="5169844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CC26305-68C4-DE54-7DF0-185F6688AE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5100854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F256BB92-E622-5097-AB54-27F857D2D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5100854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A0DB9C4-8AC5-DBFC-DCA4-67E5643CC5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5177043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8" name="Oval 1">
            <a:extLst>
              <a:ext uri="{FF2B5EF4-FFF2-40B4-BE49-F238E27FC236}">
                <a16:creationId xmlns:a16="http://schemas.microsoft.com/office/drawing/2014/main" id="{4A92E73C-5EE9-72DE-8F53-9409E7C24FF0}"/>
              </a:ext>
            </a:extLst>
          </p:cNvPr>
          <p:cNvSpPr/>
          <p:nvPr/>
        </p:nvSpPr>
        <p:spPr>
          <a:xfrm>
            <a:off x="819912" y="4212876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39" name="Rettangolo con angoli arrotondati 6">
            <a:extLst>
              <a:ext uri="{FF2B5EF4-FFF2-40B4-BE49-F238E27FC236}">
                <a16:creationId xmlns:a16="http://schemas.microsoft.com/office/drawing/2014/main" id="{D123DF56-F1BC-2C0C-08E9-F356460B22A1}"/>
              </a:ext>
            </a:extLst>
          </p:cNvPr>
          <p:cNvSpPr/>
          <p:nvPr/>
        </p:nvSpPr>
        <p:spPr>
          <a:xfrm>
            <a:off x="1317490" y="4094419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1 9">
            <a:extLst>
              <a:ext uri="{FF2B5EF4-FFF2-40B4-BE49-F238E27FC236}">
                <a16:creationId xmlns:a16="http://schemas.microsoft.com/office/drawing/2014/main" id="{C9261DB4-EE65-0D82-23A8-7C422BDA84A2}"/>
              </a:ext>
            </a:extLst>
          </p:cNvPr>
          <p:cNvCxnSpPr>
            <a:cxnSpLocks/>
          </p:cNvCxnSpPr>
          <p:nvPr/>
        </p:nvCxnSpPr>
        <p:spPr>
          <a:xfrm>
            <a:off x="2895628" y="4248393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6C1AB748-09EF-BF1B-A1A0-9A1918FBAC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4179403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F94C58A5-1004-2D63-105C-20A35471A2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4179403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4D43BF54-1697-D8E2-F06E-ECFEF7995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4255592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5" name="Oval 1">
            <a:extLst>
              <a:ext uri="{FF2B5EF4-FFF2-40B4-BE49-F238E27FC236}">
                <a16:creationId xmlns:a16="http://schemas.microsoft.com/office/drawing/2014/main" id="{5B6A6F2C-9993-2ACC-E1D4-5BA70F2EE1DE}"/>
              </a:ext>
            </a:extLst>
          </p:cNvPr>
          <p:cNvSpPr/>
          <p:nvPr/>
        </p:nvSpPr>
        <p:spPr>
          <a:xfrm>
            <a:off x="819912" y="3291425"/>
            <a:ext cx="408040" cy="399273"/>
          </a:xfrm>
          <a:prstGeom prst="ellipse">
            <a:avLst/>
          </a:prstGeom>
          <a:solidFill>
            <a:srgbClr val="003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46" name="Rettangolo con angoli arrotondati 6">
            <a:extLst>
              <a:ext uri="{FF2B5EF4-FFF2-40B4-BE49-F238E27FC236}">
                <a16:creationId xmlns:a16="http://schemas.microsoft.com/office/drawing/2014/main" id="{FF8B570B-2D05-C3E0-C097-E7194ABA9F64}"/>
              </a:ext>
            </a:extLst>
          </p:cNvPr>
          <p:cNvSpPr/>
          <p:nvPr/>
        </p:nvSpPr>
        <p:spPr>
          <a:xfrm>
            <a:off x="1317490" y="3172968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7" name="Connettore 1 9">
            <a:extLst>
              <a:ext uri="{FF2B5EF4-FFF2-40B4-BE49-F238E27FC236}">
                <a16:creationId xmlns:a16="http://schemas.microsoft.com/office/drawing/2014/main" id="{DC616B66-C3BD-B9FE-2035-BB61657CC993}"/>
              </a:ext>
            </a:extLst>
          </p:cNvPr>
          <p:cNvCxnSpPr>
            <a:cxnSpLocks/>
          </p:cNvCxnSpPr>
          <p:nvPr/>
        </p:nvCxnSpPr>
        <p:spPr>
          <a:xfrm>
            <a:off x="2895628" y="3326942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3">
            <a:extLst>
              <a:ext uri="{FF2B5EF4-FFF2-40B4-BE49-F238E27FC236}">
                <a16:creationId xmlns:a16="http://schemas.microsoft.com/office/drawing/2014/main" id="{BF2B97A7-F588-CA9C-1356-658B095C9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3257952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39B10923-C97B-3384-E8C9-EAAA0B0A9E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3257952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2C2C48ED-0B4F-FE2E-1592-580525E2E0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3334141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ttangolo 5">
            <a:extLst>
              <a:ext uri="{FF2B5EF4-FFF2-40B4-BE49-F238E27FC236}">
                <a16:creationId xmlns:a16="http://schemas.microsoft.com/office/drawing/2014/main" id="{33818290-0880-BABC-A303-3D452B0682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67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5">
            <a:extLst>
              <a:ext uri="{FF2B5EF4-FFF2-40B4-BE49-F238E27FC236}">
                <a16:creationId xmlns:a16="http://schemas.microsoft.com/office/drawing/2014/main" id="{A0FF2FF5-279E-C02B-BA6F-A57A1BA96A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itle 29">
            <a:extLst>
              <a:ext uri="{FF2B5EF4-FFF2-40B4-BE49-F238E27FC236}">
                <a16:creationId xmlns:a16="http://schemas.microsoft.com/office/drawing/2014/main" id="{59415B1A-DAB3-004B-A6CB-7982099854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455459"/>
            <a:ext cx="963419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8B9DC90C-1572-F6B5-6068-8D76B74BE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985" y="1405471"/>
            <a:ext cx="10548594" cy="1027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3332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2AFDCEDF-0014-917A-9B11-8BAB63D37B14}"/>
              </a:ext>
            </a:extLst>
          </p:cNvPr>
          <p:cNvSpPr/>
          <p:nvPr/>
        </p:nvSpPr>
        <p:spPr>
          <a:xfrm>
            <a:off x="6444565" y="5134327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5" name="Rettangolo con angoli arrotondati 6">
            <a:extLst>
              <a:ext uri="{FF2B5EF4-FFF2-40B4-BE49-F238E27FC236}">
                <a16:creationId xmlns:a16="http://schemas.microsoft.com/office/drawing/2014/main" id="{944B6426-4BD2-85B0-1A02-898BEEC107D9}"/>
              </a:ext>
            </a:extLst>
          </p:cNvPr>
          <p:cNvSpPr/>
          <p:nvPr/>
        </p:nvSpPr>
        <p:spPr>
          <a:xfrm>
            <a:off x="6942143" y="5015870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9">
            <a:extLst>
              <a:ext uri="{FF2B5EF4-FFF2-40B4-BE49-F238E27FC236}">
                <a16:creationId xmlns:a16="http://schemas.microsoft.com/office/drawing/2014/main" id="{BB81A026-ACAF-4E57-BF89-C18CA18C3489}"/>
              </a:ext>
            </a:extLst>
          </p:cNvPr>
          <p:cNvCxnSpPr>
            <a:cxnSpLocks/>
          </p:cNvCxnSpPr>
          <p:nvPr/>
        </p:nvCxnSpPr>
        <p:spPr>
          <a:xfrm>
            <a:off x="8520281" y="5169844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A297DB70-B99E-31E3-4936-8C54FA4229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5100854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05F8B05E-F6D2-C99E-A59E-CA23FFFD6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5100854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B67546AD-CBB6-533C-4167-FB38AFAC79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5177043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7" name="Oval 1">
            <a:extLst>
              <a:ext uri="{FF2B5EF4-FFF2-40B4-BE49-F238E27FC236}">
                <a16:creationId xmlns:a16="http://schemas.microsoft.com/office/drawing/2014/main" id="{EF601467-16DA-7584-DA98-883A2181FE72}"/>
              </a:ext>
            </a:extLst>
          </p:cNvPr>
          <p:cNvSpPr/>
          <p:nvPr/>
        </p:nvSpPr>
        <p:spPr>
          <a:xfrm>
            <a:off x="6444565" y="4212876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ttangolo con angoli arrotondati 6">
            <a:extLst>
              <a:ext uri="{FF2B5EF4-FFF2-40B4-BE49-F238E27FC236}">
                <a16:creationId xmlns:a16="http://schemas.microsoft.com/office/drawing/2014/main" id="{68592BDE-98DA-8681-ED48-DC1A5A2A3D0E}"/>
              </a:ext>
            </a:extLst>
          </p:cNvPr>
          <p:cNvSpPr/>
          <p:nvPr/>
        </p:nvSpPr>
        <p:spPr>
          <a:xfrm>
            <a:off x="6942143" y="4094419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9">
            <a:extLst>
              <a:ext uri="{FF2B5EF4-FFF2-40B4-BE49-F238E27FC236}">
                <a16:creationId xmlns:a16="http://schemas.microsoft.com/office/drawing/2014/main" id="{9E9EC7A8-C41E-7426-E6E6-770E11E47780}"/>
              </a:ext>
            </a:extLst>
          </p:cNvPr>
          <p:cNvCxnSpPr>
            <a:cxnSpLocks/>
          </p:cNvCxnSpPr>
          <p:nvPr/>
        </p:nvCxnSpPr>
        <p:spPr>
          <a:xfrm>
            <a:off x="8520281" y="4248393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E5A4DD6C-7CF1-6F25-9ACE-B1FFB0F0CD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4179403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309E4434-85D5-F770-658F-E06F1440A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4179403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E660AF15-5A46-3F33-D04F-36AEE6159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4255592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4" name="Oval 1">
            <a:extLst>
              <a:ext uri="{FF2B5EF4-FFF2-40B4-BE49-F238E27FC236}">
                <a16:creationId xmlns:a16="http://schemas.microsoft.com/office/drawing/2014/main" id="{C843A8F3-6E80-91D0-84FE-EA14C5742D8D}"/>
              </a:ext>
            </a:extLst>
          </p:cNvPr>
          <p:cNvSpPr/>
          <p:nvPr/>
        </p:nvSpPr>
        <p:spPr>
          <a:xfrm>
            <a:off x="6444565" y="3291425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ttangolo con angoli arrotondati 6">
            <a:extLst>
              <a:ext uri="{FF2B5EF4-FFF2-40B4-BE49-F238E27FC236}">
                <a16:creationId xmlns:a16="http://schemas.microsoft.com/office/drawing/2014/main" id="{79104D1A-B5B2-66CE-0479-1D18B7E50632}"/>
              </a:ext>
            </a:extLst>
          </p:cNvPr>
          <p:cNvSpPr/>
          <p:nvPr/>
        </p:nvSpPr>
        <p:spPr>
          <a:xfrm>
            <a:off x="6942143" y="3172968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1 9">
            <a:extLst>
              <a:ext uri="{FF2B5EF4-FFF2-40B4-BE49-F238E27FC236}">
                <a16:creationId xmlns:a16="http://schemas.microsoft.com/office/drawing/2014/main" id="{B3AF29F2-3B42-B5D6-A7E9-4E7BDCEC048A}"/>
              </a:ext>
            </a:extLst>
          </p:cNvPr>
          <p:cNvCxnSpPr>
            <a:cxnSpLocks/>
          </p:cNvCxnSpPr>
          <p:nvPr/>
        </p:nvCxnSpPr>
        <p:spPr>
          <a:xfrm>
            <a:off x="8520281" y="3326942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6C848327-7AAF-66C6-486A-1B9D87ABA4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1958" y="3257952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F7F1334E-6048-340F-0EFD-36FAB6EF37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7755" y="3257952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5E0E164A-53E3-69AF-561C-BBC481DD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8336" y="3334141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1" name="Oval 1">
            <a:extLst>
              <a:ext uri="{FF2B5EF4-FFF2-40B4-BE49-F238E27FC236}">
                <a16:creationId xmlns:a16="http://schemas.microsoft.com/office/drawing/2014/main" id="{E40A30C3-D2C6-6460-912E-72A94C25F8CF}"/>
              </a:ext>
            </a:extLst>
          </p:cNvPr>
          <p:cNvSpPr/>
          <p:nvPr/>
        </p:nvSpPr>
        <p:spPr>
          <a:xfrm>
            <a:off x="819912" y="5134327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32" name="Rettangolo con angoli arrotondati 6">
            <a:extLst>
              <a:ext uri="{FF2B5EF4-FFF2-40B4-BE49-F238E27FC236}">
                <a16:creationId xmlns:a16="http://schemas.microsoft.com/office/drawing/2014/main" id="{38021A9C-1798-A4EC-0F1A-B081623CC8DB}"/>
              </a:ext>
            </a:extLst>
          </p:cNvPr>
          <p:cNvSpPr/>
          <p:nvPr/>
        </p:nvSpPr>
        <p:spPr>
          <a:xfrm>
            <a:off x="1317490" y="5015870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1 9">
            <a:extLst>
              <a:ext uri="{FF2B5EF4-FFF2-40B4-BE49-F238E27FC236}">
                <a16:creationId xmlns:a16="http://schemas.microsoft.com/office/drawing/2014/main" id="{C7EF951D-6DEE-1C44-2B2E-9AEE7676206C}"/>
              </a:ext>
            </a:extLst>
          </p:cNvPr>
          <p:cNvCxnSpPr>
            <a:cxnSpLocks/>
          </p:cNvCxnSpPr>
          <p:nvPr/>
        </p:nvCxnSpPr>
        <p:spPr>
          <a:xfrm>
            <a:off x="2895628" y="5169844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CC26305-68C4-DE54-7DF0-185F6688AE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5100854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F256BB92-E622-5097-AB54-27F857D2D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5100854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A0DB9C4-8AC5-DBFC-DCA4-67E5643CC5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5177043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8" name="Oval 1">
            <a:extLst>
              <a:ext uri="{FF2B5EF4-FFF2-40B4-BE49-F238E27FC236}">
                <a16:creationId xmlns:a16="http://schemas.microsoft.com/office/drawing/2014/main" id="{4A92E73C-5EE9-72DE-8F53-9409E7C24FF0}"/>
              </a:ext>
            </a:extLst>
          </p:cNvPr>
          <p:cNvSpPr/>
          <p:nvPr/>
        </p:nvSpPr>
        <p:spPr>
          <a:xfrm>
            <a:off x="819912" y="4212876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39" name="Rettangolo con angoli arrotondati 6">
            <a:extLst>
              <a:ext uri="{FF2B5EF4-FFF2-40B4-BE49-F238E27FC236}">
                <a16:creationId xmlns:a16="http://schemas.microsoft.com/office/drawing/2014/main" id="{D123DF56-F1BC-2C0C-08E9-F356460B22A1}"/>
              </a:ext>
            </a:extLst>
          </p:cNvPr>
          <p:cNvSpPr/>
          <p:nvPr/>
        </p:nvSpPr>
        <p:spPr>
          <a:xfrm>
            <a:off x="1317490" y="4094419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1 9">
            <a:extLst>
              <a:ext uri="{FF2B5EF4-FFF2-40B4-BE49-F238E27FC236}">
                <a16:creationId xmlns:a16="http://schemas.microsoft.com/office/drawing/2014/main" id="{C9261DB4-EE65-0D82-23A8-7C422BDA84A2}"/>
              </a:ext>
            </a:extLst>
          </p:cNvPr>
          <p:cNvCxnSpPr>
            <a:cxnSpLocks/>
          </p:cNvCxnSpPr>
          <p:nvPr/>
        </p:nvCxnSpPr>
        <p:spPr>
          <a:xfrm>
            <a:off x="2895628" y="4248393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6C1AB748-09EF-BF1B-A1A0-9A1918FBAC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4179403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F94C58A5-1004-2D63-105C-20A35471A2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4179403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4D43BF54-1697-D8E2-F06E-ECFEF7995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4255592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5" name="Oval 1">
            <a:extLst>
              <a:ext uri="{FF2B5EF4-FFF2-40B4-BE49-F238E27FC236}">
                <a16:creationId xmlns:a16="http://schemas.microsoft.com/office/drawing/2014/main" id="{5B6A6F2C-9993-2ACC-E1D4-5BA70F2EE1DE}"/>
              </a:ext>
            </a:extLst>
          </p:cNvPr>
          <p:cNvSpPr/>
          <p:nvPr/>
        </p:nvSpPr>
        <p:spPr>
          <a:xfrm>
            <a:off x="819912" y="3291425"/>
            <a:ext cx="408040" cy="399273"/>
          </a:xfrm>
          <a:prstGeom prst="ellipse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rgbClr val="1A2A6F"/>
              </a:solidFill>
              <a:latin typeface="Arial" panose="020B0604020202020204" pitchFamily="34" charset="0"/>
            </a:endParaRPr>
          </a:p>
        </p:txBody>
      </p:sp>
      <p:sp>
        <p:nvSpPr>
          <p:cNvPr id="46" name="Rettangolo con angoli arrotondati 6">
            <a:extLst>
              <a:ext uri="{FF2B5EF4-FFF2-40B4-BE49-F238E27FC236}">
                <a16:creationId xmlns:a16="http://schemas.microsoft.com/office/drawing/2014/main" id="{FF8B570B-2D05-C3E0-C097-E7194ABA9F64}"/>
              </a:ext>
            </a:extLst>
          </p:cNvPr>
          <p:cNvSpPr/>
          <p:nvPr/>
        </p:nvSpPr>
        <p:spPr>
          <a:xfrm>
            <a:off x="1317490" y="3172968"/>
            <a:ext cx="4312883" cy="636187"/>
          </a:xfrm>
          <a:prstGeom prst="roundRect">
            <a:avLst>
              <a:gd name="adj" fmla="val 50000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7" name="Connettore 1 9">
            <a:extLst>
              <a:ext uri="{FF2B5EF4-FFF2-40B4-BE49-F238E27FC236}">
                <a16:creationId xmlns:a16="http://schemas.microsoft.com/office/drawing/2014/main" id="{DC616B66-C3BD-B9FE-2035-BB61657CC993}"/>
              </a:ext>
            </a:extLst>
          </p:cNvPr>
          <p:cNvCxnSpPr>
            <a:cxnSpLocks/>
          </p:cNvCxnSpPr>
          <p:nvPr/>
        </p:nvCxnSpPr>
        <p:spPr>
          <a:xfrm>
            <a:off x="2895628" y="3326942"/>
            <a:ext cx="0" cy="328238"/>
          </a:xfrm>
          <a:prstGeom prst="line">
            <a:avLst/>
          </a:prstGeom>
          <a:ln w="12700">
            <a:solidFill>
              <a:srgbClr val="00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3">
            <a:extLst>
              <a:ext uri="{FF2B5EF4-FFF2-40B4-BE49-F238E27FC236}">
                <a16:creationId xmlns:a16="http://schemas.microsoft.com/office/drawing/2014/main" id="{BF2B97A7-F588-CA9C-1356-658B095C9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7305" y="3257952"/>
            <a:ext cx="220901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39B10923-C97B-3384-E8C9-EAAA0B0A9E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3102" y="3257952"/>
            <a:ext cx="1082806" cy="4662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10 am – 12 pm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2C2C48ED-0B4F-FE2E-1592-580525E2E0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683" y="3334141"/>
            <a:ext cx="364211" cy="3138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9398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43EAB9F9-9745-EB16-E3B4-89499D02B9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33" y="275226"/>
            <a:ext cx="2016244" cy="71184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6A19E09-B6B7-F4CD-793F-74C0F0D40A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73025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978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4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6" r:id="rId2"/>
    <p:sldLayoutId id="2147483687" r:id="rId3"/>
    <p:sldLayoutId id="2147483713" r:id="rId4"/>
    <p:sldLayoutId id="2147483682" r:id="rId5"/>
    <p:sldLayoutId id="2147483649" r:id="rId6"/>
    <p:sldLayoutId id="2147483699" r:id="rId7"/>
    <p:sldLayoutId id="2147483697" r:id="rId8"/>
    <p:sldLayoutId id="2147483677" r:id="rId9"/>
    <p:sldLayoutId id="2147483689" r:id="rId10"/>
    <p:sldLayoutId id="2147483678" r:id="rId11"/>
    <p:sldLayoutId id="2147483690" r:id="rId12"/>
    <p:sldLayoutId id="2147483691" r:id="rId13"/>
    <p:sldLayoutId id="2147483693" r:id="rId14"/>
    <p:sldLayoutId id="2147483698" r:id="rId15"/>
    <p:sldLayoutId id="2147483679" r:id="rId16"/>
    <p:sldLayoutId id="2147483706" r:id="rId17"/>
    <p:sldLayoutId id="2147483673" r:id="rId18"/>
    <p:sldLayoutId id="2147483680" r:id="rId19"/>
    <p:sldLayoutId id="2147483674" r:id="rId20"/>
    <p:sldLayoutId id="2147483681" r:id="rId21"/>
    <p:sldLayoutId id="2147483707" r:id="rId22"/>
    <p:sldLayoutId id="2147483708" r:id="rId23"/>
    <p:sldLayoutId id="2147483709" r:id="rId24"/>
    <p:sldLayoutId id="2147483710" r:id="rId25"/>
    <p:sldLayoutId id="2147483712" r:id="rId26"/>
    <p:sldLayoutId id="2147483714" r:id="rId27"/>
    <p:sldLayoutId id="2147483700" r:id="rId28"/>
    <p:sldLayoutId id="2147483701" r:id="rId29"/>
    <p:sldLayoutId id="2147483660" r:id="rId30"/>
    <p:sldLayoutId id="2147483695" r:id="rId31"/>
    <p:sldLayoutId id="2147483703" r:id="rId32"/>
    <p:sldLayoutId id="2147483702" r:id="rId33"/>
    <p:sldLayoutId id="2147483704" r:id="rId34"/>
    <p:sldLayoutId id="2147483705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github.com/njoy/NJOY201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588E7-FBC2-144A-8A51-789718EE9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8940" y="2824835"/>
            <a:ext cx="3931398" cy="1938992"/>
          </a:xfrm>
        </p:spPr>
        <p:txBody>
          <a:bodyPr/>
          <a:lstStyle/>
          <a:p>
            <a:r>
              <a:rPr lang="en-US" dirty="0"/>
              <a:t>One brick after another:</a:t>
            </a:r>
            <a:br>
              <a:rPr lang="en-US" dirty="0"/>
            </a:br>
            <a:r>
              <a:rPr lang="en-US" dirty="0"/>
              <a:t>Solid foundations for accelerated progress in FENDL and TENDL</a:t>
            </a:r>
            <a:br>
              <a:rPr lang="en-US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2FF74-936B-A1A2-9702-73F34974F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88250" y="5091113"/>
            <a:ext cx="4140688" cy="1027112"/>
          </a:xfrm>
        </p:spPr>
        <p:txBody>
          <a:bodyPr/>
          <a:lstStyle/>
          <a:p>
            <a:r>
              <a:rPr lang="en-US" dirty="0"/>
              <a:t>Georg Schnabel</a:t>
            </a:r>
          </a:p>
          <a:p>
            <a:r>
              <a:rPr lang="en-US" dirty="0"/>
              <a:t>IAEA / NAPC / Nuclear Data 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33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ottotitolo 2">
            <a:extLst>
              <a:ext uri="{FF2B5EF4-FFF2-40B4-BE49-F238E27FC236}">
                <a16:creationId xmlns:a16="http://schemas.microsoft.com/office/drawing/2014/main" id="{77723322-B2DF-61EF-F34C-16C4EC856562}"/>
              </a:ext>
            </a:extLst>
          </p:cNvPr>
          <p:cNvSpPr txBox="1">
            <a:spLocks/>
          </p:cNvSpPr>
          <p:nvPr/>
        </p:nvSpPr>
        <p:spPr>
          <a:xfrm>
            <a:off x="716459" y="2230494"/>
            <a:ext cx="10564072" cy="3606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9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History and evolution of the FENDL fusion nuclear data library</a:t>
            </a:r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9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Key ingredients of the comprehensive TENDL nuclear data library</a:t>
            </a:r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9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Recent developments in the FENDL project</a:t>
            </a:r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9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Potential future infrastructure directions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508A0FA6-DC0F-B226-8E08-4E67016D2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77657"/>
            <a:ext cx="10756528" cy="70645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it-IT" sz="4000" b="1" u="none" strike="noStrike" dirty="0">
                <a:solidFill>
                  <a:srgbClr val="0069B4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Outline</a:t>
            </a:r>
            <a:br>
              <a:rPr lang="it-IT" sz="2400" b="1" dirty="0">
                <a:solidFill>
                  <a:srgbClr val="0069B4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</a:rPr>
            </a:br>
            <a:endParaRPr lang="it-IT" sz="2400" b="1" dirty="0">
              <a:solidFill>
                <a:srgbClr val="0069B4"/>
              </a:solidFill>
              <a:effectLst/>
              <a:latin typeface="Roboto Condensed ExtraBold" panose="02000000000000000000" pitchFamily="2" charset="0"/>
              <a:ea typeface="Roboto Condensed ExtraBold" panose="02000000000000000000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9A1B321-B480-4CF1-E50D-9DF8E061DDC9}"/>
              </a:ext>
            </a:extLst>
          </p:cNvPr>
          <p:cNvSpPr/>
          <p:nvPr/>
        </p:nvSpPr>
        <p:spPr>
          <a:xfrm>
            <a:off x="0" y="277657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B7F55EC9-C3C3-E877-096F-BF0A57797DD4}"/>
              </a:ext>
            </a:extLst>
          </p:cNvPr>
          <p:cNvSpPr txBox="1">
            <a:spLocks/>
          </p:cNvSpPr>
          <p:nvPr/>
        </p:nvSpPr>
        <p:spPr>
          <a:xfrm>
            <a:off x="6510629" y="1781760"/>
            <a:ext cx="5378902" cy="3370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endParaRPr lang="it-IT" sz="1500" dirty="0">
              <a:solidFill>
                <a:srgbClr val="0069B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44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6B9C-045F-E013-A393-35C621EB1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07385AE5-1FF2-6574-CBB4-7B7776DB0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77657"/>
            <a:ext cx="10756528" cy="70645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it-IT" sz="4000" b="1" u="none" strike="noStrike" dirty="0">
                <a:solidFill>
                  <a:srgbClr val="0069B4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FENDL</a:t>
            </a:r>
            <a:br>
              <a:rPr lang="it-IT" sz="2400" b="1" dirty="0">
                <a:solidFill>
                  <a:srgbClr val="0069B4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</a:rPr>
            </a:br>
            <a:endParaRPr lang="it-IT" sz="2400" b="1" dirty="0">
              <a:solidFill>
                <a:srgbClr val="0069B4"/>
              </a:solidFill>
              <a:effectLst/>
              <a:latin typeface="Roboto Condensed ExtraBold" panose="02000000000000000000" pitchFamily="2" charset="0"/>
              <a:ea typeface="Roboto Condensed ExtraBold" panose="02000000000000000000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F3784C4-0487-7338-0000-18696BB01C26}"/>
              </a:ext>
            </a:extLst>
          </p:cNvPr>
          <p:cNvSpPr/>
          <p:nvPr/>
        </p:nvSpPr>
        <p:spPr>
          <a:xfrm>
            <a:off x="0" y="277657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787D68F1-E9ED-9095-D2DB-855D4FA55C23}"/>
              </a:ext>
            </a:extLst>
          </p:cNvPr>
          <p:cNvSpPr txBox="1">
            <a:spLocks/>
          </p:cNvSpPr>
          <p:nvPr/>
        </p:nvSpPr>
        <p:spPr>
          <a:xfrm>
            <a:off x="6510629" y="1781760"/>
            <a:ext cx="5378902" cy="3370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endParaRPr lang="it-IT" sz="1500" dirty="0">
              <a:solidFill>
                <a:srgbClr val="0069B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F178D-9D9D-15D5-BAF4-A45EC65FA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04" y="1313172"/>
            <a:ext cx="1991771" cy="2337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EBDB9-50BD-2FC4-BB18-210062D95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304" y="1103076"/>
            <a:ext cx="3915636" cy="2876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5EE6E-3987-7BFB-CA1B-970CDD4F6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053" y="571740"/>
            <a:ext cx="4558478" cy="29954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D08886-1DA7-4C9E-ABB3-4DB770AB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087" y="3672012"/>
            <a:ext cx="4628583" cy="24063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D68441-A76E-77F2-E631-82BBC09E2987}"/>
              </a:ext>
            </a:extLst>
          </p:cNvPr>
          <p:cNvSpPr txBox="1"/>
          <p:nvPr/>
        </p:nvSpPr>
        <p:spPr>
          <a:xfrm>
            <a:off x="232365" y="3746005"/>
            <a:ext cx="2653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Reagan and Gorbachev</a:t>
            </a:r>
          </a:p>
          <a:p>
            <a:r>
              <a:rPr lang="en-US" sz="1600" dirty="0"/>
              <a:t>at Geneva summit 1985</a:t>
            </a:r>
          </a:p>
          <a:p>
            <a:endParaRPr lang="en-US" sz="1600" dirty="0"/>
          </a:p>
          <a:p>
            <a:r>
              <a:rPr lang="en-US" sz="1600" dirty="0"/>
              <a:t>Idea of cooperation on peaceful fusion energy research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1D089-AED7-8C07-69F7-87C43761E543}"/>
              </a:ext>
            </a:extLst>
          </p:cNvPr>
          <p:cNvSpPr txBox="1"/>
          <p:nvPr/>
        </p:nvSpPr>
        <p:spPr>
          <a:xfrm>
            <a:off x="3048304" y="4121900"/>
            <a:ext cx="4109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FENDL’s birth:</a:t>
            </a:r>
          </a:p>
          <a:p>
            <a:r>
              <a:rPr lang="en-US" sz="1600" dirty="0"/>
              <a:t>IAEA Specialists Meeting</a:t>
            </a:r>
            <a:r>
              <a:rPr lang="en-GB" sz="1600" dirty="0"/>
              <a:t> on</a:t>
            </a:r>
          </a:p>
          <a:p>
            <a:r>
              <a:rPr lang="en-GB" sz="1600" dirty="0"/>
              <a:t>“Fusion Evaluated Nuclear Data Library Related to the ITER Activity”</a:t>
            </a:r>
          </a:p>
          <a:p>
            <a:r>
              <a:rPr lang="en-GB" sz="1600" dirty="0"/>
              <a:t>IAEA, Vienna, 16-18 Nov 1987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DC4608-1DDF-3525-64F2-DA252E3703F0}"/>
              </a:ext>
            </a:extLst>
          </p:cNvPr>
          <p:cNvSpPr txBox="1"/>
          <p:nvPr/>
        </p:nvSpPr>
        <p:spPr>
          <a:xfrm>
            <a:off x="7260206" y="170082"/>
            <a:ext cx="4204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Recent releases FENDL-3.2b and FENDL-3.2c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A4E477-BEC5-F965-F2B7-CA8DC0D9B7F5}"/>
              </a:ext>
            </a:extLst>
          </p:cNvPr>
          <p:cNvSpPr txBox="1"/>
          <p:nvPr/>
        </p:nvSpPr>
        <p:spPr>
          <a:xfrm>
            <a:off x="152400" y="6211010"/>
            <a:ext cx="6463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Information and pictures from U. Fischer presentation at IAEA Consultancy  Meeting on “Further Development of FENDL”, 30 Oct-2 Nov 2023 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37F2CF-2330-7258-DA36-214B797B8AED}"/>
              </a:ext>
            </a:extLst>
          </p:cNvPr>
          <p:cNvSpPr txBox="1"/>
          <p:nvPr/>
        </p:nvSpPr>
        <p:spPr>
          <a:xfrm>
            <a:off x="8546532" y="6362460"/>
            <a:ext cx="250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History of collaboration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399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3D82B-809F-2719-DA8A-95C1DD7F2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E1EF0805-FA70-6EAC-CA81-587F065F1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77657"/>
            <a:ext cx="10756528" cy="70645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it-IT" sz="4000" b="1" u="none" strike="noStrike" dirty="0">
                <a:solidFill>
                  <a:srgbClr val="0069B4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TENDL</a:t>
            </a:r>
            <a:br>
              <a:rPr lang="it-IT" sz="2400" b="1" dirty="0">
                <a:solidFill>
                  <a:srgbClr val="0069B4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</a:rPr>
            </a:br>
            <a:endParaRPr lang="it-IT" sz="2400" b="1" dirty="0">
              <a:solidFill>
                <a:srgbClr val="0069B4"/>
              </a:solidFill>
              <a:effectLst/>
              <a:latin typeface="Roboto Condensed ExtraBold" panose="02000000000000000000" pitchFamily="2" charset="0"/>
              <a:ea typeface="Roboto Condensed ExtraBold" panose="02000000000000000000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C1718FC-F285-716A-5BA1-0DBCAF100DCD}"/>
              </a:ext>
            </a:extLst>
          </p:cNvPr>
          <p:cNvSpPr/>
          <p:nvPr/>
        </p:nvSpPr>
        <p:spPr>
          <a:xfrm>
            <a:off x="0" y="277657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3D76702A-83DF-605B-15B1-1E8C84D50890}"/>
              </a:ext>
            </a:extLst>
          </p:cNvPr>
          <p:cNvSpPr txBox="1">
            <a:spLocks/>
          </p:cNvSpPr>
          <p:nvPr/>
        </p:nvSpPr>
        <p:spPr>
          <a:xfrm>
            <a:off x="6510629" y="1781760"/>
            <a:ext cx="5378902" cy="3370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endParaRPr lang="it-IT" sz="1500" dirty="0">
              <a:solidFill>
                <a:srgbClr val="0069B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14956-48D5-E028-B915-79B34AC75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565" y="1293220"/>
            <a:ext cx="5470754" cy="41124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D11F37-BF38-34F1-B4B1-26198D7D4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65" y="984115"/>
            <a:ext cx="5474635" cy="44216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0DE4CD-3BC4-3D02-5C0F-0030DD0E0FBB}"/>
              </a:ext>
            </a:extLst>
          </p:cNvPr>
          <p:cNvSpPr txBox="1"/>
          <p:nvPr/>
        </p:nvSpPr>
        <p:spPr>
          <a:xfrm>
            <a:off x="885093" y="5588226"/>
            <a:ext cx="5120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taken from</a:t>
            </a:r>
          </a:p>
          <a:p>
            <a:r>
              <a:rPr lang="en-US" sz="1400" dirty="0"/>
              <a:t>A.J. Koning and D. Rochman “Modern Nuclear Data Evaluation</a:t>
            </a:r>
          </a:p>
          <a:p>
            <a:r>
              <a:rPr lang="en-US" sz="1400" dirty="0"/>
              <a:t>with the TALYS Code System,” Nuclear Data Sheets 113 (2012)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6F8D43-F7F9-AE41-0F38-81BFBDCA1948}"/>
              </a:ext>
            </a:extLst>
          </p:cNvPr>
          <p:cNvSpPr txBox="1"/>
          <p:nvPr/>
        </p:nvSpPr>
        <p:spPr>
          <a:xfrm>
            <a:off x="8308731" y="6040316"/>
            <a:ext cx="329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automated and comprehensive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64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986F2-D5A6-EE24-754F-2D08191EE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57258D0-AB5D-60C2-F037-ABA171C05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77657"/>
            <a:ext cx="10756528" cy="70645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it-IT" sz="4000" b="1" u="none" strike="noStrike" dirty="0">
                <a:solidFill>
                  <a:srgbClr val="0069B4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FENDL-related developments</a:t>
            </a:r>
            <a:br>
              <a:rPr lang="it-IT" sz="2400" b="1" dirty="0">
                <a:solidFill>
                  <a:srgbClr val="0069B4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</a:rPr>
            </a:br>
            <a:endParaRPr lang="it-IT" sz="2400" b="1" dirty="0">
              <a:solidFill>
                <a:srgbClr val="0069B4"/>
              </a:solidFill>
              <a:effectLst/>
              <a:latin typeface="Roboto Condensed ExtraBold" panose="02000000000000000000" pitchFamily="2" charset="0"/>
              <a:ea typeface="Roboto Condensed ExtraBold" panose="02000000000000000000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C8A9B47-5B0D-9E15-8E18-5586E44D6350}"/>
              </a:ext>
            </a:extLst>
          </p:cNvPr>
          <p:cNvSpPr/>
          <p:nvPr/>
        </p:nvSpPr>
        <p:spPr>
          <a:xfrm>
            <a:off x="0" y="277657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BFCBB21E-BEAC-0533-5CB7-169C6DBFE44E}"/>
              </a:ext>
            </a:extLst>
          </p:cNvPr>
          <p:cNvSpPr txBox="1">
            <a:spLocks/>
          </p:cNvSpPr>
          <p:nvPr/>
        </p:nvSpPr>
        <p:spPr>
          <a:xfrm>
            <a:off x="6510629" y="1781760"/>
            <a:ext cx="5378902" cy="3370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endParaRPr lang="it-IT" sz="1500" dirty="0">
              <a:solidFill>
                <a:srgbClr val="0069B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A4B5F9-7A0D-04B6-7DC9-20635ABE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06" y="2230380"/>
            <a:ext cx="1451953" cy="17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38E0B-BB9C-AD36-B421-CD66BB7440C3}"/>
              </a:ext>
            </a:extLst>
          </p:cNvPr>
          <p:cNvSpPr txBox="1"/>
          <p:nvPr/>
        </p:nvSpPr>
        <p:spPr>
          <a:xfrm>
            <a:off x="271752" y="4123801"/>
            <a:ext cx="281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https://github.com/JADE-V-V/JADE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5741B5-8A1B-4DDB-4F88-C3F5BE84848F}"/>
              </a:ext>
            </a:extLst>
          </p:cNvPr>
          <p:cNvSpPr txBox="1"/>
          <p:nvPr/>
        </p:nvSpPr>
        <p:spPr>
          <a:xfrm>
            <a:off x="60436" y="1667060"/>
            <a:ext cx="357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Open-source V&amp;V automation tool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5CC7C-9350-9392-3B85-C737D0DC1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108" y="2045633"/>
            <a:ext cx="4115568" cy="29429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7C6442-E338-42E1-6FB1-3B08EE279166}"/>
              </a:ext>
            </a:extLst>
          </p:cNvPr>
          <p:cNvSpPr txBox="1"/>
          <p:nvPr/>
        </p:nvSpPr>
        <p:spPr>
          <a:xfrm>
            <a:off x="3833007" y="5048813"/>
            <a:ext cx="39624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https://github.com/IAEA-NDS/open-benchmarks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537656-16A1-2621-E191-9EF6F83A0363}"/>
              </a:ext>
            </a:extLst>
          </p:cNvPr>
          <p:cNvSpPr txBox="1"/>
          <p:nvPr/>
        </p:nvSpPr>
        <p:spPr>
          <a:xfrm>
            <a:off x="3991163" y="1520894"/>
            <a:ext cx="3038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Public benchmark repository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ACE39C-E3A1-B06C-136C-C2338EEB4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535" y="2458397"/>
            <a:ext cx="4094029" cy="25798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91A9A4-8E9C-AAF2-77AC-2E70B01E4916}"/>
              </a:ext>
            </a:extLst>
          </p:cNvPr>
          <p:cNvSpPr txBox="1"/>
          <p:nvPr/>
        </p:nvSpPr>
        <p:spPr>
          <a:xfrm>
            <a:off x="8335966" y="1667060"/>
            <a:ext cx="2872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data editing toolkit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DFEC0-7C99-5AFF-6F41-478803CB09F4}"/>
              </a:ext>
            </a:extLst>
          </p:cNvPr>
          <p:cNvSpPr txBox="1"/>
          <p:nvPr/>
        </p:nvSpPr>
        <p:spPr>
          <a:xfrm>
            <a:off x="4097286" y="5567627"/>
            <a:ext cx="3115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Partly based on </a:t>
            </a:r>
            <a:r>
              <a:rPr lang="en-US" dirty="0" err="1"/>
              <a:t>CoNDERC</a:t>
            </a:r>
            <a:r>
              <a:rPr lang="en-US" dirty="0"/>
              <a:t>:</a:t>
            </a:r>
          </a:p>
          <a:p>
            <a:r>
              <a:rPr lang="en-GB" dirty="0"/>
              <a:t>https://nds.iaea.org/conderc/</a:t>
            </a:r>
          </a:p>
        </p:txBody>
      </p:sp>
    </p:spTree>
    <p:extLst>
      <p:ext uri="{BB962C8B-B14F-4D97-AF65-F5344CB8AC3E}">
        <p14:creationId xmlns:p14="http://schemas.microsoft.com/office/powerpoint/2010/main" val="201807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4ECCA-E16D-77A0-1874-FF285B786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61DD76D-8734-F724-ECDA-A0B825232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77657"/>
            <a:ext cx="10756528" cy="70645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it-IT" sz="4000" b="1" u="none" strike="noStrike" dirty="0">
                <a:solidFill>
                  <a:srgbClr val="0069B4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Transparent tracking of library development</a:t>
            </a:r>
            <a:br>
              <a:rPr lang="it-IT" sz="2400" b="1" dirty="0">
                <a:solidFill>
                  <a:srgbClr val="0069B4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</a:rPr>
            </a:br>
            <a:endParaRPr lang="it-IT" sz="2400" b="1" dirty="0">
              <a:solidFill>
                <a:srgbClr val="0069B4"/>
              </a:solidFill>
              <a:effectLst/>
              <a:latin typeface="Roboto Condensed ExtraBold" panose="02000000000000000000" pitchFamily="2" charset="0"/>
              <a:ea typeface="Roboto Condensed ExtraBold" panose="02000000000000000000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44E38B8-7BC4-9388-F2E7-A326B63A3F5F}"/>
              </a:ext>
            </a:extLst>
          </p:cNvPr>
          <p:cNvSpPr/>
          <p:nvPr/>
        </p:nvSpPr>
        <p:spPr>
          <a:xfrm>
            <a:off x="0" y="277657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6E3998-3E5D-0652-A5F2-0B9AE6FF7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1" y="1342664"/>
            <a:ext cx="7093315" cy="4559534"/>
          </a:xfrm>
          <a:prstGeom prst="rect">
            <a:avLst/>
          </a:prstGeom>
        </p:spPr>
      </p:pic>
      <p:pic>
        <p:nvPicPr>
          <p:cNvPr id="8" name="Picture 4" descr="Apptainer - Portable, Reproducible Containers">
            <a:extLst>
              <a:ext uri="{FF2B5EF4-FFF2-40B4-BE49-F238E27FC236}">
                <a16:creationId xmlns:a16="http://schemas.microsoft.com/office/drawing/2014/main" id="{F08037B7-3CF2-E449-119A-3C710FCB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754" y="3141859"/>
            <a:ext cx="3139219" cy="9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ogo">
            <a:extLst>
              <a:ext uri="{FF2B5EF4-FFF2-40B4-BE49-F238E27FC236}">
                <a16:creationId xmlns:a16="http://schemas.microsoft.com/office/drawing/2014/main" id="{9544596D-207E-8B5E-B1AD-6083DB7CF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53" y="1413111"/>
            <a:ext cx="1594277" cy="129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Understanding Git: A Comprehensive Guide to Version Control | by Kishan A |  Medium">
            <a:extLst>
              <a:ext uri="{FF2B5EF4-FFF2-40B4-BE49-F238E27FC236}">
                <a16:creationId xmlns:a16="http://schemas.microsoft.com/office/drawing/2014/main" id="{025F823A-BE44-03CE-3CF8-3473B10F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53" y="4531999"/>
            <a:ext cx="1682331" cy="99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12B5B5-5C25-4E90-478C-F138FE23EFA1}"/>
              </a:ext>
            </a:extLst>
          </p:cNvPr>
          <p:cNvSpPr txBox="1"/>
          <p:nvPr/>
        </p:nvSpPr>
        <p:spPr>
          <a:xfrm>
            <a:off x="880780" y="6260747"/>
            <a:ext cx="753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Mirror of </a:t>
            </a:r>
            <a:r>
              <a:rPr lang="en-US" dirty="0">
                <a:hlinkClick r:id="rId7"/>
              </a:rPr>
              <a:t>https://github.com/njoy/NJOY2016</a:t>
            </a:r>
            <a:r>
              <a:rPr lang="en-US" dirty="0"/>
              <a:t> (LANL) with IAEA-NDS patches</a:t>
            </a:r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9638276-860B-5BDE-3710-D171CFB05356}"/>
              </a:ext>
            </a:extLst>
          </p:cNvPr>
          <p:cNvCxnSpPr/>
          <p:nvPr/>
        </p:nvCxnSpPr>
        <p:spPr>
          <a:xfrm flipH="1">
            <a:off x="1467059" y="4330840"/>
            <a:ext cx="1316334" cy="19299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15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B31C5-8D4D-9667-06B3-1628769A9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B5904634-1A4C-976F-1ECC-138825984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77657"/>
            <a:ext cx="10756528" cy="70645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it-IT" sz="4000" b="1" u="none" strike="noStrike" dirty="0">
                <a:solidFill>
                  <a:srgbClr val="0069B4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Future developments: Improved tracing granularity</a:t>
            </a:r>
            <a:br>
              <a:rPr lang="it-IT" sz="2400" b="1" dirty="0">
                <a:solidFill>
                  <a:srgbClr val="0069B4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</a:rPr>
            </a:br>
            <a:endParaRPr lang="it-IT" sz="2400" b="1" dirty="0">
              <a:solidFill>
                <a:srgbClr val="0069B4"/>
              </a:solidFill>
              <a:effectLst/>
              <a:latin typeface="Roboto Condensed ExtraBold" panose="02000000000000000000" pitchFamily="2" charset="0"/>
              <a:ea typeface="Roboto Condensed ExtraBold" panose="02000000000000000000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749E8F7-7FCB-BD3E-5A56-DDB30C4B6FE0}"/>
              </a:ext>
            </a:extLst>
          </p:cNvPr>
          <p:cNvSpPr/>
          <p:nvPr/>
        </p:nvSpPr>
        <p:spPr>
          <a:xfrm>
            <a:off x="0" y="277657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F0D2C2-0E45-2D08-57AC-7BC34F5FC84F}"/>
              </a:ext>
            </a:extLst>
          </p:cNvPr>
          <p:cNvSpPr/>
          <p:nvPr/>
        </p:nvSpPr>
        <p:spPr>
          <a:xfrm>
            <a:off x="1283675" y="2004647"/>
            <a:ext cx="2171700" cy="7913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Nuclear data file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C4D0E3-448F-0373-14B4-F26CF46C7587}"/>
              </a:ext>
            </a:extLst>
          </p:cNvPr>
          <p:cNvSpPr/>
          <p:nvPr/>
        </p:nvSpPr>
        <p:spPr>
          <a:xfrm>
            <a:off x="1286606" y="3563816"/>
            <a:ext cx="2171700" cy="7913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Nuclear data file’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C8C359-DBD3-1ED5-7E85-40FD1656CB60}"/>
              </a:ext>
            </a:extLst>
          </p:cNvPr>
          <p:cNvSpPr/>
          <p:nvPr/>
        </p:nvSpPr>
        <p:spPr>
          <a:xfrm>
            <a:off x="1280743" y="5094301"/>
            <a:ext cx="2171700" cy="7913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Nuclear data file’’</a:t>
            </a:r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6A0B99-887F-3958-6F8B-7AE467EF93C6}"/>
              </a:ext>
            </a:extLst>
          </p:cNvPr>
          <p:cNvCxnSpPr>
            <a:stCxn id="2" idx="2"/>
            <a:endCxn id="3" idx="0"/>
          </p:cNvCxnSpPr>
          <p:nvPr/>
        </p:nvCxnSpPr>
        <p:spPr>
          <a:xfrm>
            <a:off x="2369525" y="2795955"/>
            <a:ext cx="2931" cy="767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D65736-87BA-10CC-ECD6-DD487A199AA3}"/>
              </a:ext>
            </a:extLst>
          </p:cNvPr>
          <p:cNvCxnSpPr>
            <a:stCxn id="3" idx="2"/>
            <a:endCxn id="4" idx="0"/>
          </p:cNvCxnSpPr>
          <p:nvPr/>
        </p:nvCxnSpPr>
        <p:spPr>
          <a:xfrm flipH="1">
            <a:off x="2366593" y="4355124"/>
            <a:ext cx="5863" cy="739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5D2F4C0-8B91-3C22-9600-32B1EC6E653C}"/>
              </a:ext>
            </a:extLst>
          </p:cNvPr>
          <p:cNvSpPr txBox="1"/>
          <p:nvPr/>
        </p:nvSpPr>
        <p:spPr>
          <a:xfrm>
            <a:off x="1280743" y="1028673"/>
            <a:ext cx="194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approach</a:t>
            </a:r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66C271-4CFC-FC61-8274-AA48B0502B2D}"/>
              </a:ext>
            </a:extLst>
          </p:cNvPr>
          <p:cNvCxnSpPr>
            <a:cxnSpLocks/>
          </p:cNvCxnSpPr>
          <p:nvPr/>
        </p:nvCxnSpPr>
        <p:spPr>
          <a:xfrm>
            <a:off x="3979982" y="2004647"/>
            <a:ext cx="0" cy="398291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12B5869-13FC-0C9C-06C3-098EA059A13C}"/>
              </a:ext>
            </a:extLst>
          </p:cNvPr>
          <p:cNvSpPr txBox="1"/>
          <p:nvPr/>
        </p:nvSpPr>
        <p:spPr>
          <a:xfrm rot="5400000">
            <a:off x="3982606" y="376046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E36CB6-10A1-73B3-AAC3-37C96AFF0E72}"/>
              </a:ext>
            </a:extLst>
          </p:cNvPr>
          <p:cNvSpPr txBox="1"/>
          <p:nvPr/>
        </p:nvSpPr>
        <p:spPr>
          <a:xfrm>
            <a:off x="525033" y="2989669"/>
            <a:ext cx="105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 A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A9CC29-E69E-1408-F9B6-E4119241E269}"/>
              </a:ext>
            </a:extLst>
          </p:cNvPr>
          <p:cNvSpPr txBox="1"/>
          <p:nvPr/>
        </p:nvSpPr>
        <p:spPr>
          <a:xfrm>
            <a:off x="519173" y="4557632"/>
            <a:ext cx="105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 B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0C0CE6-943C-96E3-56BA-D4AAEFFA1402}"/>
              </a:ext>
            </a:extLst>
          </p:cNvPr>
          <p:cNvSpPr txBox="1"/>
          <p:nvPr/>
        </p:nvSpPr>
        <p:spPr>
          <a:xfrm>
            <a:off x="7069007" y="846966"/>
            <a:ext cx="183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approach</a:t>
            </a:r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0F4D6B-A9AC-A793-9E74-7DF5BA3570B5}"/>
              </a:ext>
            </a:extLst>
          </p:cNvPr>
          <p:cNvSpPr/>
          <p:nvPr/>
        </p:nvSpPr>
        <p:spPr>
          <a:xfrm>
            <a:off x="6896633" y="1417184"/>
            <a:ext cx="2171700" cy="7913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Nuclear data file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971446-FF74-7A2C-215F-CA2CD6ADD5B9}"/>
              </a:ext>
            </a:extLst>
          </p:cNvPr>
          <p:cNvSpPr/>
          <p:nvPr/>
        </p:nvSpPr>
        <p:spPr>
          <a:xfrm>
            <a:off x="6896633" y="2421756"/>
            <a:ext cx="1462987" cy="7841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Excitation functions</a:t>
            </a:r>
            <a:endParaRPr lang="en-GB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6F5A56-4F14-5F38-3279-5ECCF957636A}"/>
              </a:ext>
            </a:extLst>
          </p:cNvPr>
          <p:cNvSpPr/>
          <p:nvPr/>
        </p:nvSpPr>
        <p:spPr>
          <a:xfrm>
            <a:off x="9813283" y="1422732"/>
            <a:ext cx="1462986" cy="7841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Angular distributions</a:t>
            </a:r>
            <a:endParaRPr lang="en-GB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F70F2A-C458-8352-76FF-678437BF684F}"/>
              </a:ext>
            </a:extLst>
          </p:cNvPr>
          <p:cNvSpPr/>
          <p:nvPr/>
        </p:nvSpPr>
        <p:spPr>
          <a:xfrm>
            <a:off x="4856015" y="1625238"/>
            <a:ext cx="1462987" cy="78413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Isomeric ratios</a:t>
            </a:r>
            <a:endParaRPr lang="en-GB" sz="14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50C864-6A4C-5DFE-3720-711987CBAEC9}"/>
              </a:ext>
            </a:extLst>
          </p:cNvPr>
          <p:cNvCxnSpPr>
            <a:stCxn id="24" idx="1"/>
            <a:endCxn id="27" idx="3"/>
          </p:cNvCxnSpPr>
          <p:nvPr/>
        </p:nvCxnSpPr>
        <p:spPr>
          <a:xfrm flipH="1">
            <a:off x="6319002" y="1812838"/>
            <a:ext cx="577631" cy="20446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C78D2F-7762-F8D2-459E-25999BC0FBE0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7628127" y="2208492"/>
            <a:ext cx="354356" cy="21326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6E9BC32-1533-6E88-D326-2B5BF74EB890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9068333" y="1812838"/>
            <a:ext cx="744950" cy="196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5899D30C-BB8B-DBA5-7101-3ECBC49ADACF}"/>
              </a:ext>
            </a:extLst>
          </p:cNvPr>
          <p:cNvSpPr/>
          <p:nvPr/>
        </p:nvSpPr>
        <p:spPr>
          <a:xfrm>
            <a:off x="4967652" y="2667915"/>
            <a:ext cx="1462987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Energy 1</a:t>
            </a:r>
            <a:endParaRPr lang="en-GB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3333AC5-9076-5C7B-CE87-E4FBADC5CDE4}"/>
              </a:ext>
            </a:extLst>
          </p:cNvPr>
          <p:cNvSpPr/>
          <p:nvPr/>
        </p:nvSpPr>
        <p:spPr>
          <a:xfrm>
            <a:off x="5065832" y="3397327"/>
            <a:ext cx="1878621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Cross Sections 1</a:t>
            </a:r>
            <a:endParaRPr lang="en-GB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F388D35-9A29-C4B0-CDD0-9116A243918E}"/>
              </a:ext>
            </a:extLst>
          </p:cNvPr>
          <p:cNvSpPr/>
          <p:nvPr/>
        </p:nvSpPr>
        <p:spPr>
          <a:xfrm>
            <a:off x="9067668" y="2470596"/>
            <a:ext cx="1462987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Energy 2</a:t>
            </a:r>
            <a:endParaRPr lang="en-GB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AB32809-07B2-7401-F7D4-6639DB8B253C}"/>
              </a:ext>
            </a:extLst>
          </p:cNvPr>
          <p:cNvSpPr/>
          <p:nvPr/>
        </p:nvSpPr>
        <p:spPr>
          <a:xfrm>
            <a:off x="8921792" y="3250195"/>
            <a:ext cx="1878621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Cross Sections 2</a:t>
            </a:r>
            <a:endParaRPr lang="en-GB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82225A9-D9CC-A176-BFF2-7CBBDD267A90}"/>
              </a:ext>
            </a:extLst>
          </p:cNvPr>
          <p:cNvCxnSpPr>
            <a:cxnSpLocks/>
            <a:stCxn id="25" idx="1"/>
            <a:endCxn id="41" idx="6"/>
          </p:cNvCxnSpPr>
          <p:nvPr/>
        </p:nvCxnSpPr>
        <p:spPr>
          <a:xfrm flipH="1">
            <a:off x="6430639" y="2813825"/>
            <a:ext cx="465994" cy="11589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C176C15-A7C2-6B81-A8A5-E13F52E878E4}"/>
              </a:ext>
            </a:extLst>
          </p:cNvPr>
          <p:cNvCxnSpPr>
            <a:cxnSpLocks/>
            <a:stCxn id="25" idx="1"/>
            <a:endCxn id="42" idx="0"/>
          </p:cNvCxnSpPr>
          <p:nvPr/>
        </p:nvCxnSpPr>
        <p:spPr>
          <a:xfrm flipH="1">
            <a:off x="6005143" y="2813825"/>
            <a:ext cx="891490" cy="58350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02D78AB-CCA6-CE86-CD1A-87942D0E34F2}"/>
              </a:ext>
            </a:extLst>
          </p:cNvPr>
          <p:cNvCxnSpPr>
            <a:cxnSpLocks/>
            <a:stCxn id="25" idx="3"/>
            <a:endCxn id="44" idx="2"/>
          </p:cNvCxnSpPr>
          <p:nvPr/>
        </p:nvCxnSpPr>
        <p:spPr>
          <a:xfrm flipV="1">
            <a:off x="8359620" y="2732402"/>
            <a:ext cx="708048" cy="8142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9FB8B81-C44D-860D-E264-D9EE9B498BA4}"/>
              </a:ext>
            </a:extLst>
          </p:cNvPr>
          <p:cNvCxnSpPr>
            <a:cxnSpLocks/>
            <a:stCxn id="25" idx="3"/>
            <a:endCxn id="45" idx="2"/>
          </p:cNvCxnSpPr>
          <p:nvPr/>
        </p:nvCxnSpPr>
        <p:spPr>
          <a:xfrm>
            <a:off x="8359620" y="2813825"/>
            <a:ext cx="562172" cy="69817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58EF07B0-E2ED-119F-CF98-5F46F7FB3A4E}"/>
              </a:ext>
            </a:extLst>
          </p:cNvPr>
          <p:cNvSpPr/>
          <p:nvPr/>
        </p:nvSpPr>
        <p:spPr>
          <a:xfrm>
            <a:off x="7069007" y="4335144"/>
            <a:ext cx="2171700" cy="7913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Nuclear data file’</a:t>
            </a:r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B791C53-11BB-8E64-C7CA-A6B1C99921A2}"/>
              </a:ext>
            </a:extLst>
          </p:cNvPr>
          <p:cNvSpPr/>
          <p:nvPr/>
        </p:nvSpPr>
        <p:spPr>
          <a:xfrm>
            <a:off x="7069007" y="5339716"/>
            <a:ext cx="1462987" cy="7841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Excitation functions</a:t>
            </a:r>
            <a:endParaRPr lang="en-GB" sz="14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11C63B9-5BBD-5B6D-BDBE-F9CF5FA98218}"/>
              </a:ext>
            </a:extLst>
          </p:cNvPr>
          <p:cNvSpPr/>
          <p:nvPr/>
        </p:nvSpPr>
        <p:spPr>
          <a:xfrm>
            <a:off x="9985657" y="4340692"/>
            <a:ext cx="1462986" cy="7841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Angular distributions</a:t>
            </a:r>
            <a:endParaRPr lang="en-GB" sz="14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A16AB37-30F7-45F5-115C-F25C763C7136}"/>
              </a:ext>
            </a:extLst>
          </p:cNvPr>
          <p:cNvSpPr/>
          <p:nvPr/>
        </p:nvSpPr>
        <p:spPr>
          <a:xfrm>
            <a:off x="5028389" y="4543198"/>
            <a:ext cx="1462987" cy="78413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Isomeric ratios</a:t>
            </a:r>
            <a:endParaRPr lang="en-GB" sz="1400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5D9FB90-C063-A283-D9FA-FC2AAAF17D51}"/>
              </a:ext>
            </a:extLst>
          </p:cNvPr>
          <p:cNvCxnSpPr>
            <a:stCxn id="67" idx="1"/>
            <a:endCxn id="70" idx="3"/>
          </p:cNvCxnSpPr>
          <p:nvPr/>
        </p:nvCxnSpPr>
        <p:spPr>
          <a:xfrm flipH="1">
            <a:off x="6491376" y="4730798"/>
            <a:ext cx="577631" cy="20446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7F2A2C6-4BB7-15D4-0D4C-FBC29136E304}"/>
              </a:ext>
            </a:extLst>
          </p:cNvPr>
          <p:cNvCxnSpPr>
            <a:cxnSpLocks/>
            <a:stCxn id="67" idx="2"/>
            <a:endCxn id="68" idx="0"/>
          </p:cNvCxnSpPr>
          <p:nvPr/>
        </p:nvCxnSpPr>
        <p:spPr>
          <a:xfrm flipH="1">
            <a:off x="7800501" y="5126452"/>
            <a:ext cx="354356" cy="21326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6A17C26-AE85-B2E5-88CC-3D2961615F5E}"/>
              </a:ext>
            </a:extLst>
          </p:cNvPr>
          <p:cNvCxnSpPr>
            <a:cxnSpLocks/>
            <a:stCxn id="67" idx="3"/>
            <a:endCxn id="69" idx="1"/>
          </p:cNvCxnSpPr>
          <p:nvPr/>
        </p:nvCxnSpPr>
        <p:spPr>
          <a:xfrm>
            <a:off x="9240707" y="4730798"/>
            <a:ext cx="744950" cy="196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F91AB17E-F411-9755-9EE7-02342BD220C8}"/>
              </a:ext>
            </a:extLst>
          </p:cNvPr>
          <p:cNvSpPr/>
          <p:nvPr/>
        </p:nvSpPr>
        <p:spPr>
          <a:xfrm>
            <a:off x="5140026" y="5585875"/>
            <a:ext cx="1462987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Energy 1</a:t>
            </a:r>
            <a:endParaRPr lang="en-GB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1CA5C1B-0DB9-D6E8-DFB4-D7A8B026CA32}"/>
              </a:ext>
            </a:extLst>
          </p:cNvPr>
          <p:cNvSpPr/>
          <p:nvPr/>
        </p:nvSpPr>
        <p:spPr>
          <a:xfrm>
            <a:off x="5238206" y="6315287"/>
            <a:ext cx="1878621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Cross Sections 1</a:t>
            </a:r>
            <a:endParaRPr lang="en-GB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0132F4D-6135-AEA0-DFBD-18FFFD4711E7}"/>
              </a:ext>
            </a:extLst>
          </p:cNvPr>
          <p:cNvSpPr/>
          <p:nvPr/>
        </p:nvSpPr>
        <p:spPr>
          <a:xfrm>
            <a:off x="9240042" y="5388556"/>
            <a:ext cx="1560371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Energy 2’</a:t>
            </a:r>
            <a:endParaRPr lang="en-GB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9570C44-DC2D-1FF5-5B9E-7EE1F9703322}"/>
              </a:ext>
            </a:extLst>
          </p:cNvPr>
          <p:cNvSpPr/>
          <p:nvPr/>
        </p:nvSpPr>
        <p:spPr>
          <a:xfrm>
            <a:off x="9094166" y="6168155"/>
            <a:ext cx="1878621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Cross Sections 2</a:t>
            </a:r>
            <a:endParaRPr lang="en-GB" dirty="0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D72B91A9-D8D3-063E-31BB-C944D8282B86}"/>
              </a:ext>
            </a:extLst>
          </p:cNvPr>
          <p:cNvCxnSpPr>
            <a:cxnSpLocks/>
            <a:stCxn id="68" idx="1"/>
            <a:endCxn id="74" idx="6"/>
          </p:cNvCxnSpPr>
          <p:nvPr/>
        </p:nvCxnSpPr>
        <p:spPr>
          <a:xfrm flipH="1">
            <a:off x="6603013" y="5731785"/>
            <a:ext cx="465994" cy="11589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1A01269-6043-293E-FC0A-026E40EDB870}"/>
              </a:ext>
            </a:extLst>
          </p:cNvPr>
          <p:cNvCxnSpPr>
            <a:cxnSpLocks/>
            <a:stCxn id="68" idx="1"/>
            <a:endCxn id="75" idx="0"/>
          </p:cNvCxnSpPr>
          <p:nvPr/>
        </p:nvCxnSpPr>
        <p:spPr>
          <a:xfrm flipH="1">
            <a:off x="6177517" y="5731785"/>
            <a:ext cx="891490" cy="58350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78A73FC-3B30-EF42-1FBB-ADAF02BD8A72}"/>
              </a:ext>
            </a:extLst>
          </p:cNvPr>
          <p:cNvCxnSpPr>
            <a:cxnSpLocks/>
            <a:stCxn id="68" idx="3"/>
            <a:endCxn id="76" idx="2"/>
          </p:cNvCxnSpPr>
          <p:nvPr/>
        </p:nvCxnSpPr>
        <p:spPr>
          <a:xfrm flipV="1">
            <a:off x="8531994" y="5650362"/>
            <a:ext cx="708048" cy="8142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0E2FB8C-E010-D444-4FE8-D9C029E02C9C}"/>
              </a:ext>
            </a:extLst>
          </p:cNvPr>
          <p:cNvCxnSpPr>
            <a:cxnSpLocks/>
            <a:stCxn id="68" idx="3"/>
            <a:endCxn id="77" idx="2"/>
          </p:cNvCxnSpPr>
          <p:nvPr/>
        </p:nvCxnSpPr>
        <p:spPr>
          <a:xfrm>
            <a:off x="8531994" y="5731785"/>
            <a:ext cx="562172" cy="69817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Curved 83">
            <a:extLst>
              <a:ext uri="{FF2B5EF4-FFF2-40B4-BE49-F238E27FC236}">
                <a16:creationId xmlns:a16="http://schemas.microsoft.com/office/drawing/2014/main" id="{7D1FEB98-F350-1645-DE77-D4E083EDE949}"/>
              </a:ext>
            </a:extLst>
          </p:cNvPr>
          <p:cNvCxnSpPr>
            <a:stCxn id="44" idx="6"/>
            <a:endCxn id="76" idx="0"/>
          </p:cNvCxnSpPr>
          <p:nvPr/>
        </p:nvCxnSpPr>
        <p:spPr>
          <a:xfrm flipH="1">
            <a:off x="10020228" y="2732402"/>
            <a:ext cx="510427" cy="2656154"/>
          </a:xfrm>
          <a:prstGeom prst="curvedConnector4">
            <a:avLst>
              <a:gd name="adj1" fmla="val -301444"/>
              <a:gd name="adj2" fmla="val 95974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9DA11510-6A66-C2EA-86B5-1A86FF4D26DA}"/>
              </a:ext>
            </a:extLst>
          </p:cNvPr>
          <p:cNvSpPr txBox="1"/>
          <p:nvPr/>
        </p:nvSpPr>
        <p:spPr>
          <a:xfrm rot="1920000">
            <a:off x="11102183" y="2721754"/>
            <a:ext cx="105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603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F445E-7A9A-0A71-D5A3-0BB79E944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B9BE8CEC-E35F-147B-B20B-F1B9CE185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77656"/>
            <a:ext cx="10650415" cy="127858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it-IT" sz="4000" b="1" u="none" strike="noStrike" dirty="0">
                <a:solidFill>
                  <a:srgbClr val="0069B4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Future developments:</a:t>
            </a:r>
            <a:br>
              <a:rPr lang="it-IT" sz="4000" b="1" u="none" strike="noStrike" dirty="0">
                <a:solidFill>
                  <a:srgbClr val="0069B4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it-IT" sz="4000" b="1" u="none" strike="noStrike" dirty="0">
                <a:solidFill>
                  <a:srgbClr val="0069B4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Improved inter-institutional nuclear data tracking</a:t>
            </a:r>
            <a:br>
              <a:rPr lang="it-IT" sz="2400" b="1" dirty="0">
                <a:solidFill>
                  <a:srgbClr val="0069B4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</a:rPr>
            </a:br>
            <a:endParaRPr lang="it-IT" sz="2400" b="1" dirty="0">
              <a:solidFill>
                <a:srgbClr val="0069B4"/>
              </a:solidFill>
              <a:effectLst/>
              <a:latin typeface="Roboto Condensed ExtraBold" panose="02000000000000000000" pitchFamily="2" charset="0"/>
              <a:ea typeface="Roboto Condensed ExtraBold" panose="02000000000000000000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9B893CA-19BD-E373-1E90-2EFE7583924F}"/>
              </a:ext>
            </a:extLst>
          </p:cNvPr>
          <p:cNvSpPr/>
          <p:nvPr/>
        </p:nvSpPr>
        <p:spPr>
          <a:xfrm>
            <a:off x="0" y="277657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C5F8CF-B0B3-8945-2D28-008E073CAEA6}"/>
              </a:ext>
            </a:extLst>
          </p:cNvPr>
          <p:cNvSpPr txBox="1"/>
          <p:nvPr/>
        </p:nvSpPr>
        <p:spPr>
          <a:xfrm>
            <a:off x="1386250" y="1995771"/>
            <a:ext cx="194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approach</a:t>
            </a:r>
            <a:endParaRPr lang="en-GB" dirty="0"/>
          </a:p>
        </p:txBody>
      </p:sp>
      <p:pic>
        <p:nvPicPr>
          <p:cNvPr id="2050" name="Picture 2" descr="Git &amp; Github">
            <a:extLst>
              <a:ext uri="{FF2B5EF4-FFF2-40B4-BE49-F238E27FC236}">
                <a16:creationId xmlns:a16="http://schemas.microsoft.com/office/drawing/2014/main" id="{B35DF757-80E3-DC1F-EBF8-819F99EA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39" y="2769576"/>
            <a:ext cx="1830265" cy="102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05ACD204-6DC8-93FB-2644-792BBD3E6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9448" y="3609213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4D2479-EAD7-FE71-12A0-AA49E6BEA919}"/>
              </a:ext>
            </a:extLst>
          </p:cNvPr>
          <p:cNvSpPr txBox="1"/>
          <p:nvPr/>
        </p:nvSpPr>
        <p:spPr>
          <a:xfrm>
            <a:off x="1175242" y="4972695"/>
            <a:ext cx="2887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One Server</a:t>
            </a:r>
          </a:p>
          <a:p>
            <a:pPr algn="ctr"/>
            <a:r>
              <a:rPr lang="en-US" dirty="0"/>
              <a:t>Files + Tracking information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A309A4-94D6-CDC4-56C6-53EC54CDEFA7}"/>
              </a:ext>
            </a:extLst>
          </p:cNvPr>
          <p:cNvSpPr txBox="1"/>
          <p:nvPr/>
        </p:nvSpPr>
        <p:spPr>
          <a:xfrm>
            <a:off x="7906624" y="1798058"/>
            <a:ext cx="183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approach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82BF1-0BE5-6C19-DF14-F2BC08CAD92A}"/>
              </a:ext>
            </a:extLst>
          </p:cNvPr>
          <p:cNvCxnSpPr>
            <a:cxnSpLocks/>
          </p:cNvCxnSpPr>
          <p:nvPr/>
        </p:nvCxnSpPr>
        <p:spPr>
          <a:xfrm>
            <a:off x="4167554" y="2032930"/>
            <a:ext cx="0" cy="4519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66CB2-25A9-B32F-33DD-C9B814AF4547}"/>
              </a:ext>
            </a:extLst>
          </p:cNvPr>
          <p:cNvSpPr/>
          <p:nvPr/>
        </p:nvSpPr>
        <p:spPr>
          <a:xfrm>
            <a:off x="4272602" y="1556237"/>
            <a:ext cx="2171700" cy="7913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Nuclear data file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26C252-EAC0-3908-5EAA-5BD2CD930822}"/>
              </a:ext>
            </a:extLst>
          </p:cNvPr>
          <p:cNvSpPr/>
          <p:nvPr/>
        </p:nvSpPr>
        <p:spPr>
          <a:xfrm>
            <a:off x="4272602" y="2560809"/>
            <a:ext cx="1462987" cy="7841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Excitation functions</a:t>
            </a:r>
            <a:endParaRPr lang="en-GB" sz="1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A07C29-0DFD-3F53-38A4-F4454882386C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5004096" y="2347545"/>
            <a:ext cx="354356" cy="21326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9CDF42F-7EF8-7698-2C31-CD7585B04CE8}"/>
              </a:ext>
            </a:extLst>
          </p:cNvPr>
          <p:cNvSpPr/>
          <p:nvPr/>
        </p:nvSpPr>
        <p:spPr>
          <a:xfrm>
            <a:off x="6443637" y="2609649"/>
            <a:ext cx="1462987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Energy 2</a:t>
            </a:r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B79AA6D-5542-75CD-A3CF-8D68C323CB8F}"/>
              </a:ext>
            </a:extLst>
          </p:cNvPr>
          <p:cNvSpPr/>
          <p:nvPr/>
        </p:nvSpPr>
        <p:spPr>
          <a:xfrm>
            <a:off x="6297761" y="3389248"/>
            <a:ext cx="1878621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Cross Sections 2</a:t>
            </a:r>
            <a:endParaRPr lang="en-GB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8A65EAF-A38D-32BB-2D99-BEF3A31100DD}"/>
              </a:ext>
            </a:extLst>
          </p:cNvPr>
          <p:cNvCxnSpPr>
            <a:cxnSpLocks/>
            <a:stCxn id="13" idx="3"/>
            <a:endCxn id="21" idx="2"/>
          </p:cNvCxnSpPr>
          <p:nvPr/>
        </p:nvCxnSpPr>
        <p:spPr>
          <a:xfrm flipV="1">
            <a:off x="5735589" y="2871455"/>
            <a:ext cx="708048" cy="8142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C8AB0C-4305-1142-B41A-D6BB3B32A3F7}"/>
              </a:ext>
            </a:extLst>
          </p:cNvPr>
          <p:cNvCxnSpPr>
            <a:cxnSpLocks/>
            <a:stCxn id="13" idx="3"/>
            <a:endCxn id="22" idx="2"/>
          </p:cNvCxnSpPr>
          <p:nvPr/>
        </p:nvCxnSpPr>
        <p:spPr>
          <a:xfrm>
            <a:off x="5735589" y="2952878"/>
            <a:ext cx="562172" cy="69817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9F06A67-5BD1-62C1-0956-AE18AE2D91B9}"/>
              </a:ext>
            </a:extLst>
          </p:cNvPr>
          <p:cNvSpPr/>
          <p:nvPr/>
        </p:nvSpPr>
        <p:spPr>
          <a:xfrm>
            <a:off x="4444976" y="4474197"/>
            <a:ext cx="2171700" cy="7913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Nuclear data file’</a:t>
            </a: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94D51F-9B10-31A2-D4C2-CFF01301D2F4}"/>
              </a:ext>
            </a:extLst>
          </p:cNvPr>
          <p:cNvSpPr/>
          <p:nvPr/>
        </p:nvSpPr>
        <p:spPr>
          <a:xfrm>
            <a:off x="4444976" y="5478769"/>
            <a:ext cx="1462987" cy="7841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Excitation functions</a:t>
            </a:r>
            <a:endParaRPr lang="en-GB" sz="1400" dirty="0"/>
          </a:p>
        </p:txBody>
      </p:sp>
      <p:cxnSp>
        <p:nvCxnSpPr>
          <p:cNvPr id="2048" name="Straight Arrow Connector 2047">
            <a:extLst>
              <a:ext uri="{FF2B5EF4-FFF2-40B4-BE49-F238E27FC236}">
                <a16:creationId xmlns:a16="http://schemas.microsoft.com/office/drawing/2014/main" id="{2A047737-8153-C44C-4F72-81ABAFC0E3DF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 flipH="1">
            <a:off x="5176470" y="5265505"/>
            <a:ext cx="354356" cy="21326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Oval 2052">
            <a:extLst>
              <a:ext uri="{FF2B5EF4-FFF2-40B4-BE49-F238E27FC236}">
                <a16:creationId xmlns:a16="http://schemas.microsoft.com/office/drawing/2014/main" id="{3CAAA39B-5C4D-2BB5-28A1-EB1E01EFC4B8}"/>
              </a:ext>
            </a:extLst>
          </p:cNvPr>
          <p:cNvSpPr/>
          <p:nvPr/>
        </p:nvSpPr>
        <p:spPr>
          <a:xfrm>
            <a:off x="6616011" y="5527609"/>
            <a:ext cx="1560371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Energy 2’</a:t>
            </a:r>
            <a:endParaRPr lang="en-GB" dirty="0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44DE006C-9603-3820-1518-A7A6B84FF37C}"/>
              </a:ext>
            </a:extLst>
          </p:cNvPr>
          <p:cNvSpPr/>
          <p:nvPr/>
        </p:nvSpPr>
        <p:spPr>
          <a:xfrm>
            <a:off x="6470135" y="6307208"/>
            <a:ext cx="1878621" cy="5236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Cross Sections 2</a:t>
            </a:r>
            <a:endParaRPr lang="en-GB" dirty="0"/>
          </a:p>
        </p:txBody>
      </p:sp>
      <p:cxnSp>
        <p:nvCxnSpPr>
          <p:cNvPr id="2057" name="Straight Arrow Connector 2056">
            <a:extLst>
              <a:ext uri="{FF2B5EF4-FFF2-40B4-BE49-F238E27FC236}">
                <a16:creationId xmlns:a16="http://schemas.microsoft.com/office/drawing/2014/main" id="{4E15E7CE-59BA-16E6-FE60-58278BAA2EA7}"/>
              </a:ext>
            </a:extLst>
          </p:cNvPr>
          <p:cNvCxnSpPr>
            <a:cxnSpLocks/>
            <a:stCxn id="28" idx="3"/>
            <a:endCxn id="2053" idx="2"/>
          </p:cNvCxnSpPr>
          <p:nvPr/>
        </p:nvCxnSpPr>
        <p:spPr>
          <a:xfrm flipV="1">
            <a:off x="5907963" y="5789415"/>
            <a:ext cx="708048" cy="8142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Arrow Connector 2057">
            <a:extLst>
              <a:ext uri="{FF2B5EF4-FFF2-40B4-BE49-F238E27FC236}">
                <a16:creationId xmlns:a16="http://schemas.microsoft.com/office/drawing/2014/main" id="{AC732786-9FC8-868A-D555-03E8933ECFA4}"/>
              </a:ext>
            </a:extLst>
          </p:cNvPr>
          <p:cNvCxnSpPr>
            <a:cxnSpLocks/>
            <a:stCxn id="28" idx="3"/>
            <a:endCxn id="2054" idx="2"/>
          </p:cNvCxnSpPr>
          <p:nvPr/>
        </p:nvCxnSpPr>
        <p:spPr>
          <a:xfrm>
            <a:off x="5907963" y="5870838"/>
            <a:ext cx="562172" cy="69817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Connector: Curved 2058">
            <a:extLst>
              <a:ext uri="{FF2B5EF4-FFF2-40B4-BE49-F238E27FC236}">
                <a16:creationId xmlns:a16="http://schemas.microsoft.com/office/drawing/2014/main" id="{C97D26F5-0411-AE66-5044-93495CEFE1E3}"/>
              </a:ext>
            </a:extLst>
          </p:cNvPr>
          <p:cNvCxnSpPr>
            <a:stCxn id="21" idx="6"/>
            <a:endCxn id="2053" idx="0"/>
          </p:cNvCxnSpPr>
          <p:nvPr/>
        </p:nvCxnSpPr>
        <p:spPr>
          <a:xfrm flipH="1">
            <a:off x="7396197" y="2871455"/>
            <a:ext cx="510427" cy="2656154"/>
          </a:xfrm>
          <a:prstGeom prst="curvedConnector4">
            <a:avLst>
              <a:gd name="adj1" fmla="val -301444"/>
              <a:gd name="adj2" fmla="val 95974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TextBox 2059">
            <a:extLst>
              <a:ext uri="{FF2B5EF4-FFF2-40B4-BE49-F238E27FC236}">
                <a16:creationId xmlns:a16="http://schemas.microsoft.com/office/drawing/2014/main" id="{D0306AF5-2B38-A95F-F8C4-8443D525A979}"/>
              </a:ext>
            </a:extLst>
          </p:cNvPr>
          <p:cNvSpPr txBox="1"/>
          <p:nvPr/>
        </p:nvSpPr>
        <p:spPr>
          <a:xfrm rot="1920000">
            <a:off x="8180924" y="3244334"/>
            <a:ext cx="105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 A</a:t>
            </a:r>
            <a:endParaRPr lang="en-GB" dirty="0"/>
          </a:p>
        </p:txBody>
      </p:sp>
      <p:pic>
        <p:nvPicPr>
          <p:cNvPr id="2061" name="Graphic 2060" descr="Database with solid fill">
            <a:extLst>
              <a:ext uri="{FF2B5EF4-FFF2-40B4-BE49-F238E27FC236}">
                <a16:creationId xmlns:a16="http://schemas.microsoft.com/office/drawing/2014/main" id="{C0AB4F8E-CF57-2615-A522-43F2953EE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6455" y="1877188"/>
            <a:ext cx="914400" cy="914400"/>
          </a:xfrm>
          <a:prstGeom prst="rect">
            <a:avLst/>
          </a:prstGeom>
        </p:spPr>
      </p:pic>
      <p:pic>
        <p:nvPicPr>
          <p:cNvPr id="2062" name="Graphic 2061" descr="Database with solid fill">
            <a:extLst>
              <a:ext uri="{FF2B5EF4-FFF2-40B4-BE49-F238E27FC236}">
                <a16:creationId xmlns:a16="http://schemas.microsoft.com/office/drawing/2014/main" id="{20D06E91-696A-8E75-59E6-1ECBDF15F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3828" y="5295860"/>
            <a:ext cx="914400" cy="914400"/>
          </a:xfrm>
          <a:prstGeom prst="rect">
            <a:avLst/>
          </a:prstGeom>
        </p:spPr>
      </p:pic>
      <p:pic>
        <p:nvPicPr>
          <p:cNvPr id="2063" name="Graphic 2062" descr="Database with solid fill">
            <a:extLst>
              <a:ext uri="{FF2B5EF4-FFF2-40B4-BE49-F238E27FC236}">
                <a16:creationId xmlns:a16="http://schemas.microsoft.com/office/drawing/2014/main" id="{2BBF1D0A-CF65-68A7-3799-020FCD54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2150" y="3946924"/>
            <a:ext cx="914400" cy="914400"/>
          </a:xfrm>
          <a:prstGeom prst="rect">
            <a:avLst/>
          </a:prstGeom>
        </p:spPr>
      </p:pic>
      <p:sp>
        <p:nvSpPr>
          <p:cNvPr id="2064" name="TextBox 2063">
            <a:extLst>
              <a:ext uri="{FF2B5EF4-FFF2-40B4-BE49-F238E27FC236}">
                <a16:creationId xmlns:a16="http://schemas.microsoft.com/office/drawing/2014/main" id="{B3BEB82F-0A63-6308-F196-D4870A13CCCB}"/>
              </a:ext>
            </a:extLst>
          </p:cNvPr>
          <p:cNvSpPr txBox="1"/>
          <p:nvPr/>
        </p:nvSpPr>
        <p:spPr>
          <a:xfrm>
            <a:off x="10451295" y="2706102"/>
            <a:ext cx="136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Institution 1</a:t>
            </a:r>
            <a:endParaRPr lang="en-GB" dirty="0"/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678434C4-F0D4-6C53-BF01-78B3B3F54BC5}"/>
              </a:ext>
            </a:extLst>
          </p:cNvPr>
          <p:cNvSpPr txBox="1"/>
          <p:nvPr/>
        </p:nvSpPr>
        <p:spPr>
          <a:xfrm>
            <a:off x="10451295" y="4474197"/>
            <a:ext cx="136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Institution 2</a:t>
            </a:r>
            <a:endParaRPr lang="en-GB" dirty="0"/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628A6D02-5F10-FC72-93B4-62673C0416AC}"/>
              </a:ext>
            </a:extLst>
          </p:cNvPr>
          <p:cNvSpPr txBox="1"/>
          <p:nvPr/>
        </p:nvSpPr>
        <p:spPr>
          <a:xfrm>
            <a:off x="10155909" y="6149788"/>
            <a:ext cx="136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Institution 3</a:t>
            </a:r>
            <a:endParaRPr lang="en-GB" dirty="0"/>
          </a:p>
        </p:txBody>
      </p:sp>
      <p:cxnSp>
        <p:nvCxnSpPr>
          <p:cNvPr id="2068" name="Straight Arrow Connector 2067">
            <a:extLst>
              <a:ext uri="{FF2B5EF4-FFF2-40B4-BE49-F238E27FC236}">
                <a16:creationId xmlns:a16="http://schemas.microsoft.com/office/drawing/2014/main" id="{C6FAFCAD-982B-8EA8-D89F-C9C6D0C9AD9C}"/>
              </a:ext>
            </a:extLst>
          </p:cNvPr>
          <p:cNvCxnSpPr>
            <a:cxnSpLocks/>
            <a:stCxn id="21" idx="6"/>
          </p:cNvCxnSpPr>
          <p:nvPr/>
        </p:nvCxnSpPr>
        <p:spPr>
          <a:xfrm flipV="1">
            <a:off x="7906624" y="2334388"/>
            <a:ext cx="2800937" cy="537067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Arrow Connector 2069">
            <a:extLst>
              <a:ext uri="{FF2B5EF4-FFF2-40B4-BE49-F238E27FC236}">
                <a16:creationId xmlns:a16="http://schemas.microsoft.com/office/drawing/2014/main" id="{EF639E0E-076E-B247-8536-94CE4A3B0EDA}"/>
              </a:ext>
            </a:extLst>
          </p:cNvPr>
          <p:cNvCxnSpPr>
            <a:cxnSpLocks/>
            <a:stCxn id="22" idx="6"/>
          </p:cNvCxnSpPr>
          <p:nvPr/>
        </p:nvCxnSpPr>
        <p:spPr>
          <a:xfrm flipV="1">
            <a:off x="8176382" y="2431838"/>
            <a:ext cx="2531179" cy="1219216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Arrow Connector 2072">
            <a:extLst>
              <a:ext uri="{FF2B5EF4-FFF2-40B4-BE49-F238E27FC236}">
                <a16:creationId xmlns:a16="http://schemas.microsoft.com/office/drawing/2014/main" id="{E21DD69C-479A-C852-94AE-D5B6F11B267A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8176382" y="3651054"/>
            <a:ext cx="2531179" cy="4153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Arrow Connector 2076">
            <a:extLst>
              <a:ext uri="{FF2B5EF4-FFF2-40B4-BE49-F238E27FC236}">
                <a16:creationId xmlns:a16="http://schemas.microsoft.com/office/drawing/2014/main" id="{45D6B6F6-DC2D-3D53-1F85-8AA06AFB59B4}"/>
              </a:ext>
            </a:extLst>
          </p:cNvPr>
          <p:cNvCxnSpPr>
            <a:cxnSpLocks/>
            <a:stCxn id="2053" idx="6"/>
          </p:cNvCxnSpPr>
          <p:nvPr/>
        </p:nvCxnSpPr>
        <p:spPr>
          <a:xfrm flipV="1">
            <a:off x="8176382" y="4165337"/>
            <a:ext cx="2531179" cy="162407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0" name="Straight Arrow Connector 2079">
            <a:extLst>
              <a:ext uri="{FF2B5EF4-FFF2-40B4-BE49-F238E27FC236}">
                <a16:creationId xmlns:a16="http://schemas.microsoft.com/office/drawing/2014/main" id="{3EF53EA8-0E90-B08B-BA7A-49F5237179CA}"/>
              </a:ext>
            </a:extLst>
          </p:cNvPr>
          <p:cNvCxnSpPr>
            <a:cxnSpLocks/>
            <a:stCxn id="2054" idx="6"/>
          </p:cNvCxnSpPr>
          <p:nvPr/>
        </p:nvCxnSpPr>
        <p:spPr>
          <a:xfrm flipV="1">
            <a:off x="8348756" y="5708513"/>
            <a:ext cx="2102539" cy="86050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316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233F1-4B8D-257B-9379-B9EC51C51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ottotitolo 2">
            <a:extLst>
              <a:ext uri="{FF2B5EF4-FFF2-40B4-BE49-F238E27FC236}">
                <a16:creationId xmlns:a16="http://schemas.microsoft.com/office/drawing/2014/main" id="{C3B6191C-FF13-D417-D176-69027507148C}"/>
              </a:ext>
            </a:extLst>
          </p:cNvPr>
          <p:cNvSpPr txBox="1">
            <a:spLocks/>
          </p:cNvSpPr>
          <p:nvPr/>
        </p:nvSpPr>
        <p:spPr>
          <a:xfrm>
            <a:off x="716459" y="2230494"/>
            <a:ext cx="10564072" cy="3606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9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FENDL remains a long-established library project developed by an international collaboration</a:t>
            </a:r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9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TENDL has grown into a major library, grounded in core principles of robustness, comprehensiveness and automation, and is the basis of the FENDL activation library</a:t>
            </a:r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9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Recent efforts within the FENDL community are strengthening traceability and expanding automation</a:t>
            </a:r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9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Looking ahead, enhanced granularity of nuclear data and interoperability between </a:t>
            </a:r>
            <a:r>
              <a:rPr lang="en-US" sz="2000">
                <a:solidFill>
                  <a:srgbClr val="0069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 producers </a:t>
            </a:r>
            <a:r>
              <a:rPr lang="en-US" sz="2000" dirty="0">
                <a:solidFill>
                  <a:srgbClr val="0069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users could significantly accelerate library development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0232FCFC-0B11-C60D-FE26-DEBBE33FB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77657"/>
            <a:ext cx="10756528" cy="70645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it-IT" sz="4000" b="1" u="none" strike="noStrike" dirty="0">
                <a:solidFill>
                  <a:srgbClr val="0069B4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Summary</a:t>
            </a:r>
            <a:br>
              <a:rPr lang="it-IT" sz="2400" b="1" dirty="0">
                <a:solidFill>
                  <a:srgbClr val="0069B4"/>
                </a:solidFill>
                <a:latin typeface="Roboto Condensed ExtraBold" panose="02000000000000000000" pitchFamily="2" charset="0"/>
                <a:ea typeface="Roboto Condensed ExtraBold" panose="02000000000000000000" pitchFamily="2" charset="0"/>
              </a:rPr>
            </a:br>
            <a:endParaRPr lang="it-IT" sz="2400" b="1" dirty="0">
              <a:solidFill>
                <a:srgbClr val="0069B4"/>
              </a:solidFill>
              <a:effectLst/>
              <a:latin typeface="Roboto Condensed ExtraBold" panose="02000000000000000000" pitchFamily="2" charset="0"/>
              <a:ea typeface="Roboto Condensed ExtraBold" panose="02000000000000000000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8104CA7-68EE-2DDD-8020-96250FE9AC2D}"/>
              </a:ext>
            </a:extLst>
          </p:cNvPr>
          <p:cNvSpPr/>
          <p:nvPr/>
        </p:nvSpPr>
        <p:spPr>
          <a:xfrm>
            <a:off x="0" y="277657"/>
            <a:ext cx="304800" cy="70645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DDC46E8F-AD6D-CFCA-28C0-FDD7C8701774}"/>
              </a:ext>
            </a:extLst>
          </p:cNvPr>
          <p:cNvSpPr txBox="1">
            <a:spLocks/>
          </p:cNvSpPr>
          <p:nvPr/>
        </p:nvSpPr>
        <p:spPr>
          <a:xfrm>
            <a:off x="6510629" y="1781760"/>
            <a:ext cx="5378902" cy="3370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endParaRPr lang="it-IT" sz="1500" dirty="0">
              <a:solidFill>
                <a:srgbClr val="0069B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947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IAEA">
      <a:dk1>
        <a:srgbClr val="0069B3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B8BE54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EA PPT template" id="{F375058E-0EC4-744F-A57D-8D861F2311F9}" vid="{1C9E6154-247E-9D4D-BBEC-358B3467DAA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E3763CA791C448BE148DD9AD35E202" ma:contentTypeVersion="7" ma:contentTypeDescription="Create a new document." ma:contentTypeScope="" ma:versionID="d918bbedb95a92bba16b06c9f333d5ac">
  <xsd:schema xmlns:xsd="http://www.w3.org/2001/XMLSchema" xmlns:xs="http://www.w3.org/2001/XMLSchema" xmlns:p="http://schemas.microsoft.com/office/2006/metadata/properties" xmlns:ns1="http://schemas.microsoft.com/sharepoint/v3" xmlns:ns2="ddccce73-5509-4633-8dbc-1af947403dd0" targetNamespace="http://schemas.microsoft.com/office/2006/metadata/properties" ma:root="true" ma:fieldsID="7d864d6e205bb0de1220e49e9816f6b1" ns1:_="" ns2:_="">
    <xsd:import namespace="http://schemas.microsoft.com/sharepoint/v3"/>
    <xsd:import namespace="ddccce73-5509-4633-8dbc-1af947403dd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cce73-5509-4633-8dbc-1af947403d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4C151C-3C02-4AB2-82FA-00DABC2CDF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ccce73-5509-4633-8dbc-1af947403d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CA024F-A286-468C-9CBA-6BBB69E02F84}">
  <ds:schemaRefs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dccce73-5509-4633-8dbc-1af947403dd0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1116328-4F14-4EA3-850A-46BCCB034B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2349</TotalTime>
  <Words>437</Words>
  <Application>Microsoft Office PowerPoint</Application>
  <PresentationFormat>Widescreen</PresentationFormat>
  <Paragraphs>91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Roboto</vt:lpstr>
      <vt:lpstr>Roboto Condensed</vt:lpstr>
      <vt:lpstr>Roboto Condensed ExtraBold</vt:lpstr>
      <vt:lpstr>Roboto Condensed Medium</vt:lpstr>
      <vt:lpstr>Roboto Light</vt:lpstr>
      <vt:lpstr>Tema di Office</vt:lpstr>
      <vt:lpstr>One brick after another: Solid foundations for accelerated progress in FENDL and TENDL </vt:lpstr>
      <vt:lpstr>Outline </vt:lpstr>
      <vt:lpstr>FENDL </vt:lpstr>
      <vt:lpstr>TENDL </vt:lpstr>
      <vt:lpstr>FENDL-related developments </vt:lpstr>
      <vt:lpstr>Transparent tracking of library development </vt:lpstr>
      <vt:lpstr>Future developments: Improved tracing granularity </vt:lpstr>
      <vt:lpstr>Future developments: Improved inter-institutional nuclear data tracking </vt:lpstr>
      <vt:lpstr>Summary </vt:lpstr>
    </vt:vector>
  </TitlesOfParts>
  <Manager/>
  <Company>IAEA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FENDL/TENDL Activation Library</dc:title>
  <dc:subject/>
  <dc:creator>OPIC</dc:creator>
  <cp:keywords>WANDA</cp:keywords>
  <dc:description>This template is designed to uphold our commitment to clarity and professionalism. It features a clean layout and incorporates the official IAEA blue, ensuring consistency and impact in your presentations. Use this template to convey your messages effectively and showcase information with precision.</dc:description>
  <cp:lastModifiedBy>SCHNABEL, Georg</cp:lastModifiedBy>
  <cp:revision>159</cp:revision>
  <dcterms:created xsi:type="dcterms:W3CDTF">2023-12-11T14:26:18Z</dcterms:created>
  <dcterms:modified xsi:type="dcterms:W3CDTF">2026-02-06T20:09:28Z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0x0101005EE3763CA791C448BE148DD9AD35E202</vt:lpwstr>
  </property>
</Properties>
</file>