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8.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9.xml" ContentType="application/vnd.openxmlformats-officedocument.theme+xml"/>
  <Override PartName="/ppt/slideLayouts/slideLayout60.xml" ContentType="application/vnd.openxmlformats-officedocument.presentationml.slideLayout+xml"/>
  <Override PartName="/ppt/theme/theme10.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1.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2.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3.xml" ContentType="application/vnd.openxmlformats-officedocument.theme+xml"/>
  <Override PartName="/ppt/slideLayouts/slideLayout81.xml" ContentType="application/vnd.openxmlformats-officedocument.presentationml.slideLayout+xml"/>
  <Override PartName="/ppt/theme/theme1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69" r:id="rId1"/>
    <p:sldMasterId id="2147483672" r:id="rId2"/>
    <p:sldMasterId id="2147483680" r:id="rId3"/>
    <p:sldMasterId id="2147483691" r:id="rId4"/>
    <p:sldMasterId id="2147483701" r:id="rId5"/>
    <p:sldMasterId id="2147483704" r:id="rId6"/>
    <p:sldMasterId id="2147483706" r:id="rId7"/>
    <p:sldMasterId id="2147483716" r:id="rId8"/>
    <p:sldMasterId id="2147483726" r:id="rId9"/>
    <p:sldMasterId id="2147483729" r:id="rId10"/>
    <p:sldMasterId id="2147483731" r:id="rId11"/>
    <p:sldMasterId id="2147483749" r:id="rId12"/>
    <p:sldMasterId id="2147483759" r:id="rId13"/>
    <p:sldMasterId id="2147483762" r:id="rId14"/>
    <p:sldMasterId id="2147483764" r:id="rId15"/>
  </p:sldMasterIdLst>
  <p:notesMasterIdLst>
    <p:notesMasterId r:id="rId31"/>
  </p:notesMasterIdLst>
  <p:handoutMasterIdLst>
    <p:handoutMasterId r:id="rId32"/>
  </p:handoutMasterIdLst>
  <p:sldIdLst>
    <p:sldId id="732" r:id="rId16"/>
    <p:sldId id="749" r:id="rId17"/>
    <p:sldId id="1993" r:id="rId18"/>
    <p:sldId id="2003" r:id="rId19"/>
    <p:sldId id="745" r:id="rId20"/>
    <p:sldId id="1882" r:id="rId21"/>
    <p:sldId id="1998" r:id="rId22"/>
    <p:sldId id="2004" r:id="rId23"/>
    <p:sldId id="1997" r:id="rId24"/>
    <p:sldId id="2001" r:id="rId25"/>
    <p:sldId id="1885" r:id="rId26"/>
    <p:sldId id="2002" r:id="rId27"/>
    <p:sldId id="1847" r:id="rId28"/>
    <p:sldId id="3159" r:id="rId29"/>
    <p:sldId id="345" r:id="rId30"/>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40" userDrawn="1">
          <p15:clr>
            <a:srgbClr val="A4A3A4"/>
          </p15:clr>
        </p15:guide>
        <p15:guide id="2" pos="139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379C"/>
    <a:srgbClr val="FF781A"/>
    <a:srgbClr val="172161"/>
    <a:srgbClr val="0C13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69B838-D774-837A-554F-34F4AE71357E}" v="58" dt="2026-02-09T00:22:17.751"/>
    <p1510:client id="{1A4C72D5-CB22-60B7-4DE4-FF54204D9282}" v="75" dt="2026-02-09T02:48:08.600"/>
    <p1510:client id="{8CD5BEE1-3603-4613-B6C7-232142FCA952}" v="8" dt="2026-02-09T10:31:00.369"/>
    <p1510:client id="{B768CF92-A527-6845-3EA4-41DA7D001184}" v="13" dt="2026-02-09T09:28:21.7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470" autoAdjust="0"/>
  </p:normalViewPr>
  <p:slideViewPr>
    <p:cSldViewPr snapToGrid="0">
      <p:cViewPr varScale="1">
        <p:scale>
          <a:sx n="46" d="100"/>
          <a:sy n="46" d="100"/>
        </p:scale>
        <p:origin x="1420" y="264"/>
      </p:cViewPr>
      <p:guideLst>
        <p:guide orient="horz" pos="840"/>
        <p:guide pos="1392"/>
      </p:guideLst>
    </p:cSldViewPr>
  </p:slideViewPr>
  <p:notesTextViewPr>
    <p:cViewPr>
      <p:scale>
        <a:sx n="100" d="100"/>
        <a:sy n="100"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21" Type="http://schemas.openxmlformats.org/officeDocument/2006/relationships/slide" Target="slides/slide6.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handoutMaster" Target="handoutMasters/handoutMaster1.xml"/><Relationship Id="rId37"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CA7F1B-ECD0-FD4B-B531-44F43397E63F}" type="doc">
      <dgm:prSet loTypeId="urn:microsoft.com/office/officeart/2005/8/layout/funnel1" loCatId="" qsTypeId="urn:microsoft.com/office/officeart/2005/8/quickstyle/simple1" qsCatId="simple" csTypeId="urn:microsoft.com/office/officeart/2005/8/colors/colorful5" csCatId="colorful" phldr="1"/>
      <dgm:spPr/>
      <dgm:t>
        <a:bodyPr/>
        <a:lstStyle/>
        <a:p>
          <a:endParaRPr lang="en-US"/>
        </a:p>
      </dgm:t>
    </dgm:pt>
    <dgm:pt modelId="{4F7C52C6-12FF-1A46-BB63-5C063D768188}">
      <dgm:prSet phldrT="[Text]"/>
      <dgm:spPr/>
      <dgm:t>
        <a:bodyPr/>
        <a:lstStyle/>
        <a:p>
          <a:r>
            <a:rPr lang="en-US"/>
            <a:t>OMP</a:t>
          </a:r>
        </a:p>
      </dgm:t>
    </dgm:pt>
    <dgm:pt modelId="{C8FB7B8D-EDC4-9445-B3F5-C52D153737C9}" type="parTrans" cxnId="{4CAB4760-9920-8D4A-ADA5-99FF8F257D97}">
      <dgm:prSet/>
      <dgm:spPr/>
      <dgm:t>
        <a:bodyPr/>
        <a:lstStyle/>
        <a:p>
          <a:endParaRPr lang="en-US"/>
        </a:p>
      </dgm:t>
    </dgm:pt>
    <dgm:pt modelId="{98D7B905-9AAA-5B4D-8711-563F53DB23B2}" type="sibTrans" cxnId="{4CAB4760-9920-8D4A-ADA5-99FF8F257D97}">
      <dgm:prSet/>
      <dgm:spPr/>
      <dgm:t>
        <a:bodyPr/>
        <a:lstStyle/>
        <a:p>
          <a:endParaRPr lang="en-US"/>
        </a:p>
      </dgm:t>
    </dgm:pt>
    <dgm:pt modelId="{F8BF5181-5363-E843-9F1D-BC8CD732202F}">
      <dgm:prSet phldrT="[Text]"/>
      <dgm:spPr/>
      <dgm:t>
        <a:bodyPr/>
        <a:lstStyle/>
        <a:p>
          <a:r>
            <a:rPr lang="en-US"/>
            <a:t>NLD</a:t>
          </a:r>
        </a:p>
      </dgm:t>
    </dgm:pt>
    <dgm:pt modelId="{8B9E4C55-8699-3649-A58C-46CB1E74871C}" type="parTrans" cxnId="{B5374023-EF27-964B-92DF-FACBE0F0B0BB}">
      <dgm:prSet/>
      <dgm:spPr/>
      <dgm:t>
        <a:bodyPr/>
        <a:lstStyle/>
        <a:p>
          <a:endParaRPr lang="en-US"/>
        </a:p>
      </dgm:t>
    </dgm:pt>
    <dgm:pt modelId="{87A04222-12C3-744A-A61D-0B65A9E6C663}" type="sibTrans" cxnId="{B5374023-EF27-964B-92DF-FACBE0F0B0BB}">
      <dgm:prSet/>
      <dgm:spPr/>
      <dgm:t>
        <a:bodyPr/>
        <a:lstStyle/>
        <a:p>
          <a:endParaRPr lang="en-US"/>
        </a:p>
      </dgm:t>
    </dgm:pt>
    <dgm:pt modelId="{5A3EEF10-4499-E44C-83C2-CBDD7D7D6E39}">
      <dgm:prSet phldrT="[Text]"/>
      <dgm:spPr/>
      <dgm:t>
        <a:bodyPr/>
        <a:lstStyle/>
        <a:p>
          <a:r>
            <a:rPr lang="en-US" err="1">
              <a:latin typeface="Symbol" pitchFamily="2" charset="2"/>
            </a:rPr>
            <a:t>g</a:t>
          </a:r>
          <a:r>
            <a:rPr lang="en-US" err="1"/>
            <a:t>SF</a:t>
          </a:r>
          <a:endParaRPr lang="en-US"/>
        </a:p>
      </dgm:t>
    </dgm:pt>
    <dgm:pt modelId="{8D0AE6B9-D19D-8343-A51F-AEEBCBD9FCF1}" type="parTrans" cxnId="{878909DC-C904-6F47-A691-3FC02D52F7F0}">
      <dgm:prSet/>
      <dgm:spPr/>
      <dgm:t>
        <a:bodyPr/>
        <a:lstStyle/>
        <a:p>
          <a:endParaRPr lang="en-US"/>
        </a:p>
      </dgm:t>
    </dgm:pt>
    <dgm:pt modelId="{E4DCFE14-2FE5-7E45-B7CB-4F3C7DFED630}" type="sibTrans" cxnId="{878909DC-C904-6F47-A691-3FC02D52F7F0}">
      <dgm:prSet/>
      <dgm:spPr/>
      <dgm:t>
        <a:bodyPr/>
        <a:lstStyle/>
        <a:p>
          <a:endParaRPr lang="en-US"/>
        </a:p>
      </dgm:t>
    </dgm:pt>
    <dgm:pt modelId="{6523D53A-C4EA-4B4E-87E8-3E6D5FE3DC4C}">
      <dgm:prSet phldrT="[Text]" custT="1"/>
      <dgm:spPr/>
      <dgm:t>
        <a:bodyPr/>
        <a:lstStyle/>
        <a:p>
          <a:r>
            <a:rPr lang="en-US" sz="1800" dirty="0">
              <a:solidFill>
                <a:schemeClr val="tx2"/>
              </a:solidFill>
            </a:rPr>
            <a:t>Calculated cross sections</a:t>
          </a:r>
        </a:p>
      </dgm:t>
    </dgm:pt>
    <dgm:pt modelId="{DD10A433-1B97-7B48-AE58-72311126C2C8}" type="parTrans" cxnId="{0025883C-E6C2-0E48-BCCC-897FA8BA8327}">
      <dgm:prSet/>
      <dgm:spPr/>
      <dgm:t>
        <a:bodyPr/>
        <a:lstStyle/>
        <a:p>
          <a:endParaRPr lang="en-US"/>
        </a:p>
      </dgm:t>
    </dgm:pt>
    <dgm:pt modelId="{312DA820-BF5A-DC48-863E-4336611F5E1B}" type="sibTrans" cxnId="{0025883C-E6C2-0E48-BCCC-897FA8BA8327}">
      <dgm:prSet/>
      <dgm:spPr/>
      <dgm:t>
        <a:bodyPr/>
        <a:lstStyle/>
        <a:p>
          <a:endParaRPr lang="en-US"/>
        </a:p>
      </dgm:t>
    </dgm:pt>
    <dgm:pt modelId="{AF0C639D-8E36-1E4C-B6C4-14851174BD04}" type="pres">
      <dgm:prSet presAssocID="{35CA7F1B-ECD0-FD4B-B531-44F43397E63F}" presName="Name0" presStyleCnt="0">
        <dgm:presLayoutVars>
          <dgm:chMax val="4"/>
          <dgm:resizeHandles val="exact"/>
        </dgm:presLayoutVars>
      </dgm:prSet>
      <dgm:spPr/>
    </dgm:pt>
    <dgm:pt modelId="{E8323C7F-2EBC-3E40-961C-EE83A4B2825E}" type="pres">
      <dgm:prSet presAssocID="{35CA7F1B-ECD0-FD4B-B531-44F43397E63F}" presName="ellipse" presStyleLbl="trBgShp" presStyleIdx="0" presStyleCnt="1"/>
      <dgm:spPr/>
    </dgm:pt>
    <dgm:pt modelId="{694F066F-43D5-1744-BF23-0FE60BA5D17E}" type="pres">
      <dgm:prSet presAssocID="{35CA7F1B-ECD0-FD4B-B531-44F43397E63F}" presName="arrow1" presStyleLbl="fgShp" presStyleIdx="0" presStyleCnt="1" custLinFactNeighborX="-19045" custLinFactNeighborY="-960"/>
      <dgm:spPr/>
    </dgm:pt>
    <dgm:pt modelId="{7DB88FCA-496C-AF47-AAA4-1C3CDD7BC074}" type="pres">
      <dgm:prSet presAssocID="{35CA7F1B-ECD0-FD4B-B531-44F43397E63F}" presName="rectangle" presStyleLbl="revTx" presStyleIdx="0" presStyleCnt="1" custScaleX="181492" custLinFactNeighborX="-335" custLinFactNeighborY="12967">
        <dgm:presLayoutVars>
          <dgm:bulletEnabled val="1"/>
        </dgm:presLayoutVars>
      </dgm:prSet>
      <dgm:spPr/>
    </dgm:pt>
    <dgm:pt modelId="{D65B12F6-3637-EE43-8291-9B828DEDEB9D}" type="pres">
      <dgm:prSet presAssocID="{F8BF5181-5363-E843-9F1D-BC8CD732202F}" presName="item1" presStyleLbl="node1" presStyleIdx="0" presStyleCnt="3">
        <dgm:presLayoutVars>
          <dgm:bulletEnabled val="1"/>
        </dgm:presLayoutVars>
      </dgm:prSet>
      <dgm:spPr/>
    </dgm:pt>
    <dgm:pt modelId="{2914D3E2-73D0-FE4A-BF54-603FCCD1E1A4}" type="pres">
      <dgm:prSet presAssocID="{5A3EEF10-4499-E44C-83C2-CBDD7D7D6E39}" presName="item2" presStyleLbl="node1" presStyleIdx="1" presStyleCnt="3">
        <dgm:presLayoutVars>
          <dgm:bulletEnabled val="1"/>
        </dgm:presLayoutVars>
      </dgm:prSet>
      <dgm:spPr/>
    </dgm:pt>
    <dgm:pt modelId="{082F609D-13EA-E444-B115-05F673ECADB3}" type="pres">
      <dgm:prSet presAssocID="{6523D53A-C4EA-4B4E-87E8-3E6D5FE3DC4C}" presName="item3" presStyleLbl="node1" presStyleIdx="2" presStyleCnt="3">
        <dgm:presLayoutVars>
          <dgm:bulletEnabled val="1"/>
        </dgm:presLayoutVars>
      </dgm:prSet>
      <dgm:spPr/>
    </dgm:pt>
    <dgm:pt modelId="{8CBFAD46-14AD-9F4A-B310-0A2E77968E35}" type="pres">
      <dgm:prSet presAssocID="{35CA7F1B-ECD0-FD4B-B531-44F43397E63F}" presName="funnel" presStyleLbl="trAlignAcc1" presStyleIdx="0" presStyleCnt="1" custLinFactNeighborX="-2625" custLinFactNeighborY="-566"/>
      <dgm:spPr/>
    </dgm:pt>
  </dgm:ptLst>
  <dgm:cxnLst>
    <dgm:cxn modelId="{B5374023-EF27-964B-92DF-FACBE0F0B0BB}" srcId="{35CA7F1B-ECD0-FD4B-B531-44F43397E63F}" destId="{F8BF5181-5363-E843-9F1D-BC8CD732202F}" srcOrd="1" destOrd="0" parTransId="{8B9E4C55-8699-3649-A58C-46CB1E74871C}" sibTransId="{87A04222-12C3-744A-A61D-0B65A9E6C663}"/>
    <dgm:cxn modelId="{EC87D32C-0085-8140-8248-61292900B33F}" type="presOf" srcId="{4F7C52C6-12FF-1A46-BB63-5C063D768188}" destId="{082F609D-13EA-E444-B115-05F673ECADB3}" srcOrd="0" destOrd="0" presId="urn:microsoft.com/office/officeart/2005/8/layout/funnel1"/>
    <dgm:cxn modelId="{30FEC930-337A-804F-805E-174CC86FE068}" type="presOf" srcId="{6523D53A-C4EA-4B4E-87E8-3E6D5FE3DC4C}" destId="{7DB88FCA-496C-AF47-AAA4-1C3CDD7BC074}" srcOrd="0" destOrd="0" presId="urn:microsoft.com/office/officeart/2005/8/layout/funnel1"/>
    <dgm:cxn modelId="{0025883C-E6C2-0E48-BCCC-897FA8BA8327}" srcId="{35CA7F1B-ECD0-FD4B-B531-44F43397E63F}" destId="{6523D53A-C4EA-4B4E-87E8-3E6D5FE3DC4C}" srcOrd="3" destOrd="0" parTransId="{DD10A433-1B97-7B48-AE58-72311126C2C8}" sibTransId="{312DA820-BF5A-DC48-863E-4336611F5E1B}"/>
    <dgm:cxn modelId="{4CAB4760-9920-8D4A-ADA5-99FF8F257D97}" srcId="{35CA7F1B-ECD0-FD4B-B531-44F43397E63F}" destId="{4F7C52C6-12FF-1A46-BB63-5C063D768188}" srcOrd="0" destOrd="0" parTransId="{C8FB7B8D-EDC4-9445-B3F5-C52D153737C9}" sibTransId="{98D7B905-9AAA-5B4D-8711-563F53DB23B2}"/>
    <dgm:cxn modelId="{7E02C863-C5BA-B54F-BF60-794B0251F58B}" type="presOf" srcId="{5A3EEF10-4499-E44C-83C2-CBDD7D7D6E39}" destId="{D65B12F6-3637-EE43-8291-9B828DEDEB9D}" srcOrd="0" destOrd="0" presId="urn:microsoft.com/office/officeart/2005/8/layout/funnel1"/>
    <dgm:cxn modelId="{589DBC68-CFCD-A148-8D0A-C414F0362428}" type="presOf" srcId="{F8BF5181-5363-E843-9F1D-BC8CD732202F}" destId="{2914D3E2-73D0-FE4A-BF54-603FCCD1E1A4}" srcOrd="0" destOrd="0" presId="urn:microsoft.com/office/officeart/2005/8/layout/funnel1"/>
    <dgm:cxn modelId="{6F1202D1-AEF5-684E-AD46-B38DCACFFA3B}" type="presOf" srcId="{35CA7F1B-ECD0-FD4B-B531-44F43397E63F}" destId="{AF0C639D-8E36-1E4C-B6C4-14851174BD04}" srcOrd="0" destOrd="0" presId="urn:microsoft.com/office/officeart/2005/8/layout/funnel1"/>
    <dgm:cxn modelId="{878909DC-C904-6F47-A691-3FC02D52F7F0}" srcId="{35CA7F1B-ECD0-FD4B-B531-44F43397E63F}" destId="{5A3EEF10-4499-E44C-83C2-CBDD7D7D6E39}" srcOrd="2" destOrd="0" parTransId="{8D0AE6B9-D19D-8343-A51F-AEEBCBD9FCF1}" sibTransId="{E4DCFE14-2FE5-7E45-B7CB-4F3C7DFED630}"/>
    <dgm:cxn modelId="{FF86E27E-BD54-BB4A-8D8D-6D338CA581CE}" type="presParOf" srcId="{AF0C639D-8E36-1E4C-B6C4-14851174BD04}" destId="{E8323C7F-2EBC-3E40-961C-EE83A4B2825E}" srcOrd="0" destOrd="0" presId="urn:microsoft.com/office/officeart/2005/8/layout/funnel1"/>
    <dgm:cxn modelId="{C3CBCC5E-5CCF-3D4E-99D9-BBF620F9C1B1}" type="presParOf" srcId="{AF0C639D-8E36-1E4C-B6C4-14851174BD04}" destId="{694F066F-43D5-1744-BF23-0FE60BA5D17E}" srcOrd="1" destOrd="0" presId="urn:microsoft.com/office/officeart/2005/8/layout/funnel1"/>
    <dgm:cxn modelId="{DF4539B2-0D7B-334C-8F5A-876B84163438}" type="presParOf" srcId="{AF0C639D-8E36-1E4C-B6C4-14851174BD04}" destId="{7DB88FCA-496C-AF47-AAA4-1C3CDD7BC074}" srcOrd="2" destOrd="0" presId="urn:microsoft.com/office/officeart/2005/8/layout/funnel1"/>
    <dgm:cxn modelId="{4835BE91-56F8-F64F-B58B-43ED9021AA46}" type="presParOf" srcId="{AF0C639D-8E36-1E4C-B6C4-14851174BD04}" destId="{D65B12F6-3637-EE43-8291-9B828DEDEB9D}" srcOrd="3" destOrd="0" presId="urn:microsoft.com/office/officeart/2005/8/layout/funnel1"/>
    <dgm:cxn modelId="{70D13625-8694-7D40-B937-D3B991EB6A1E}" type="presParOf" srcId="{AF0C639D-8E36-1E4C-B6C4-14851174BD04}" destId="{2914D3E2-73D0-FE4A-BF54-603FCCD1E1A4}" srcOrd="4" destOrd="0" presId="urn:microsoft.com/office/officeart/2005/8/layout/funnel1"/>
    <dgm:cxn modelId="{2E829D51-3DB4-3E44-81A0-2AFADFC04639}" type="presParOf" srcId="{AF0C639D-8E36-1E4C-B6C4-14851174BD04}" destId="{082F609D-13EA-E444-B115-05F673ECADB3}" srcOrd="5" destOrd="0" presId="urn:microsoft.com/office/officeart/2005/8/layout/funnel1"/>
    <dgm:cxn modelId="{5697D59B-8F60-7546-9043-1022D8CCF5BA}" type="presParOf" srcId="{AF0C639D-8E36-1E4C-B6C4-14851174BD04}" destId="{8CBFAD46-14AD-9F4A-B310-0A2E77968E35}" srcOrd="6" destOrd="0" presId="urn:microsoft.com/office/officeart/2005/8/layout/funnel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323C7F-2EBC-3E40-961C-EE83A4B2825E}">
      <dsp:nvSpPr>
        <dsp:cNvPr id="0" name=""/>
        <dsp:cNvSpPr/>
      </dsp:nvSpPr>
      <dsp:spPr>
        <a:xfrm>
          <a:off x="472437" y="299904"/>
          <a:ext cx="1726472" cy="599581"/>
        </a:xfrm>
        <a:prstGeom prst="ellipse">
          <a:avLst/>
        </a:prstGeom>
        <a:solidFill>
          <a:schemeClr val="accent5">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4F066F-43D5-1744-BF23-0FE60BA5D17E}">
      <dsp:nvSpPr>
        <dsp:cNvPr id="0" name=""/>
        <dsp:cNvSpPr/>
      </dsp:nvSpPr>
      <dsp:spPr>
        <a:xfrm>
          <a:off x="1107334" y="1766019"/>
          <a:ext cx="334587" cy="214136"/>
        </a:xfrm>
        <a:prstGeom prst="downArrow">
          <a:avLst/>
        </a:prstGeom>
        <a:solidFill>
          <a:schemeClr val="accent5">
            <a:tint val="4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B88FCA-496C-AF47-AAA4-1C3CDD7BC074}">
      <dsp:nvSpPr>
        <dsp:cNvPr id="0" name=""/>
        <dsp:cNvSpPr/>
      </dsp:nvSpPr>
      <dsp:spPr>
        <a:xfrm>
          <a:off x="-119048" y="1991447"/>
          <a:ext cx="2914799" cy="40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2"/>
              </a:solidFill>
            </a:rPr>
            <a:t>Calculated cross sections</a:t>
          </a:r>
        </a:p>
      </dsp:txBody>
      <dsp:txXfrm>
        <a:off x="-119048" y="1991447"/>
        <a:ext cx="2914799" cy="401505"/>
      </dsp:txXfrm>
    </dsp:sp>
    <dsp:sp modelId="{D65B12F6-3637-EE43-8291-9B828DEDEB9D}">
      <dsp:nvSpPr>
        <dsp:cNvPr id="0" name=""/>
        <dsp:cNvSpPr/>
      </dsp:nvSpPr>
      <dsp:spPr>
        <a:xfrm>
          <a:off x="1100124" y="945792"/>
          <a:ext cx="602257" cy="602257"/>
        </a:xfrm>
        <a:prstGeom prst="ellipse">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err="1">
              <a:latin typeface="Symbol" pitchFamily="2" charset="2"/>
            </a:rPr>
            <a:t>g</a:t>
          </a:r>
          <a:r>
            <a:rPr lang="en-US" sz="1400" kern="1200" err="1"/>
            <a:t>SF</a:t>
          </a:r>
          <a:endParaRPr lang="en-US" sz="1400" kern="1200"/>
        </a:p>
      </dsp:txBody>
      <dsp:txXfrm>
        <a:off x="1188322" y="1033990"/>
        <a:ext cx="425861" cy="425861"/>
      </dsp:txXfrm>
    </dsp:sp>
    <dsp:sp modelId="{2914D3E2-73D0-FE4A-BF54-603FCCD1E1A4}">
      <dsp:nvSpPr>
        <dsp:cNvPr id="0" name=""/>
        <dsp:cNvSpPr/>
      </dsp:nvSpPr>
      <dsp:spPr>
        <a:xfrm>
          <a:off x="669175" y="493965"/>
          <a:ext cx="602257" cy="602257"/>
        </a:xfrm>
        <a:prstGeom prst="ellipse">
          <a:avLst/>
        </a:prstGeom>
        <a:solidFill>
          <a:schemeClr val="accent5">
            <a:hueOff val="-6076075"/>
            <a:satOff val="-413"/>
            <a:lumOff val="9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NLD</a:t>
          </a:r>
        </a:p>
      </dsp:txBody>
      <dsp:txXfrm>
        <a:off x="757373" y="582163"/>
        <a:ext cx="425861" cy="425861"/>
      </dsp:txXfrm>
    </dsp:sp>
    <dsp:sp modelId="{082F609D-13EA-E444-B115-05F673ECADB3}">
      <dsp:nvSpPr>
        <dsp:cNvPr id="0" name=""/>
        <dsp:cNvSpPr/>
      </dsp:nvSpPr>
      <dsp:spPr>
        <a:xfrm>
          <a:off x="1284816" y="348352"/>
          <a:ext cx="602257" cy="602257"/>
        </a:xfrm>
        <a:prstGeom prst="ellipse">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OMP</a:t>
          </a:r>
        </a:p>
      </dsp:txBody>
      <dsp:txXfrm>
        <a:off x="1373014" y="436550"/>
        <a:ext cx="425861" cy="425861"/>
      </dsp:txXfrm>
    </dsp:sp>
    <dsp:sp modelId="{8CBFAD46-14AD-9F4A-B310-0A2E77968E35}">
      <dsp:nvSpPr>
        <dsp:cNvPr id="0" name=""/>
        <dsp:cNvSpPr/>
      </dsp:nvSpPr>
      <dsp:spPr>
        <a:xfrm>
          <a:off x="352320" y="217811"/>
          <a:ext cx="1873691" cy="1498953"/>
        </a:xfrm>
        <a:prstGeom prst="funnel">
          <a:avLst/>
        </a:prstGeom>
        <a:solidFill>
          <a:schemeClr val="lt1">
            <a:alpha val="4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BAF17BC-365D-414D-A7DB-31A87442772F}"/>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6CDE79DF-BA82-AF44-8968-6A6C765FD3D7}"/>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5840A865-DCDC-3244-9B1F-F6306756A164}" type="datetimeFigureOut">
              <a:rPr lang="en-US" smtClean="0"/>
              <a:t>2/9/2026</a:t>
            </a:fld>
            <a:endParaRPr lang="en-US"/>
          </a:p>
        </p:txBody>
      </p:sp>
      <p:sp>
        <p:nvSpPr>
          <p:cNvPr id="4" name="Footer Placeholder 3">
            <a:extLst>
              <a:ext uri="{FF2B5EF4-FFF2-40B4-BE49-F238E27FC236}">
                <a16:creationId xmlns:a16="http://schemas.microsoft.com/office/drawing/2014/main" id="{6F26DD2D-B997-BE48-A0EE-D6B9110E8C67}"/>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1C977B2A-C45B-5048-B116-DB05ED4CAD8D}"/>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ACB16C0F-E47A-4647-9902-665B4209E6A9}" type="slidenum">
              <a:rPr lang="en-US" smtClean="0"/>
              <a:t>‹#›</a:t>
            </a:fld>
            <a:endParaRPr lang="en-US"/>
          </a:p>
        </p:txBody>
      </p:sp>
    </p:spTree>
    <p:extLst>
      <p:ext uri="{BB962C8B-B14F-4D97-AF65-F5344CB8AC3E}">
        <p14:creationId xmlns:p14="http://schemas.microsoft.com/office/powerpoint/2010/main" val="14411608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64B242AE-7B60-5645-8F63-FE6E04DDEC98}" type="datetimeFigureOut">
              <a:rPr lang="en-US" smtClean="0"/>
              <a:t>2/9/2026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09802486-0F68-1C4A-A989-2EB083D5F70E}" type="slidenum">
              <a:rPr lang="en-US" smtClean="0"/>
              <a:t>‹#›</a:t>
            </a:fld>
            <a:endParaRPr lang="en-US"/>
          </a:p>
        </p:txBody>
      </p:sp>
    </p:spTree>
    <p:extLst>
      <p:ext uri="{BB962C8B-B14F-4D97-AF65-F5344CB8AC3E}">
        <p14:creationId xmlns:p14="http://schemas.microsoft.com/office/powerpoint/2010/main" val="2424921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10"/>
          </p:nvPr>
        </p:nvSpPr>
        <p:spPr/>
        <p:txBody>
          <a:bodyPr/>
          <a:lstStyle/>
          <a:p>
            <a:pPr defTabSz="966612">
              <a:defRPr/>
            </a:pPr>
            <a:fld id="{9525FB7B-5866-48A8-A434-91C287DA14A1}" type="slidenum">
              <a:rPr lang="en-US">
                <a:solidFill>
                  <a:prstClr val="black"/>
                </a:solidFill>
                <a:latin typeface="Calibri" panose="020F0502020204030204"/>
              </a:rPr>
              <a:pPr defTabSz="966612">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1685618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EB1E5A-81D1-4464-9466-D55578ADC663}" type="slidenum">
              <a:rPr lang="en-US" smtClean="0"/>
              <a:t>10</a:t>
            </a:fld>
            <a:endParaRPr lang="en-US"/>
          </a:p>
        </p:txBody>
      </p:sp>
    </p:spTree>
    <p:extLst>
      <p:ext uri="{BB962C8B-B14F-4D97-AF65-F5344CB8AC3E}">
        <p14:creationId xmlns:p14="http://schemas.microsoft.com/office/powerpoint/2010/main" val="4192878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D25FC-FFBA-E601-7890-54809809A2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4DCADC-B1F4-BA95-C615-42E1176607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0BE3AC-0FCA-BEE8-1ADE-A5AD060D44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B60C191-D136-547C-0E91-5BA3F4D187BB}"/>
              </a:ext>
            </a:extLst>
          </p:cNvPr>
          <p:cNvSpPr>
            <a:spLocks noGrp="1"/>
          </p:cNvSpPr>
          <p:nvPr>
            <p:ph type="sldNum" sz="quarter" idx="5"/>
          </p:nvPr>
        </p:nvSpPr>
        <p:spPr/>
        <p:txBody>
          <a:bodyPr/>
          <a:lstStyle/>
          <a:p>
            <a:fld id="{D1EB1E5A-81D1-4464-9466-D55578ADC663}" type="slidenum">
              <a:rPr lang="en-US" smtClean="0"/>
              <a:t>11</a:t>
            </a:fld>
            <a:endParaRPr lang="en-US"/>
          </a:p>
        </p:txBody>
      </p:sp>
    </p:spTree>
    <p:extLst>
      <p:ext uri="{BB962C8B-B14F-4D97-AF65-F5344CB8AC3E}">
        <p14:creationId xmlns:p14="http://schemas.microsoft.com/office/powerpoint/2010/main" val="534064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1EB1E5A-81D1-4464-9466-D55578ADC663}" type="slidenum">
              <a:rPr lang="en-US" smtClean="0"/>
              <a:t>12</a:t>
            </a:fld>
            <a:endParaRPr lang="en-US"/>
          </a:p>
        </p:txBody>
      </p:sp>
    </p:spTree>
    <p:extLst>
      <p:ext uri="{BB962C8B-B14F-4D97-AF65-F5344CB8AC3E}">
        <p14:creationId xmlns:p14="http://schemas.microsoft.com/office/powerpoint/2010/main" val="367850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0CCDD-3145-4DF3-722C-DC85B02183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546D67-DBEB-0BD5-198C-853033FC8A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8990F5-7AFD-0D7D-5E24-7BE4CED35145}"/>
              </a:ext>
            </a:extLst>
          </p:cNvPr>
          <p:cNvSpPr>
            <a:spLocks noGrp="1"/>
          </p:cNvSpPr>
          <p:nvPr>
            <p:ph type="body" idx="1"/>
          </p:nvPr>
        </p:nvSpPr>
        <p:spPr/>
        <p:txBody>
          <a:bodyPr/>
          <a:lstStyle/>
          <a:p>
            <a:pPr>
              <a:lnSpc>
                <a:spcPct val="200000"/>
              </a:lnSpc>
            </a:pPr>
            <a:endParaRPr lang="en-US"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B3200EF2-A6D4-F00B-AD67-68FEBCF2C6E5}"/>
              </a:ext>
            </a:extLst>
          </p:cNvPr>
          <p:cNvSpPr>
            <a:spLocks noGrp="1"/>
          </p:cNvSpPr>
          <p:nvPr>
            <p:ph type="sldNum" sz="quarter" idx="5"/>
          </p:nvPr>
        </p:nvSpPr>
        <p:spPr/>
        <p:txBody>
          <a:bodyPr/>
          <a:lstStyle/>
          <a:p>
            <a:pPr defTabSz="931774">
              <a:defRPr/>
            </a:pPr>
            <a:fld id="{09802486-0F68-1C4A-A989-2EB083D5F70E}" type="slidenum">
              <a:rPr lang="en-US">
                <a:solidFill>
                  <a:prstClr val="black"/>
                </a:solidFill>
                <a:latin typeface="Calibri" panose="020F0502020204030204"/>
              </a:rPr>
              <a:pPr defTabSz="931774">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1576533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802486-0F68-1C4A-A989-2EB083D5F70E}" type="slidenum">
              <a:rPr lang="en-US" smtClean="0"/>
              <a:t>14</a:t>
            </a:fld>
            <a:endParaRPr lang="en-US"/>
          </a:p>
        </p:txBody>
      </p:sp>
    </p:spTree>
    <p:extLst>
      <p:ext uri="{BB962C8B-B14F-4D97-AF65-F5344CB8AC3E}">
        <p14:creationId xmlns:p14="http://schemas.microsoft.com/office/powerpoint/2010/main" val="2391970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A42E0-CD41-108B-D998-AA76F768EE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8AE9A1-4F22-FB68-1856-CB740C9292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EC3B19-1F90-7F27-679A-CB0E83A16557}"/>
              </a:ext>
            </a:extLst>
          </p:cNvPr>
          <p:cNvSpPr>
            <a:spLocks noGrp="1"/>
          </p:cNvSpPr>
          <p:nvPr>
            <p:ph type="body" idx="1"/>
          </p:nvPr>
        </p:nvSpPr>
        <p:spPr/>
        <p:txBody>
          <a:bodyPr/>
          <a:lstStyle/>
          <a:p>
            <a:pPr marL="0" indent="0">
              <a:buFont typeface="Arial"/>
              <a:buNone/>
            </a:pPr>
            <a:endParaRPr lang="en-US" dirty="0">
              <a:ea typeface="Calibri"/>
              <a:cs typeface="Calibri"/>
            </a:endParaRPr>
          </a:p>
        </p:txBody>
      </p:sp>
      <p:sp>
        <p:nvSpPr>
          <p:cNvPr id="4" name="Slide Number Placeholder 3">
            <a:extLst>
              <a:ext uri="{FF2B5EF4-FFF2-40B4-BE49-F238E27FC236}">
                <a16:creationId xmlns:a16="http://schemas.microsoft.com/office/drawing/2014/main" id="{5B32F438-1755-5B7D-52FC-D3FEE0F06D17}"/>
              </a:ext>
            </a:extLst>
          </p:cNvPr>
          <p:cNvSpPr>
            <a:spLocks noGrp="1"/>
          </p:cNvSpPr>
          <p:nvPr>
            <p:ph type="sldNum" sz="quarter" idx="5"/>
          </p:nvPr>
        </p:nvSpPr>
        <p:spPr/>
        <p:txBody>
          <a:bodyPr/>
          <a:lstStyle/>
          <a:p>
            <a:fld id="{09802486-0F68-1C4A-A989-2EB083D5F70E}" type="slidenum">
              <a:rPr lang="en-US" smtClean="0"/>
              <a:t>2</a:t>
            </a:fld>
            <a:endParaRPr lang="en-US"/>
          </a:p>
        </p:txBody>
      </p:sp>
    </p:spTree>
    <p:extLst>
      <p:ext uri="{BB962C8B-B14F-4D97-AF65-F5344CB8AC3E}">
        <p14:creationId xmlns:p14="http://schemas.microsoft.com/office/powerpoint/2010/main" val="757077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529C8-2A2E-E6D0-58DA-58C05F2C10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19BF0B-920D-94AA-E244-A391E79432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FE259D-1F2D-33CA-D669-C26E14CB190E}"/>
              </a:ext>
            </a:extLst>
          </p:cNvPr>
          <p:cNvSpPr>
            <a:spLocks noGrp="1"/>
          </p:cNvSpPr>
          <p:nvPr>
            <p:ph type="body" idx="1"/>
          </p:nvPr>
        </p:nvSpPr>
        <p:spPr/>
        <p:txBody>
          <a:bodyPr/>
          <a:lstStyle/>
          <a:p>
            <a:pPr marL="0" indent="0">
              <a:buFont typeface="Arial" panose="020B0604020202020204" pitchFamily="34" charset="0"/>
              <a:buNone/>
            </a:pPr>
            <a:endParaRPr lang="en-US" dirty="0">
              <a:ea typeface="Calibri"/>
              <a:cs typeface="Calibri"/>
            </a:endParaRPr>
          </a:p>
        </p:txBody>
      </p:sp>
      <p:sp>
        <p:nvSpPr>
          <p:cNvPr id="4" name="Slide Number Placeholder 3">
            <a:extLst>
              <a:ext uri="{FF2B5EF4-FFF2-40B4-BE49-F238E27FC236}">
                <a16:creationId xmlns:a16="http://schemas.microsoft.com/office/drawing/2014/main" id="{0F0491DE-DD12-C780-5C9E-F50A009FD3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C7DEF-B754-4DB3-8A0E-5B5AC136B97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29765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802486-0F68-1C4A-A989-2EB083D5F70E}" type="slidenum">
              <a:rPr lang="en-US" smtClean="0"/>
              <a:t>4</a:t>
            </a:fld>
            <a:endParaRPr lang="en-US"/>
          </a:p>
        </p:txBody>
      </p:sp>
    </p:spTree>
    <p:extLst>
      <p:ext uri="{BB962C8B-B14F-4D97-AF65-F5344CB8AC3E}">
        <p14:creationId xmlns:p14="http://schemas.microsoft.com/office/powerpoint/2010/main" val="3146418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000"/>
              </a:spcBef>
              <a:buFont typeface="Arial"/>
              <a:buNone/>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09802486-0F68-1C4A-A989-2EB083D5F70E}" type="slidenum">
              <a:rPr lang="en-US" smtClean="0"/>
              <a:t>5</a:t>
            </a:fld>
            <a:endParaRPr lang="en-US"/>
          </a:p>
        </p:txBody>
      </p:sp>
    </p:spTree>
    <p:extLst>
      <p:ext uri="{BB962C8B-B14F-4D97-AF65-F5344CB8AC3E}">
        <p14:creationId xmlns:p14="http://schemas.microsoft.com/office/powerpoint/2010/main" val="319346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EB1E5A-81D1-4464-9466-D55578ADC663}" type="slidenum">
              <a:rPr lang="en-US" smtClean="0"/>
              <a:t>6</a:t>
            </a:fld>
            <a:endParaRPr lang="en-US"/>
          </a:p>
        </p:txBody>
      </p:sp>
    </p:spTree>
    <p:extLst>
      <p:ext uri="{BB962C8B-B14F-4D97-AF65-F5344CB8AC3E}">
        <p14:creationId xmlns:p14="http://schemas.microsoft.com/office/powerpoint/2010/main" val="3654206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D1EB1E5A-81D1-4464-9466-D55578ADC663}" type="slidenum">
              <a:rPr lang="en-US" smtClean="0"/>
              <a:t>7</a:t>
            </a:fld>
            <a:endParaRPr lang="en-US"/>
          </a:p>
        </p:txBody>
      </p:sp>
    </p:spTree>
    <p:extLst>
      <p:ext uri="{BB962C8B-B14F-4D97-AF65-F5344CB8AC3E}">
        <p14:creationId xmlns:p14="http://schemas.microsoft.com/office/powerpoint/2010/main" val="3959124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EB1E5A-81D1-4464-9466-D55578ADC663}" type="slidenum">
              <a:rPr lang="en-US" smtClean="0"/>
              <a:t>8</a:t>
            </a:fld>
            <a:endParaRPr lang="en-US"/>
          </a:p>
        </p:txBody>
      </p:sp>
    </p:spTree>
    <p:extLst>
      <p:ext uri="{BB962C8B-B14F-4D97-AF65-F5344CB8AC3E}">
        <p14:creationId xmlns:p14="http://schemas.microsoft.com/office/powerpoint/2010/main" val="3874191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EB1E5A-81D1-4464-9466-D55578ADC663}" type="slidenum">
              <a:rPr lang="en-US" smtClean="0"/>
              <a:t>9</a:t>
            </a:fld>
            <a:endParaRPr lang="en-US"/>
          </a:p>
        </p:txBody>
      </p:sp>
    </p:spTree>
    <p:extLst>
      <p:ext uri="{BB962C8B-B14F-4D97-AF65-F5344CB8AC3E}">
        <p14:creationId xmlns:p14="http://schemas.microsoft.com/office/powerpoint/2010/main" val="2020152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emf"/></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emf"/></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emf"/></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emf"/></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emf"/></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428625"/>
            <a:ext cx="11582400" cy="571500"/>
          </a:xfrm>
        </p:spPr>
        <p:txBody>
          <a:bodyPr/>
          <a:lstStyle/>
          <a:p>
            <a:r>
              <a:rPr lang="en-US"/>
              <a:t>Click to edit Master title style</a:t>
            </a:r>
          </a:p>
        </p:txBody>
      </p:sp>
    </p:spTree>
    <p:extLst>
      <p:ext uri="{BB962C8B-B14F-4D97-AF65-F5344CB8AC3E}">
        <p14:creationId xmlns:p14="http://schemas.microsoft.com/office/powerpoint/2010/main" val="2888584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17A63-970C-DC91-B82B-0931B1A0B0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5F30B6-1D21-6788-7A5F-81A8D2D08D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98BB47-30F3-74F7-EF97-81404D137CA7}"/>
              </a:ext>
            </a:extLst>
          </p:cNvPr>
          <p:cNvSpPr>
            <a:spLocks noGrp="1"/>
          </p:cNvSpPr>
          <p:nvPr>
            <p:ph type="dt" sz="half" idx="10"/>
          </p:nvPr>
        </p:nvSpPr>
        <p:spPr>
          <a:xfrm>
            <a:off x="838200" y="6356350"/>
            <a:ext cx="2743200" cy="365125"/>
          </a:xfrm>
          <a:prstGeom prst="rect">
            <a:avLst/>
          </a:prstGeom>
        </p:spPr>
        <p:txBody>
          <a:bodyPr/>
          <a:lstStyle/>
          <a:p>
            <a:fld id="{008C9220-34F7-374E-9F52-98331922542F}" type="datetimeFigureOut">
              <a:rPr lang="en-US" smtClean="0"/>
              <a:t>2/9/2026</a:t>
            </a:fld>
            <a:endParaRPr lang="en-US"/>
          </a:p>
        </p:txBody>
      </p:sp>
      <p:sp>
        <p:nvSpPr>
          <p:cNvPr id="5" name="Footer Placeholder 4">
            <a:extLst>
              <a:ext uri="{FF2B5EF4-FFF2-40B4-BE49-F238E27FC236}">
                <a16:creationId xmlns:a16="http://schemas.microsoft.com/office/drawing/2014/main" id="{FF4E376C-4BF2-9728-485A-BABD48D58A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365660106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9FEC8-5E1A-389F-CEB8-2545597C0D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AC366E-3D17-A51C-6A23-E5FF033F64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3F142-5014-6A49-BA68-F7767A20AFDE}"/>
              </a:ext>
            </a:extLst>
          </p:cNvPr>
          <p:cNvSpPr>
            <a:spLocks noGrp="1"/>
          </p:cNvSpPr>
          <p:nvPr>
            <p:ph type="dt" sz="half" idx="10"/>
          </p:nvPr>
        </p:nvSpPr>
        <p:spPr>
          <a:xfrm>
            <a:off x="838200" y="6356350"/>
            <a:ext cx="2743200" cy="365125"/>
          </a:xfrm>
          <a:prstGeom prst="rect">
            <a:avLst/>
          </a:prstGeom>
        </p:spPr>
        <p:txBody>
          <a:bodyPr/>
          <a:lstStyle/>
          <a:p>
            <a:fld id="{008C9220-34F7-374E-9F52-98331922542F}" type="datetimeFigureOut">
              <a:rPr lang="en-US" smtClean="0"/>
              <a:t>2/9/2026</a:t>
            </a:fld>
            <a:endParaRPr lang="en-US"/>
          </a:p>
        </p:txBody>
      </p:sp>
      <p:sp>
        <p:nvSpPr>
          <p:cNvPr id="5" name="Footer Placeholder 4">
            <a:extLst>
              <a:ext uri="{FF2B5EF4-FFF2-40B4-BE49-F238E27FC236}">
                <a16:creationId xmlns:a16="http://schemas.microsoft.com/office/drawing/2014/main" id="{42FA69DD-70B0-578A-4060-D0493714A7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351644773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A4AEB-3DFA-E318-8620-D25BFDD951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B76F1B-F30E-6571-54DF-9EE72DF0DC5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9EC31A-FAFF-F59B-C947-3C0661FCD86C}"/>
              </a:ext>
            </a:extLst>
          </p:cNvPr>
          <p:cNvSpPr>
            <a:spLocks noGrp="1"/>
          </p:cNvSpPr>
          <p:nvPr>
            <p:ph type="dt" sz="half" idx="10"/>
          </p:nvPr>
        </p:nvSpPr>
        <p:spPr>
          <a:xfrm>
            <a:off x="838200" y="6356350"/>
            <a:ext cx="2743200" cy="365125"/>
          </a:xfrm>
          <a:prstGeom prst="rect">
            <a:avLst/>
          </a:prstGeom>
        </p:spPr>
        <p:txBody>
          <a:bodyPr/>
          <a:lstStyle/>
          <a:p>
            <a:fld id="{008C9220-34F7-374E-9F52-98331922542F}" type="datetimeFigureOut">
              <a:rPr lang="en-US" smtClean="0"/>
              <a:t>2/9/2026</a:t>
            </a:fld>
            <a:endParaRPr lang="en-US"/>
          </a:p>
        </p:txBody>
      </p:sp>
      <p:sp>
        <p:nvSpPr>
          <p:cNvPr id="5" name="Footer Placeholder 4">
            <a:extLst>
              <a:ext uri="{FF2B5EF4-FFF2-40B4-BE49-F238E27FC236}">
                <a16:creationId xmlns:a16="http://schemas.microsoft.com/office/drawing/2014/main" id="{DFD19646-3657-CB06-E99A-4A5DA1F99E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3567315251"/>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801B2-D977-5C19-F4E3-F3652775D4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AE7E83-B1FC-CDD7-CE93-D5FE574D6E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18198C-262F-A73B-419F-17C8634F22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E07737-EFD8-819B-9EA2-9CA32BC154B8}"/>
              </a:ext>
            </a:extLst>
          </p:cNvPr>
          <p:cNvSpPr>
            <a:spLocks noGrp="1"/>
          </p:cNvSpPr>
          <p:nvPr>
            <p:ph type="dt" sz="half" idx="10"/>
          </p:nvPr>
        </p:nvSpPr>
        <p:spPr>
          <a:xfrm>
            <a:off x="838200" y="6356350"/>
            <a:ext cx="2743200" cy="365125"/>
          </a:xfrm>
          <a:prstGeom prst="rect">
            <a:avLst/>
          </a:prstGeom>
        </p:spPr>
        <p:txBody>
          <a:bodyPr/>
          <a:lstStyle/>
          <a:p>
            <a:fld id="{008C9220-34F7-374E-9F52-98331922542F}" type="datetimeFigureOut">
              <a:rPr lang="en-US" smtClean="0"/>
              <a:t>2/9/2026</a:t>
            </a:fld>
            <a:endParaRPr lang="en-US"/>
          </a:p>
        </p:txBody>
      </p:sp>
      <p:sp>
        <p:nvSpPr>
          <p:cNvPr id="6" name="Footer Placeholder 5">
            <a:extLst>
              <a:ext uri="{FF2B5EF4-FFF2-40B4-BE49-F238E27FC236}">
                <a16:creationId xmlns:a16="http://schemas.microsoft.com/office/drawing/2014/main" id="{8B086624-96DC-6237-2FCF-105CA78B52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4271803700"/>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77874-A87D-9998-FDD0-BDB5652908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718EEC-DF2F-9670-4C39-FFFFE80584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513F85-056D-AEC2-98DA-936AC487CB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59FB38-9D26-1131-91CA-9970CDDC4D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F96DFF-510D-3824-657F-B1E418FCC4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ACF79A-2E68-2C39-C0B8-737220A9D02E}"/>
              </a:ext>
            </a:extLst>
          </p:cNvPr>
          <p:cNvSpPr>
            <a:spLocks noGrp="1"/>
          </p:cNvSpPr>
          <p:nvPr>
            <p:ph type="dt" sz="half" idx="10"/>
          </p:nvPr>
        </p:nvSpPr>
        <p:spPr>
          <a:xfrm>
            <a:off x="838200" y="6356350"/>
            <a:ext cx="2743200" cy="365125"/>
          </a:xfrm>
          <a:prstGeom prst="rect">
            <a:avLst/>
          </a:prstGeom>
        </p:spPr>
        <p:txBody>
          <a:bodyPr/>
          <a:lstStyle/>
          <a:p>
            <a:fld id="{008C9220-34F7-374E-9F52-98331922542F}" type="datetimeFigureOut">
              <a:rPr lang="en-US" smtClean="0"/>
              <a:t>2/9/2026</a:t>
            </a:fld>
            <a:endParaRPr lang="en-US"/>
          </a:p>
        </p:txBody>
      </p:sp>
      <p:sp>
        <p:nvSpPr>
          <p:cNvPr id="8" name="Footer Placeholder 7">
            <a:extLst>
              <a:ext uri="{FF2B5EF4-FFF2-40B4-BE49-F238E27FC236}">
                <a16:creationId xmlns:a16="http://schemas.microsoft.com/office/drawing/2014/main" id="{DA0EF024-9CD5-0D79-8738-EA455C791A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2040538393"/>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FCD82-C2DB-2531-0B66-D4ADCBDE9E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93B0BF-1459-3BF2-19D3-FD3271783C26}"/>
              </a:ext>
            </a:extLst>
          </p:cNvPr>
          <p:cNvSpPr>
            <a:spLocks noGrp="1"/>
          </p:cNvSpPr>
          <p:nvPr>
            <p:ph type="dt" sz="half" idx="10"/>
          </p:nvPr>
        </p:nvSpPr>
        <p:spPr>
          <a:xfrm>
            <a:off x="838200" y="6356350"/>
            <a:ext cx="2743200" cy="365125"/>
          </a:xfrm>
          <a:prstGeom prst="rect">
            <a:avLst/>
          </a:prstGeom>
        </p:spPr>
        <p:txBody>
          <a:bodyPr/>
          <a:lstStyle/>
          <a:p>
            <a:fld id="{008C9220-34F7-374E-9F52-98331922542F}" type="datetimeFigureOut">
              <a:rPr lang="en-US" smtClean="0"/>
              <a:t>2/9/2026</a:t>
            </a:fld>
            <a:endParaRPr lang="en-US"/>
          </a:p>
        </p:txBody>
      </p:sp>
      <p:sp>
        <p:nvSpPr>
          <p:cNvPr id="4" name="Footer Placeholder 3">
            <a:extLst>
              <a:ext uri="{FF2B5EF4-FFF2-40B4-BE49-F238E27FC236}">
                <a16:creationId xmlns:a16="http://schemas.microsoft.com/office/drawing/2014/main" id="{5EAC02B6-746F-A6EB-5A55-C90602E9D9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808862824"/>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1D1EC4-B9D2-7B34-DFB2-365F1003BD5C}"/>
              </a:ext>
            </a:extLst>
          </p:cNvPr>
          <p:cNvSpPr>
            <a:spLocks noGrp="1"/>
          </p:cNvSpPr>
          <p:nvPr>
            <p:ph type="dt" sz="half" idx="10"/>
          </p:nvPr>
        </p:nvSpPr>
        <p:spPr>
          <a:xfrm>
            <a:off x="838200" y="6356350"/>
            <a:ext cx="2743200" cy="365125"/>
          </a:xfrm>
          <a:prstGeom prst="rect">
            <a:avLst/>
          </a:prstGeom>
        </p:spPr>
        <p:txBody>
          <a:bodyPr/>
          <a:lstStyle/>
          <a:p>
            <a:fld id="{008C9220-34F7-374E-9F52-98331922542F}" type="datetimeFigureOut">
              <a:rPr lang="en-US" smtClean="0"/>
              <a:t>2/9/2026</a:t>
            </a:fld>
            <a:endParaRPr lang="en-US"/>
          </a:p>
        </p:txBody>
      </p:sp>
      <p:sp>
        <p:nvSpPr>
          <p:cNvPr id="3" name="Footer Placeholder 2">
            <a:extLst>
              <a:ext uri="{FF2B5EF4-FFF2-40B4-BE49-F238E27FC236}">
                <a16:creationId xmlns:a16="http://schemas.microsoft.com/office/drawing/2014/main" id="{C9A1D714-575C-81C1-B1D1-8284DF6E8E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1316715895"/>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FF888-E805-3843-04A3-D6075729A9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38F4AE-8F5B-019B-0BA7-35DEF8CE44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C98E3E-3BE2-643E-7930-A715B51759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020AD-025A-9F56-B61E-8A9515BE1108}"/>
              </a:ext>
            </a:extLst>
          </p:cNvPr>
          <p:cNvSpPr>
            <a:spLocks noGrp="1"/>
          </p:cNvSpPr>
          <p:nvPr>
            <p:ph type="dt" sz="half" idx="10"/>
          </p:nvPr>
        </p:nvSpPr>
        <p:spPr>
          <a:xfrm>
            <a:off x="838200" y="6356350"/>
            <a:ext cx="2743200" cy="365125"/>
          </a:xfrm>
          <a:prstGeom prst="rect">
            <a:avLst/>
          </a:prstGeom>
        </p:spPr>
        <p:txBody>
          <a:bodyPr/>
          <a:lstStyle/>
          <a:p>
            <a:fld id="{008C9220-34F7-374E-9F52-98331922542F}" type="datetimeFigureOut">
              <a:rPr lang="en-US" smtClean="0"/>
              <a:t>2/9/2026</a:t>
            </a:fld>
            <a:endParaRPr lang="en-US"/>
          </a:p>
        </p:txBody>
      </p:sp>
      <p:sp>
        <p:nvSpPr>
          <p:cNvPr id="6" name="Footer Placeholder 5">
            <a:extLst>
              <a:ext uri="{FF2B5EF4-FFF2-40B4-BE49-F238E27FC236}">
                <a16:creationId xmlns:a16="http://schemas.microsoft.com/office/drawing/2014/main" id="{2B728990-F041-CE5B-F30B-9DDEC1DDB7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3601315591"/>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1B725-DC07-93AD-5878-302381FD33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CDA040-878B-3C92-A5D7-6B71C2884B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DF9F927-7BB9-E952-1808-734156A374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5E90D4-B38D-BE5F-676D-33246137424A}"/>
              </a:ext>
            </a:extLst>
          </p:cNvPr>
          <p:cNvSpPr>
            <a:spLocks noGrp="1"/>
          </p:cNvSpPr>
          <p:nvPr>
            <p:ph type="dt" sz="half" idx="10"/>
          </p:nvPr>
        </p:nvSpPr>
        <p:spPr>
          <a:xfrm>
            <a:off x="838200" y="6356350"/>
            <a:ext cx="2743200" cy="365125"/>
          </a:xfrm>
          <a:prstGeom prst="rect">
            <a:avLst/>
          </a:prstGeom>
        </p:spPr>
        <p:txBody>
          <a:bodyPr/>
          <a:lstStyle/>
          <a:p>
            <a:fld id="{008C9220-34F7-374E-9F52-98331922542F}" type="datetimeFigureOut">
              <a:rPr lang="en-US" smtClean="0"/>
              <a:t>2/9/2026</a:t>
            </a:fld>
            <a:endParaRPr lang="en-US"/>
          </a:p>
        </p:txBody>
      </p:sp>
      <p:sp>
        <p:nvSpPr>
          <p:cNvPr id="6" name="Footer Placeholder 5">
            <a:extLst>
              <a:ext uri="{FF2B5EF4-FFF2-40B4-BE49-F238E27FC236}">
                <a16:creationId xmlns:a16="http://schemas.microsoft.com/office/drawing/2014/main" id="{5445E6CC-7821-065B-86E5-CCE80C1D32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3011139198"/>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Content Alternate Backgrou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F40C3E3-6F10-ED4F-B1F0-532F7F1FF76C}"/>
              </a:ext>
            </a:extLst>
          </p:cNvPr>
          <p:cNvSpPr/>
          <p:nvPr userDrawn="1"/>
        </p:nvSpPr>
        <p:spPr>
          <a:xfrm>
            <a:off x="0" y="891251"/>
            <a:ext cx="12192000" cy="5966753"/>
          </a:xfrm>
          <a:prstGeom prst="rect">
            <a:avLst/>
          </a:prstGeom>
          <a:gradFill flip="none" rotWithShape="1">
            <a:gsLst>
              <a:gs pos="66000">
                <a:schemeClr val="bg1">
                  <a:lumMod val="85000"/>
                </a:schemeClr>
              </a:gs>
              <a:gs pos="0">
                <a:schemeClr val="bg1">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0"/>
          </a:p>
        </p:txBody>
      </p:sp>
      <p:sp>
        <p:nvSpPr>
          <p:cNvPr id="3" name="Content Placeholder 2">
            <a:extLst>
              <a:ext uri="{FF2B5EF4-FFF2-40B4-BE49-F238E27FC236}">
                <a16:creationId xmlns:a16="http://schemas.microsoft.com/office/drawing/2014/main" id="{AEFBACFB-196F-1945-A63A-76819D05A456}"/>
              </a:ext>
            </a:extLst>
          </p:cNvPr>
          <p:cNvSpPr>
            <a:spLocks noGrp="1"/>
          </p:cNvSpPr>
          <p:nvPr>
            <p:ph idx="1"/>
          </p:nvPr>
        </p:nvSpPr>
        <p:spPr>
          <a:xfrm>
            <a:off x="838200" y="1537853"/>
            <a:ext cx="10515600" cy="4639110"/>
          </a:xfrm>
        </p:spPr>
        <p:txBody>
          <a:bodyPr/>
          <a:lstStyle>
            <a:lvl1pPr>
              <a:defRPr>
                <a:solidFill>
                  <a:schemeClr val="tx1">
                    <a:lumMod val="75000"/>
                    <a:lumOff val="25000"/>
                  </a:schemeClr>
                </a:solidFill>
                <a:latin typeface="Arial" panose="020B0604020202020204" pitchFamily="34" charset="0"/>
                <a:cs typeface="Arial" panose="020B0604020202020204" pitchFamily="34" charset="0"/>
              </a:defRPr>
            </a:lvl1pPr>
            <a:lvl2pPr>
              <a:defRPr>
                <a:solidFill>
                  <a:schemeClr val="tx1">
                    <a:lumMod val="75000"/>
                    <a:lumOff val="25000"/>
                  </a:schemeClr>
                </a:solidFill>
                <a:latin typeface="Arial" panose="020B0604020202020204" pitchFamily="34" charset="0"/>
                <a:cs typeface="Arial" panose="020B0604020202020204" pitchFamily="34" charset="0"/>
              </a:defRPr>
            </a:lvl2pPr>
            <a:lvl3pPr>
              <a:defRPr>
                <a:solidFill>
                  <a:schemeClr val="tx1">
                    <a:lumMod val="75000"/>
                    <a:lumOff val="25000"/>
                  </a:schemeClr>
                </a:solidFill>
                <a:latin typeface="Arial" panose="020B0604020202020204" pitchFamily="34" charset="0"/>
                <a:cs typeface="Arial" panose="020B0604020202020204" pitchFamily="34" charset="0"/>
              </a:defRPr>
            </a:lvl3pPr>
            <a:lvl4pPr>
              <a:defRPr>
                <a:solidFill>
                  <a:schemeClr val="tx1">
                    <a:lumMod val="75000"/>
                    <a:lumOff val="25000"/>
                  </a:schemeClr>
                </a:solidFill>
                <a:latin typeface="Arial" panose="020B0604020202020204" pitchFamily="34" charset="0"/>
                <a:cs typeface="Arial" panose="020B0604020202020204" pitchFamily="34" charset="0"/>
              </a:defRPr>
            </a:lvl4pPr>
            <a:lvl5pP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34BC5ADE-0739-E04C-9624-640F44F9E51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5019" y="6342653"/>
            <a:ext cx="1237802" cy="358080"/>
          </a:xfrm>
          <a:prstGeom prst="rect">
            <a:avLst/>
          </a:prstGeom>
        </p:spPr>
      </p:pic>
      <p:sp>
        <p:nvSpPr>
          <p:cNvPr id="14" name="Rectangle 13">
            <a:extLst>
              <a:ext uri="{FF2B5EF4-FFF2-40B4-BE49-F238E27FC236}">
                <a16:creationId xmlns:a16="http://schemas.microsoft.com/office/drawing/2014/main" id="{81E364FA-D931-7A41-9FE9-552ADD0CEFFA}"/>
              </a:ext>
            </a:extLst>
          </p:cNvPr>
          <p:cNvSpPr/>
          <p:nvPr userDrawn="1"/>
        </p:nvSpPr>
        <p:spPr>
          <a:xfrm>
            <a:off x="0" y="0"/>
            <a:ext cx="12192000" cy="892020"/>
          </a:xfrm>
          <a:prstGeom prst="rect">
            <a:avLst/>
          </a:prstGeom>
          <a:gradFill flip="none" rotWithShape="1">
            <a:gsLst>
              <a:gs pos="64000">
                <a:srgbClr val="28379C"/>
              </a:gs>
              <a:gs pos="0">
                <a:srgbClr val="28379C">
                  <a:alpha val="4997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0"/>
          </a:p>
        </p:txBody>
      </p:sp>
      <p:sp>
        <p:nvSpPr>
          <p:cNvPr id="19" name="Title 1">
            <a:extLst>
              <a:ext uri="{FF2B5EF4-FFF2-40B4-BE49-F238E27FC236}">
                <a16:creationId xmlns:a16="http://schemas.microsoft.com/office/drawing/2014/main" id="{0BA9A583-A80B-FB41-BCB1-E37C6627ED80}"/>
              </a:ext>
            </a:extLst>
          </p:cNvPr>
          <p:cNvSpPr>
            <a:spLocks noGrp="1"/>
          </p:cNvSpPr>
          <p:nvPr>
            <p:ph type="title"/>
          </p:nvPr>
        </p:nvSpPr>
        <p:spPr>
          <a:xfrm>
            <a:off x="838202" y="157909"/>
            <a:ext cx="10515600" cy="687818"/>
          </a:xfrm>
        </p:spPr>
        <p:txBody>
          <a:bodyPr>
            <a:normAutofit/>
          </a:bodyPr>
          <a:lstStyle>
            <a:lvl1pPr>
              <a:defRPr sz="3998">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21" name="Rectangle 20">
            <a:extLst>
              <a:ext uri="{FF2B5EF4-FFF2-40B4-BE49-F238E27FC236}">
                <a16:creationId xmlns:a16="http://schemas.microsoft.com/office/drawing/2014/main" id="{B5B4E224-08D6-3B4A-891C-D0A1CD3CF411}"/>
              </a:ext>
            </a:extLst>
          </p:cNvPr>
          <p:cNvSpPr/>
          <p:nvPr userDrawn="1"/>
        </p:nvSpPr>
        <p:spPr>
          <a:xfrm>
            <a:off x="0" y="891248"/>
            <a:ext cx="12192000" cy="45720"/>
          </a:xfrm>
          <a:prstGeom prst="rect">
            <a:avLst/>
          </a:prstGeom>
          <a:gradFill flip="none" rotWithShape="1">
            <a:gsLst>
              <a:gs pos="66000">
                <a:schemeClr val="accent6"/>
              </a:gs>
              <a:gs pos="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0"/>
          </a:p>
        </p:txBody>
      </p:sp>
      <p:sp>
        <p:nvSpPr>
          <p:cNvPr id="22" name="Rectangle 21">
            <a:extLst>
              <a:ext uri="{FF2B5EF4-FFF2-40B4-BE49-F238E27FC236}">
                <a16:creationId xmlns:a16="http://schemas.microsoft.com/office/drawing/2014/main" id="{CC7969B2-B749-6345-9564-820962C81A93}"/>
              </a:ext>
            </a:extLst>
          </p:cNvPr>
          <p:cNvSpPr/>
          <p:nvPr userDrawn="1"/>
        </p:nvSpPr>
        <p:spPr>
          <a:xfrm>
            <a:off x="2971688" y="921581"/>
            <a:ext cx="9220310" cy="287513"/>
          </a:xfrm>
          <a:prstGeom prst="rect">
            <a:avLst/>
          </a:prstGeom>
          <a:gradFill flip="none" rotWithShape="1">
            <a:gsLst>
              <a:gs pos="79000">
                <a:srgbClr val="FF781A"/>
              </a:gs>
              <a:gs pos="28000">
                <a:schemeClr val="bg1">
                  <a:alpha val="0"/>
                </a:scheme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0"/>
          </a:p>
        </p:txBody>
      </p:sp>
      <p:pic>
        <p:nvPicPr>
          <p:cNvPr id="23" name="Picture 22">
            <a:extLst>
              <a:ext uri="{FF2B5EF4-FFF2-40B4-BE49-F238E27FC236}">
                <a16:creationId xmlns:a16="http://schemas.microsoft.com/office/drawing/2014/main" id="{4DBECA32-BB8D-444C-AD12-505CF6ECEEEB}"/>
              </a:ext>
            </a:extLst>
          </p:cNvPr>
          <p:cNvPicPr>
            <a:picLocks noChangeAspect="1"/>
          </p:cNvPicPr>
          <p:nvPr userDrawn="1"/>
        </p:nvPicPr>
        <p:blipFill>
          <a:blip r:embed="rId4"/>
          <a:stretch>
            <a:fillRect/>
          </a:stretch>
        </p:blipFill>
        <p:spPr>
          <a:xfrm>
            <a:off x="8524428" y="1007888"/>
            <a:ext cx="3505200" cy="114300"/>
          </a:xfrm>
          <a:prstGeom prst="rect">
            <a:avLst/>
          </a:prstGeom>
        </p:spPr>
      </p:pic>
      <p:pic>
        <p:nvPicPr>
          <p:cNvPr id="24" name="Picture 23">
            <a:extLst>
              <a:ext uri="{FF2B5EF4-FFF2-40B4-BE49-F238E27FC236}">
                <a16:creationId xmlns:a16="http://schemas.microsoft.com/office/drawing/2014/main" id="{9DBA0775-AA43-2546-8706-DD7C79134993}"/>
              </a:ext>
            </a:extLst>
          </p:cNvPr>
          <p:cNvPicPr>
            <a:picLocks noChangeAspect="1"/>
          </p:cNvPicPr>
          <p:nvPr userDrawn="1"/>
        </p:nvPicPr>
        <p:blipFill rotWithShape="1">
          <a:blip r:embed="rId5" cstate="email">
            <a:alphaModFix amt="20000"/>
            <a:extLst>
              <a:ext uri="{28A0092B-C50C-407E-A947-70E740481C1C}">
                <a14:useLocalDpi xmlns:a14="http://schemas.microsoft.com/office/drawing/2010/main"/>
              </a:ext>
            </a:extLst>
          </a:blip>
          <a:srcRect r="-437"/>
          <a:stretch/>
        </p:blipFill>
        <p:spPr>
          <a:xfrm>
            <a:off x="0" y="4"/>
            <a:ext cx="12192000" cy="914108"/>
          </a:xfrm>
          <a:prstGeom prst="rect">
            <a:avLst/>
          </a:prstGeom>
        </p:spPr>
      </p:pic>
      <p:pic>
        <p:nvPicPr>
          <p:cNvPr id="26" name="Picture 25">
            <a:extLst>
              <a:ext uri="{FF2B5EF4-FFF2-40B4-BE49-F238E27FC236}">
                <a16:creationId xmlns:a16="http://schemas.microsoft.com/office/drawing/2014/main" id="{B742C547-ADC6-2240-A826-FC4FA9E809EB}"/>
              </a:ext>
            </a:extLst>
          </p:cNvPr>
          <p:cNvPicPr>
            <a:picLocks noChangeAspect="1"/>
          </p:cNvPicPr>
          <p:nvPr userDrawn="1"/>
        </p:nvPicPr>
        <p:blipFill rotWithShape="1">
          <a:blip r:embed="rId6" cstate="email">
            <a:alphaModFix amt="70000"/>
            <a:extLst>
              <a:ext uri="{28A0092B-C50C-407E-A947-70E740481C1C}">
                <a14:useLocalDpi xmlns:a14="http://schemas.microsoft.com/office/drawing/2010/main"/>
              </a:ext>
            </a:extLst>
          </a:blip>
          <a:srcRect l="435" t="3088" r="-435" b="14577"/>
          <a:stretch/>
        </p:blipFill>
        <p:spPr>
          <a:xfrm flipH="1">
            <a:off x="0" y="1209101"/>
            <a:ext cx="12192000" cy="5656373"/>
          </a:xfrm>
          <a:prstGeom prst="rect">
            <a:avLst/>
          </a:prstGeom>
        </p:spPr>
      </p:pic>
      <p:sp>
        <p:nvSpPr>
          <p:cNvPr id="13" name="Rectangle 12">
            <a:extLst>
              <a:ext uri="{FF2B5EF4-FFF2-40B4-BE49-F238E27FC236}">
                <a16:creationId xmlns:a16="http://schemas.microsoft.com/office/drawing/2014/main" id="{A70D69A6-3346-0A4A-969D-D5C5E21AC239}"/>
              </a:ext>
            </a:extLst>
          </p:cNvPr>
          <p:cNvSpPr/>
          <p:nvPr userDrawn="1"/>
        </p:nvSpPr>
        <p:spPr>
          <a:xfrm>
            <a:off x="11425240" y="6394646"/>
            <a:ext cx="766757" cy="305453"/>
          </a:xfrm>
          <a:prstGeom prst="rect">
            <a:avLst/>
          </a:prstGeom>
          <a:gradFill flip="none" rotWithShape="1">
            <a:gsLst>
              <a:gs pos="79000">
                <a:schemeClr val="bg1">
                  <a:lumMod val="50000"/>
                </a:schemeClr>
              </a:gs>
              <a:gs pos="28000">
                <a:schemeClr val="bg1">
                  <a:alpha val="0"/>
                </a:scheme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0"/>
          </a:p>
        </p:txBody>
      </p:sp>
      <p:sp>
        <p:nvSpPr>
          <p:cNvPr id="16" name="Slide Number Placeholder 5">
            <a:extLst>
              <a:ext uri="{FF2B5EF4-FFF2-40B4-BE49-F238E27FC236}">
                <a16:creationId xmlns:a16="http://schemas.microsoft.com/office/drawing/2014/main" id="{F93A5DAB-6035-DA45-938A-0708F2A2DA54}"/>
              </a:ext>
            </a:extLst>
          </p:cNvPr>
          <p:cNvSpPr>
            <a:spLocks noGrp="1"/>
          </p:cNvSpPr>
          <p:nvPr>
            <p:ph type="sldNum" sz="quarter" idx="12"/>
          </p:nvPr>
        </p:nvSpPr>
        <p:spPr>
          <a:xfrm>
            <a:off x="11860611" y="6415856"/>
            <a:ext cx="545432" cy="365123"/>
          </a:xfrm>
          <a:prstGeom prst="rect">
            <a:avLst/>
          </a:prstGeom>
        </p:spPr>
        <p:txBody>
          <a:bodyPr/>
          <a:lstStyle>
            <a:lvl1pPr>
              <a:defRPr sz="1050">
                <a:solidFill>
                  <a:schemeClr val="tx1">
                    <a:lumMod val="50000"/>
                    <a:lumOff val="50000"/>
                  </a:schemeClr>
                </a:solidFill>
                <a:latin typeface="Arial" panose="020B0604020202020204" pitchFamily="34" charset="0"/>
                <a:cs typeface="Arial" panose="020B0604020202020204" pitchFamily="34" charset="0"/>
              </a:defRPr>
            </a:lvl1pPr>
          </a:lstStyle>
          <a:p>
            <a:fld id="{71300DEA-5D50-3E48-89ED-3C97A4BD0F95}" type="slidenum">
              <a:rPr lang="en-US" smtClean="0">
                <a:solidFill>
                  <a:schemeClr val="bg1"/>
                </a:solidFill>
              </a:rPr>
              <a:pPr/>
              <a:t>‹#›</a:t>
            </a:fld>
            <a:endParaRPr lang="en-US">
              <a:solidFill>
                <a:schemeClr val="bg1"/>
              </a:solidFill>
            </a:endParaRPr>
          </a:p>
        </p:txBody>
      </p:sp>
      <p:sp>
        <p:nvSpPr>
          <p:cNvPr id="15" name="Text Box 22">
            <a:extLst>
              <a:ext uri="{FF2B5EF4-FFF2-40B4-BE49-F238E27FC236}">
                <a16:creationId xmlns:a16="http://schemas.microsoft.com/office/drawing/2014/main" id="{A4D084E1-8554-43DE-A03D-2743C999D548}"/>
              </a:ext>
            </a:extLst>
          </p:cNvPr>
          <p:cNvSpPr txBox="1">
            <a:spLocks noChangeArrowheads="1"/>
          </p:cNvSpPr>
          <p:nvPr userDrawn="1"/>
        </p:nvSpPr>
        <p:spPr bwMode="auto">
          <a:xfrm>
            <a:off x="5412386" y="-41723"/>
            <a:ext cx="1364476" cy="276999"/>
          </a:xfrm>
          <a:prstGeom prst="rect">
            <a:avLst/>
          </a:prstGeom>
          <a:noFill/>
          <a:ln w="9525">
            <a:noFill/>
            <a:miter lim="800000"/>
            <a:headEnd/>
            <a:tailEnd/>
          </a:ln>
          <a:effectLst/>
        </p:spPr>
        <p:txBody>
          <a:bodyPr wrap="none">
            <a:spAutoFit/>
          </a:bodyPr>
          <a:lstStyle/>
          <a:p>
            <a:pPr algn="ctr"/>
            <a:r>
              <a:rPr lang="en-US" sz="1200" b="1">
                <a:solidFill>
                  <a:srgbClr val="009900"/>
                </a:solidFill>
                <a:latin typeface="Arial" charset="0"/>
              </a:rPr>
              <a:t>UNCLASSIFIED</a:t>
            </a:r>
            <a:endParaRPr lang="en-US" sz="900" b="1">
              <a:solidFill>
                <a:srgbClr val="009900"/>
              </a:solidFill>
              <a:latin typeface="Arial" charset="0"/>
            </a:endParaRPr>
          </a:p>
        </p:txBody>
      </p:sp>
      <p:sp>
        <p:nvSpPr>
          <p:cNvPr id="17" name="Text Box 22">
            <a:extLst>
              <a:ext uri="{FF2B5EF4-FFF2-40B4-BE49-F238E27FC236}">
                <a16:creationId xmlns:a16="http://schemas.microsoft.com/office/drawing/2014/main" id="{0CD3E58B-B3C2-4989-BACC-0A83B1595805}"/>
              </a:ext>
            </a:extLst>
          </p:cNvPr>
          <p:cNvSpPr txBox="1">
            <a:spLocks noChangeArrowheads="1"/>
          </p:cNvSpPr>
          <p:nvPr userDrawn="1"/>
        </p:nvSpPr>
        <p:spPr bwMode="auto">
          <a:xfrm>
            <a:off x="5412386" y="6567766"/>
            <a:ext cx="1364476" cy="276999"/>
          </a:xfrm>
          <a:prstGeom prst="rect">
            <a:avLst/>
          </a:prstGeom>
          <a:noFill/>
          <a:ln w="9525">
            <a:noFill/>
            <a:miter lim="800000"/>
            <a:headEnd/>
            <a:tailEnd/>
          </a:ln>
          <a:effectLst/>
        </p:spPr>
        <p:txBody>
          <a:bodyPr wrap="none">
            <a:spAutoFit/>
          </a:bodyPr>
          <a:lstStyle/>
          <a:p>
            <a:pPr algn="ctr"/>
            <a:r>
              <a:rPr lang="en-US" sz="1200" b="1">
                <a:solidFill>
                  <a:srgbClr val="009900"/>
                </a:solidFill>
                <a:latin typeface="Arial" charset="0"/>
              </a:rPr>
              <a:t>UNCLASSIFIED</a:t>
            </a:r>
            <a:endParaRPr lang="en-US" sz="900" b="1">
              <a:solidFill>
                <a:srgbClr val="009900"/>
              </a:solidFill>
              <a:latin typeface="Arial" charset="0"/>
            </a:endParaRPr>
          </a:p>
        </p:txBody>
      </p:sp>
    </p:spTree>
    <p:extLst>
      <p:ext uri="{BB962C8B-B14F-4D97-AF65-F5344CB8AC3E}">
        <p14:creationId xmlns:p14="http://schemas.microsoft.com/office/powerpoint/2010/main" val="697836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4CB6B4F-B407-9DBE-0F1C-9AEA3EB62CD4}"/>
              </a:ext>
            </a:extLst>
          </p:cNvPr>
          <p:cNvSpPr>
            <a:spLocks noGrp="1" noRot="1" noMove="1" noResize="1" noEditPoints="1" noAdjustHandles="1" noChangeArrowheads="1" noChangeShapeType="1"/>
          </p:cNvSpPr>
          <p:nvPr/>
        </p:nvSpPr>
        <p:spPr>
          <a:xfrm>
            <a:off x="0" y="-42863"/>
            <a:ext cx="12192000" cy="6258605"/>
          </a:xfrm>
          <a:prstGeom prst="rect">
            <a:avLst/>
          </a:prstGeom>
          <a:gradFill flip="none" rotWithShape="1">
            <a:gsLst>
              <a:gs pos="28700">
                <a:srgbClr val="676A96"/>
              </a:gs>
              <a:gs pos="0">
                <a:srgbClr val="2A2E6C"/>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ubtitle 2">
            <a:extLst>
              <a:ext uri="{FF2B5EF4-FFF2-40B4-BE49-F238E27FC236}">
                <a16:creationId xmlns:a16="http://schemas.microsoft.com/office/drawing/2014/main" id="{A4492F81-209A-2856-E1EF-5C68F18A6C8F}"/>
              </a:ext>
            </a:extLst>
          </p:cNvPr>
          <p:cNvSpPr>
            <a:spLocks noGrp="1"/>
          </p:cNvSpPr>
          <p:nvPr>
            <p:ph type="subTitle" idx="1"/>
          </p:nvPr>
        </p:nvSpPr>
        <p:spPr>
          <a:xfrm>
            <a:off x="838202" y="4429921"/>
            <a:ext cx="7085724" cy="1380527"/>
          </a:xfrm>
        </p:spPr>
        <p:txBody>
          <a:bodyPr>
            <a:normAutofit/>
          </a:bodyPr>
          <a:lstStyle>
            <a:lvl1pPr marL="0" indent="0" algn="l">
              <a:buNone/>
              <a:defRPr sz="3200">
                <a:latin typeface="Arial" panose="020B0604020202020204" pitchFamily="34" charset="0"/>
                <a:cs typeface="Arial" panose="020B0604020202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2722C407-91EB-CEDE-F52D-CFDAFDDB4E04}"/>
              </a:ext>
            </a:extLst>
          </p:cNvPr>
          <p:cNvSpPr>
            <a:spLocks noGrp="1"/>
          </p:cNvSpPr>
          <p:nvPr>
            <p:ph type="ctrTitle"/>
          </p:nvPr>
        </p:nvSpPr>
        <p:spPr>
          <a:xfrm>
            <a:off x="838202" y="2554289"/>
            <a:ext cx="7085724" cy="1793624"/>
          </a:xfrm>
        </p:spPr>
        <p:txBody>
          <a:bodyPr anchor="b"/>
          <a:lstStyle>
            <a:lvl1pPr algn="l">
              <a:defRPr sz="600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128611419"/>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17A63-970C-DC91-B82B-0931B1A0B0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5F30B6-1D21-6788-7A5F-81A8D2D08D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98BB47-30F3-74F7-EF97-81404D137CA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FF4E376C-4BF2-9728-485A-BABD48D58A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39012477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9FEC8-5E1A-389F-CEB8-2545597C0D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AC366E-3D17-A51C-6A23-E5FF033F64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3F142-5014-6A49-BA68-F7767A20AFD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42FA69DD-70B0-578A-4060-D0493714A7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29283406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A4AEB-3DFA-E318-8620-D25BFDD951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B76F1B-F30E-6571-54DF-9EE72DF0DC5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9EC31A-FAFF-F59B-C947-3C0661FCD86C}"/>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DFD19646-3657-CB06-E99A-4A5DA1F99E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18597967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801B2-D977-5C19-F4E3-F3652775D4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AE7E83-B1FC-CDD7-CE93-D5FE574D6E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18198C-262F-A73B-419F-17C8634F22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E07737-EFD8-819B-9EA2-9CA32BC154B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8B086624-96DC-6237-2FCF-105CA78B52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33953895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77874-A87D-9998-FDD0-BDB5652908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718EEC-DF2F-9670-4C39-FFFFE80584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513F85-056D-AEC2-98DA-936AC487CB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59FB38-9D26-1131-91CA-9970CDDC4D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F96DFF-510D-3824-657F-B1E418FCC4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ACF79A-2E68-2C39-C0B8-737220A9D02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DA0EF024-9CD5-0D79-8738-EA455C791A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42885017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FCD82-C2DB-2531-0B66-D4ADCBDE9E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93B0BF-1459-3BF2-19D3-FD3271783C26}"/>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5EAC02B6-746F-A6EB-5A55-C90602E9D9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18801772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1D1EC4-B9D2-7B34-DFB2-365F1003BD5C}"/>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C9A1D714-575C-81C1-B1D1-8284DF6E8E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10277782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FF888-E805-3843-04A3-D6075729A9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38F4AE-8F5B-019B-0BA7-35DEF8CE44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C98E3E-3BE2-643E-7930-A715B51759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020AD-025A-9F56-B61E-8A9515BE110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2B728990-F041-CE5B-F30B-9DDEC1DDB7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1180614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1B725-DC07-93AD-5878-302381FD33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CDA040-878B-3C92-A5D7-6B71C2884B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DF9F927-7BB9-E952-1808-734156A374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5E90D4-B38D-BE5F-676D-33246137424A}"/>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5445E6CC-7821-065B-86E5-CCE80C1D32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C568C3A-5069-6C20-029C-446F2CCF8D61}"/>
              </a:ext>
            </a:extLst>
          </p:cNvPr>
          <p:cNvSpPr>
            <a:spLocks noGrp="1"/>
          </p:cNvSpPr>
          <p:nvPr>
            <p:ph type="sldNum" sz="quarter" idx="12"/>
          </p:nvPr>
        </p:nvSpPr>
        <p:spPr/>
        <p:txBody>
          <a:bodyPr/>
          <a:lstStyle/>
          <a:p>
            <a:fld id="{DD3EB71B-0E20-644D-98EB-43484203013E}" type="slidenum">
              <a:rPr lang="en-US" smtClean="0"/>
              <a:t>‹#›</a:t>
            </a:fld>
            <a:endParaRPr lang="en-US"/>
          </a:p>
        </p:txBody>
      </p:sp>
    </p:spTree>
    <p:extLst>
      <p:ext uri="{BB962C8B-B14F-4D97-AF65-F5344CB8AC3E}">
        <p14:creationId xmlns:p14="http://schemas.microsoft.com/office/powerpoint/2010/main" val="16941897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Content Alternate Backgrou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F40C3E3-6F10-ED4F-B1F0-532F7F1FF76C}"/>
              </a:ext>
            </a:extLst>
          </p:cNvPr>
          <p:cNvSpPr/>
          <p:nvPr userDrawn="1"/>
        </p:nvSpPr>
        <p:spPr>
          <a:xfrm>
            <a:off x="0" y="891251"/>
            <a:ext cx="12192000" cy="5966753"/>
          </a:xfrm>
          <a:prstGeom prst="rect">
            <a:avLst/>
          </a:prstGeom>
          <a:gradFill flip="none" rotWithShape="1">
            <a:gsLst>
              <a:gs pos="66000">
                <a:schemeClr val="bg1">
                  <a:lumMod val="85000"/>
                </a:schemeClr>
              </a:gs>
              <a:gs pos="0">
                <a:schemeClr val="bg1">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0"/>
          </a:p>
        </p:txBody>
      </p:sp>
      <p:sp>
        <p:nvSpPr>
          <p:cNvPr id="3" name="Content Placeholder 2">
            <a:extLst>
              <a:ext uri="{FF2B5EF4-FFF2-40B4-BE49-F238E27FC236}">
                <a16:creationId xmlns:a16="http://schemas.microsoft.com/office/drawing/2014/main" id="{AEFBACFB-196F-1945-A63A-76819D05A456}"/>
              </a:ext>
            </a:extLst>
          </p:cNvPr>
          <p:cNvSpPr>
            <a:spLocks noGrp="1"/>
          </p:cNvSpPr>
          <p:nvPr>
            <p:ph idx="1"/>
          </p:nvPr>
        </p:nvSpPr>
        <p:spPr>
          <a:xfrm>
            <a:off x="838200" y="1537853"/>
            <a:ext cx="10515600" cy="4639110"/>
          </a:xfrm>
        </p:spPr>
        <p:txBody>
          <a:bodyPr/>
          <a:lstStyle>
            <a:lvl1pPr>
              <a:defRPr>
                <a:solidFill>
                  <a:schemeClr val="tx1">
                    <a:lumMod val="75000"/>
                    <a:lumOff val="25000"/>
                  </a:schemeClr>
                </a:solidFill>
                <a:latin typeface="Arial" panose="020B0604020202020204" pitchFamily="34" charset="0"/>
                <a:cs typeface="Arial" panose="020B0604020202020204" pitchFamily="34" charset="0"/>
              </a:defRPr>
            </a:lvl1pPr>
            <a:lvl2pPr>
              <a:defRPr>
                <a:solidFill>
                  <a:schemeClr val="tx1">
                    <a:lumMod val="75000"/>
                    <a:lumOff val="25000"/>
                  </a:schemeClr>
                </a:solidFill>
                <a:latin typeface="Arial" panose="020B0604020202020204" pitchFamily="34" charset="0"/>
                <a:cs typeface="Arial" panose="020B0604020202020204" pitchFamily="34" charset="0"/>
              </a:defRPr>
            </a:lvl2pPr>
            <a:lvl3pPr>
              <a:defRPr>
                <a:solidFill>
                  <a:schemeClr val="tx1">
                    <a:lumMod val="75000"/>
                    <a:lumOff val="25000"/>
                  </a:schemeClr>
                </a:solidFill>
                <a:latin typeface="Arial" panose="020B0604020202020204" pitchFamily="34" charset="0"/>
                <a:cs typeface="Arial" panose="020B0604020202020204" pitchFamily="34" charset="0"/>
              </a:defRPr>
            </a:lvl3pPr>
            <a:lvl4pPr>
              <a:defRPr>
                <a:solidFill>
                  <a:schemeClr val="tx1">
                    <a:lumMod val="75000"/>
                    <a:lumOff val="25000"/>
                  </a:schemeClr>
                </a:solidFill>
                <a:latin typeface="Arial" panose="020B0604020202020204" pitchFamily="34" charset="0"/>
                <a:cs typeface="Arial" panose="020B0604020202020204" pitchFamily="34" charset="0"/>
              </a:defRPr>
            </a:lvl4pPr>
            <a:lvl5pP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34BC5ADE-0739-E04C-9624-640F44F9E51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5019" y="6342653"/>
            <a:ext cx="1237802" cy="358080"/>
          </a:xfrm>
          <a:prstGeom prst="rect">
            <a:avLst/>
          </a:prstGeom>
        </p:spPr>
      </p:pic>
      <p:sp>
        <p:nvSpPr>
          <p:cNvPr id="14" name="Rectangle 13">
            <a:extLst>
              <a:ext uri="{FF2B5EF4-FFF2-40B4-BE49-F238E27FC236}">
                <a16:creationId xmlns:a16="http://schemas.microsoft.com/office/drawing/2014/main" id="{81E364FA-D931-7A41-9FE9-552ADD0CEFFA}"/>
              </a:ext>
            </a:extLst>
          </p:cNvPr>
          <p:cNvSpPr/>
          <p:nvPr userDrawn="1"/>
        </p:nvSpPr>
        <p:spPr>
          <a:xfrm>
            <a:off x="0" y="0"/>
            <a:ext cx="12192000" cy="892020"/>
          </a:xfrm>
          <a:prstGeom prst="rect">
            <a:avLst/>
          </a:prstGeom>
          <a:gradFill flip="none" rotWithShape="1">
            <a:gsLst>
              <a:gs pos="64000">
                <a:srgbClr val="28379C"/>
              </a:gs>
              <a:gs pos="0">
                <a:srgbClr val="28379C">
                  <a:alpha val="4997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0"/>
          </a:p>
        </p:txBody>
      </p:sp>
      <p:sp>
        <p:nvSpPr>
          <p:cNvPr id="19" name="Title 1">
            <a:extLst>
              <a:ext uri="{FF2B5EF4-FFF2-40B4-BE49-F238E27FC236}">
                <a16:creationId xmlns:a16="http://schemas.microsoft.com/office/drawing/2014/main" id="{0BA9A583-A80B-FB41-BCB1-E37C6627ED80}"/>
              </a:ext>
            </a:extLst>
          </p:cNvPr>
          <p:cNvSpPr>
            <a:spLocks noGrp="1"/>
          </p:cNvSpPr>
          <p:nvPr>
            <p:ph type="title"/>
          </p:nvPr>
        </p:nvSpPr>
        <p:spPr>
          <a:xfrm>
            <a:off x="838202" y="157909"/>
            <a:ext cx="10515600" cy="687818"/>
          </a:xfrm>
        </p:spPr>
        <p:txBody>
          <a:bodyPr>
            <a:normAutofit/>
          </a:bodyPr>
          <a:lstStyle>
            <a:lvl1pPr>
              <a:defRPr sz="3998">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21" name="Rectangle 20">
            <a:extLst>
              <a:ext uri="{FF2B5EF4-FFF2-40B4-BE49-F238E27FC236}">
                <a16:creationId xmlns:a16="http://schemas.microsoft.com/office/drawing/2014/main" id="{B5B4E224-08D6-3B4A-891C-D0A1CD3CF411}"/>
              </a:ext>
            </a:extLst>
          </p:cNvPr>
          <p:cNvSpPr/>
          <p:nvPr userDrawn="1"/>
        </p:nvSpPr>
        <p:spPr>
          <a:xfrm>
            <a:off x="0" y="891248"/>
            <a:ext cx="12192000" cy="45720"/>
          </a:xfrm>
          <a:prstGeom prst="rect">
            <a:avLst/>
          </a:prstGeom>
          <a:gradFill flip="none" rotWithShape="1">
            <a:gsLst>
              <a:gs pos="66000">
                <a:schemeClr val="accent6"/>
              </a:gs>
              <a:gs pos="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0"/>
          </a:p>
        </p:txBody>
      </p:sp>
      <p:sp>
        <p:nvSpPr>
          <p:cNvPr id="22" name="Rectangle 21">
            <a:extLst>
              <a:ext uri="{FF2B5EF4-FFF2-40B4-BE49-F238E27FC236}">
                <a16:creationId xmlns:a16="http://schemas.microsoft.com/office/drawing/2014/main" id="{CC7969B2-B749-6345-9564-820962C81A93}"/>
              </a:ext>
            </a:extLst>
          </p:cNvPr>
          <p:cNvSpPr/>
          <p:nvPr userDrawn="1"/>
        </p:nvSpPr>
        <p:spPr>
          <a:xfrm>
            <a:off x="2971688" y="921581"/>
            <a:ext cx="9220310" cy="287513"/>
          </a:xfrm>
          <a:prstGeom prst="rect">
            <a:avLst/>
          </a:prstGeom>
          <a:gradFill flip="none" rotWithShape="1">
            <a:gsLst>
              <a:gs pos="79000">
                <a:srgbClr val="FF781A"/>
              </a:gs>
              <a:gs pos="28000">
                <a:schemeClr val="bg1">
                  <a:alpha val="0"/>
                </a:scheme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0"/>
          </a:p>
        </p:txBody>
      </p:sp>
      <p:pic>
        <p:nvPicPr>
          <p:cNvPr id="23" name="Picture 22">
            <a:extLst>
              <a:ext uri="{FF2B5EF4-FFF2-40B4-BE49-F238E27FC236}">
                <a16:creationId xmlns:a16="http://schemas.microsoft.com/office/drawing/2014/main" id="{4DBECA32-BB8D-444C-AD12-505CF6ECEEEB}"/>
              </a:ext>
            </a:extLst>
          </p:cNvPr>
          <p:cNvPicPr>
            <a:picLocks noChangeAspect="1"/>
          </p:cNvPicPr>
          <p:nvPr userDrawn="1"/>
        </p:nvPicPr>
        <p:blipFill>
          <a:blip r:embed="rId4"/>
          <a:stretch>
            <a:fillRect/>
          </a:stretch>
        </p:blipFill>
        <p:spPr>
          <a:xfrm>
            <a:off x="8524428" y="1007888"/>
            <a:ext cx="3505200" cy="114300"/>
          </a:xfrm>
          <a:prstGeom prst="rect">
            <a:avLst/>
          </a:prstGeom>
        </p:spPr>
      </p:pic>
      <p:pic>
        <p:nvPicPr>
          <p:cNvPr id="24" name="Picture 23">
            <a:extLst>
              <a:ext uri="{FF2B5EF4-FFF2-40B4-BE49-F238E27FC236}">
                <a16:creationId xmlns:a16="http://schemas.microsoft.com/office/drawing/2014/main" id="{9DBA0775-AA43-2546-8706-DD7C79134993}"/>
              </a:ext>
            </a:extLst>
          </p:cNvPr>
          <p:cNvPicPr>
            <a:picLocks noChangeAspect="1"/>
          </p:cNvPicPr>
          <p:nvPr userDrawn="1"/>
        </p:nvPicPr>
        <p:blipFill rotWithShape="1">
          <a:blip r:embed="rId5" cstate="email">
            <a:alphaModFix amt="20000"/>
            <a:extLst>
              <a:ext uri="{28A0092B-C50C-407E-A947-70E740481C1C}">
                <a14:useLocalDpi xmlns:a14="http://schemas.microsoft.com/office/drawing/2010/main"/>
              </a:ext>
            </a:extLst>
          </a:blip>
          <a:srcRect r="-437"/>
          <a:stretch/>
        </p:blipFill>
        <p:spPr>
          <a:xfrm>
            <a:off x="0" y="4"/>
            <a:ext cx="12192000" cy="914108"/>
          </a:xfrm>
          <a:prstGeom prst="rect">
            <a:avLst/>
          </a:prstGeom>
        </p:spPr>
      </p:pic>
      <p:pic>
        <p:nvPicPr>
          <p:cNvPr id="26" name="Picture 25">
            <a:extLst>
              <a:ext uri="{FF2B5EF4-FFF2-40B4-BE49-F238E27FC236}">
                <a16:creationId xmlns:a16="http://schemas.microsoft.com/office/drawing/2014/main" id="{B742C547-ADC6-2240-A826-FC4FA9E809EB}"/>
              </a:ext>
            </a:extLst>
          </p:cNvPr>
          <p:cNvPicPr>
            <a:picLocks noChangeAspect="1"/>
          </p:cNvPicPr>
          <p:nvPr userDrawn="1"/>
        </p:nvPicPr>
        <p:blipFill rotWithShape="1">
          <a:blip r:embed="rId6" cstate="email">
            <a:alphaModFix amt="70000"/>
            <a:extLst>
              <a:ext uri="{28A0092B-C50C-407E-A947-70E740481C1C}">
                <a14:useLocalDpi xmlns:a14="http://schemas.microsoft.com/office/drawing/2010/main"/>
              </a:ext>
            </a:extLst>
          </a:blip>
          <a:srcRect l="435" t="3088" r="-435" b="14577"/>
          <a:stretch/>
        </p:blipFill>
        <p:spPr>
          <a:xfrm flipH="1">
            <a:off x="0" y="1209101"/>
            <a:ext cx="12192000" cy="5656373"/>
          </a:xfrm>
          <a:prstGeom prst="rect">
            <a:avLst/>
          </a:prstGeom>
        </p:spPr>
      </p:pic>
      <p:sp>
        <p:nvSpPr>
          <p:cNvPr id="13" name="Rectangle 12">
            <a:extLst>
              <a:ext uri="{FF2B5EF4-FFF2-40B4-BE49-F238E27FC236}">
                <a16:creationId xmlns:a16="http://schemas.microsoft.com/office/drawing/2014/main" id="{A70D69A6-3346-0A4A-969D-D5C5E21AC239}"/>
              </a:ext>
            </a:extLst>
          </p:cNvPr>
          <p:cNvSpPr/>
          <p:nvPr userDrawn="1"/>
        </p:nvSpPr>
        <p:spPr>
          <a:xfrm>
            <a:off x="11425240" y="6394646"/>
            <a:ext cx="766757" cy="305453"/>
          </a:xfrm>
          <a:prstGeom prst="rect">
            <a:avLst/>
          </a:prstGeom>
          <a:gradFill flip="none" rotWithShape="1">
            <a:gsLst>
              <a:gs pos="79000">
                <a:schemeClr val="bg1">
                  <a:lumMod val="50000"/>
                </a:schemeClr>
              </a:gs>
              <a:gs pos="28000">
                <a:schemeClr val="bg1">
                  <a:alpha val="0"/>
                </a:scheme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0"/>
          </a:p>
        </p:txBody>
      </p:sp>
      <p:sp>
        <p:nvSpPr>
          <p:cNvPr id="16" name="Slide Number Placeholder 5">
            <a:extLst>
              <a:ext uri="{FF2B5EF4-FFF2-40B4-BE49-F238E27FC236}">
                <a16:creationId xmlns:a16="http://schemas.microsoft.com/office/drawing/2014/main" id="{F93A5DAB-6035-DA45-938A-0708F2A2DA54}"/>
              </a:ext>
            </a:extLst>
          </p:cNvPr>
          <p:cNvSpPr>
            <a:spLocks noGrp="1"/>
          </p:cNvSpPr>
          <p:nvPr>
            <p:ph type="sldNum" sz="quarter" idx="12"/>
          </p:nvPr>
        </p:nvSpPr>
        <p:spPr>
          <a:xfrm>
            <a:off x="11860611" y="6415856"/>
            <a:ext cx="545432" cy="365123"/>
          </a:xfrm>
          <a:prstGeom prst="rect">
            <a:avLst/>
          </a:prstGeom>
        </p:spPr>
        <p:txBody>
          <a:bodyPr/>
          <a:lstStyle>
            <a:lvl1pPr>
              <a:defRPr sz="1050">
                <a:solidFill>
                  <a:schemeClr val="tx1">
                    <a:lumMod val="50000"/>
                    <a:lumOff val="50000"/>
                  </a:schemeClr>
                </a:solidFill>
                <a:latin typeface="Arial" panose="020B0604020202020204" pitchFamily="34" charset="0"/>
                <a:cs typeface="Arial" panose="020B0604020202020204" pitchFamily="34" charset="0"/>
              </a:defRPr>
            </a:lvl1pPr>
          </a:lstStyle>
          <a:p>
            <a:fld id="{71300DEA-5D50-3E48-89ED-3C97A4BD0F95}" type="slidenum">
              <a:rPr lang="en-US" smtClean="0">
                <a:solidFill>
                  <a:schemeClr val="bg1"/>
                </a:solidFill>
              </a:rPr>
              <a:pPr/>
              <a:t>‹#›</a:t>
            </a:fld>
            <a:endParaRPr lang="en-US">
              <a:solidFill>
                <a:schemeClr val="bg1"/>
              </a:solidFill>
            </a:endParaRPr>
          </a:p>
        </p:txBody>
      </p:sp>
      <p:sp>
        <p:nvSpPr>
          <p:cNvPr id="15" name="Text Box 22">
            <a:extLst>
              <a:ext uri="{FF2B5EF4-FFF2-40B4-BE49-F238E27FC236}">
                <a16:creationId xmlns:a16="http://schemas.microsoft.com/office/drawing/2014/main" id="{A4D084E1-8554-43DE-A03D-2743C999D548}"/>
              </a:ext>
            </a:extLst>
          </p:cNvPr>
          <p:cNvSpPr txBox="1">
            <a:spLocks noChangeArrowheads="1"/>
          </p:cNvSpPr>
          <p:nvPr userDrawn="1"/>
        </p:nvSpPr>
        <p:spPr bwMode="auto">
          <a:xfrm>
            <a:off x="5412386" y="-41723"/>
            <a:ext cx="1364476" cy="276999"/>
          </a:xfrm>
          <a:prstGeom prst="rect">
            <a:avLst/>
          </a:prstGeom>
          <a:noFill/>
          <a:ln w="9525">
            <a:noFill/>
            <a:miter lim="800000"/>
            <a:headEnd/>
            <a:tailEnd/>
          </a:ln>
          <a:effectLst/>
        </p:spPr>
        <p:txBody>
          <a:bodyPr wrap="none">
            <a:spAutoFit/>
          </a:bodyPr>
          <a:lstStyle/>
          <a:p>
            <a:pPr algn="ctr"/>
            <a:r>
              <a:rPr lang="en-US" sz="1200" b="1">
                <a:solidFill>
                  <a:srgbClr val="009900"/>
                </a:solidFill>
                <a:latin typeface="Arial" charset="0"/>
              </a:rPr>
              <a:t>UNCLASSIFIED</a:t>
            </a:r>
            <a:endParaRPr lang="en-US" sz="900" b="1">
              <a:solidFill>
                <a:srgbClr val="009900"/>
              </a:solidFill>
              <a:latin typeface="Arial" charset="0"/>
            </a:endParaRPr>
          </a:p>
        </p:txBody>
      </p:sp>
      <p:sp>
        <p:nvSpPr>
          <p:cNvPr id="17" name="Text Box 22">
            <a:extLst>
              <a:ext uri="{FF2B5EF4-FFF2-40B4-BE49-F238E27FC236}">
                <a16:creationId xmlns:a16="http://schemas.microsoft.com/office/drawing/2014/main" id="{0CD3E58B-B3C2-4989-BACC-0A83B1595805}"/>
              </a:ext>
            </a:extLst>
          </p:cNvPr>
          <p:cNvSpPr txBox="1">
            <a:spLocks noChangeArrowheads="1"/>
          </p:cNvSpPr>
          <p:nvPr userDrawn="1"/>
        </p:nvSpPr>
        <p:spPr bwMode="auto">
          <a:xfrm>
            <a:off x="5412386" y="6567766"/>
            <a:ext cx="1364476" cy="276999"/>
          </a:xfrm>
          <a:prstGeom prst="rect">
            <a:avLst/>
          </a:prstGeom>
          <a:noFill/>
          <a:ln w="9525">
            <a:noFill/>
            <a:miter lim="800000"/>
            <a:headEnd/>
            <a:tailEnd/>
          </a:ln>
          <a:effectLst/>
        </p:spPr>
        <p:txBody>
          <a:bodyPr wrap="none">
            <a:spAutoFit/>
          </a:bodyPr>
          <a:lstStyle/>
          <a:p>
            <a:pPr algn="ctr"/>
            <a:r>
              <a:rPr lang="en-US" sz="1200" b="1">
                <a:solidFill>
                  <a:srgbClr val="009900"/>
                </a:solidFill>
                <a:latin typeface="Arial" charset="0"/>
              </a:rPr>
              <a:t>UNCLASSIFIED</a:t>
            </a:r>
            <a:endParaRPr lang="en-US" sz="900" b="1">
              <a:solidFill>
                <a:srgbClr val="009900"/>
              </a:solidFill>
              <a:latin typeface="Arial" charset="0"/>
            </a:endParaRPr>
          </a:p>
        </p:txBody>
      </p:sp>
    </p:spTree>
    <p:extLst>
      <p:ext uri="{BB962C8B-B14F-4D97-AF65-F5344CB8AC3E}">
        <p14:creationId xmlns:p14="http://schemas.microsoft.com/office/powerpoint/2010/main" val="1577087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_lighter">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4492F81-209A-2856-E1EF-5C68F18A6C8F}"/>
              </a:ext>
            </a:extLst>
          </p:cNvPr>
          <p:cNvSpPr>
            <a:spLocks noGrp="1"/>
          </p:cNvSpPr>
          <p:nvPr>
            <p:ph type="subTitle" idx="1"/>
          </p:nvPr>
        </p:nvSpPr>
        <p:spPr>
          <a:xfrm>
            <a:off x="838202" y="4429921"/>
            <a:ext cx="7085724" cy="1380527"/>
          </a:xfrm>
        </p:spPr>
        <p:txBody>
          <a:bodyPr>
            <a:normAutofit/>
          </a:bodyPr>
          <a:lstStyle>
            <a:lvl1pPr marL="0" indent="0" algn="l">
              <a:buNone/>
              <a:defRPr sz="3200">
                <a:latin typeface="Arial" panose="020B0604020202020204" pitchFamily="34" charset="0"/>
                <a:cs typeface="Arial" panose="020B0604020202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2722C407-91EB-CEDE-F52D-CFDAFDDB4E04}"/>
              </a:ext>
            </a:extLst>
          </p:cNvPr>
          <p:cNvSpPr>
            <a:spLocks noGrp="1"/>
          </p:cNvSpPr>
          <p:nvPr>
            <p:ph type="ctrTitle"/>
          </p:nvPr>
        </p:nvSpPr>
        <p:spPr>
          <a:xfrm>
            <a:off x="838202" y="2554289"/>
            <a:ext cx="7085724" cy="1793624"/>
          </a:xfrm>
        </p:spPr>
        <p:txBody>
          <a:bodyPr anchor="b"/>
          <a:lstStyle>
            <a:lvl1pPr algn="l">
              <a:defRPr sz="6000">
                <a:latin typeface="Arial" panose="020B0604020202020204" pitchFamily="34" charset="0"/>
                <a:cs typeface="Arial" panose="020B0604020202020204" pitchFamily="34" charset="0"/>
              </a:defRPr>
            </a:lvl1pPr>
          </a:lstStyle>
          <a:p>
            <a:r>
              <a:rPr lang="en-US"/>
              <a:t>Click to edit Master title style</a:t>
            </a:r>
          </a:p>
        </p:txBody>
      </p:sp>
      <p:pic>
        <p:nvPicPr>
          <p:cNvPr id="8" name="Picture 7" descr="A blue and green lines on a black background&#10;&#10;Description automatically generated">
            <a:extLst>
              <a:ext uri="{FF2B5EF4-FFF2-40B4-BE49-F238E27FC236}">
                <a16:creationId xmlns:a16="http://schemas.microsoft.com/office/drawing/2014/main" id="{D49DB306-9DE9-1905-39AB-C3C021235CA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350" y="-1"/>
            <a:ext cx="12185650" cy="4429921"/>
          </a:xfrm>
          <a:prstGeom prst="rect">
            <a:avLst/>
          </a:prstGeom>
        </p:spPr>
      </p:pic>
    </p:spTree>
    <p:extLst>
      <p:ext uri="{BB962C8B-B14F-4D97-AF65-F5344CB8AC3E}">
        <p14:creationId xmlns:p14="http://schemas.microsoft.com/office/powerpoint/2010/main" val="2429828326"/>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17A63-970C-DC91-B82B-0931B1A0B0EA}"/>
              </a:ext>
            </a:extLst>
          </p:cNvPr>
          <p:cNvSpPr>
            <a:spLocks noGrp="1"/>
          </p:cNvSpPr>
          <p:nvPr>
            <p:ph type="ctrTitle"/>
          </p:nvPr>
        </p:nvSpPr>
        <p:spPr>
          <a:xfrm>
            <a:off x="383569" y="1041400"/>
            <a:ext cx="6941905" cy="2387600"/>
          </a:xfrm>
          <a:prstGeom prst="rect">
            <a:avLst/>
          </a:prstGeom>
        </p:spPr>
        <p:txBody>
          <a:bodyPr anchor="b"/>
          <a:lstStyle>
            <a:lvl1pPr algn="l">
              <a:defRPr sz="6000" b="1">
                <a:latin typeface="Montserrat" pitchFamily="2" charset="0"/>
              </a:defRPr>
            </a:lvl1pPr>
          </a:lstStyle>
          <a:p>
            <a:r>
              <a:rPr lang="en-US"/>
              <a:t>Click to edit Master title style</a:t>
            </a:r>
          </a:p>
        </p:txBody>
      </p:sp>
    </p:spTree>
    <p:extLst>
      <p:ext uri="{BB962C8B-B14F-4D97-AF65-F5344CB8AC3E}">
        <p14:creationId xmlns:p14="http://schemas.microsoft.com/office/powerpoint/2010/main" val="7519313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9FEC8-5E1A-389F-CEB8-2545597C0D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AC366E-3D17-A51C-6A23-E5FF033F64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3F142-5014-6A49-BA68-F7767A20AFDE}"/>
              </a:ext>
            </a:extLst>
          </p:cNvPr>
          <p:cNvSpPr>
            <a:spLocks noGrp="1"/>
          </p:cNvSpPr>
          <p:nvPr>
            <p:ph type="dt" sz="half" idx="10"/>
          </p:nvPr>
        </p:nvSpPr>
        <p:spPr>
          <a:xfrm>
            <a:off x="838200" y="6356350"/>
            <a:ext cx="2743200" cy="365125"/>
          </a:xfrm>
          <a:prstGeom prst="rect">
            <a:avLst/>
          </a:prstGeom>
        </p:spPr>
        <p:txBody>
          <a:bodyPr/>
          <a:lstStyle/>
          <a:p>
            <a:fld id="{008C9220-34F7-374E-9F52-98331922542F}" type="datetimeFigureOut">
              <a:rPr lang="en-US" smtClean="0"/>
              <a:t>2/9/2026</a:t>
            </a:fld>
            <a:endParaRPr lang="en-US"/>
          </a:p>
        </p:txBody>
      </p:sp>
      <p:sp>
        <p:nvSpPr>
          <p:cNvPr id="5" name="Footer Placeholder 4">
            <a:extLst>
              <a:ext uri="{FF2B5EF4-FFF2-40B4-BE49-F238E27FC236}">
                <a16:creationId xmlns:a16="http://schemas.microsoft.com/office/drawing/2014/main" id="{42FA69DD-70B0-578A-4060-D0493714A7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F1B48F-7AAC-CF8D-E05C-9302F2E92574}"/>
              </a:ext>
            </a:extLst>
          </p:cNvPr>
          <p:cNvSpPr>
            <a:spLocks noGrp="1"/>
          </p:cNvSpPr>
          <p:nvPr>
            <p:ph type="sldNum" sz="quarter" idx="12"/>
          </p:nvPr>
        </p:nvSpPr>
        <p:spPr/>
        <p:txBody>
          <a:bodyPr/>
          <a:lstStyle/>
          <a:p>
            <a:fld id="{DD3EB71B-0E20-644D-98EB-43484203013E}" type="slidenum">
              <a:rPr lang="en-US" smtClean="0"/>
              <a:t>‹#›</a:t>
            </a:fld>
            <a:endParaRPr lang="en-US"/>
          </a:p>
        </p:txBody>
      </p:sp>
    </p:spTree>
    <p:extLst>
      <p:ext uri="{BB962C8B-B14F-4D97-AF65-F5344CB8AC3E}">
        <p14:creationId xmlns:p14="http://schemas.microsoft.com/office/powerpoint/2010/main" val="5567546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17A63-970C-DC91-B82B-0931B1A0B0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5F30B6-1D21-6788-7A5F-81A8D2D08D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98BB47-30F3-74F7-EF97-81404D137CA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FF4E376C-4BF2-9728-485A-BABD48D58A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21680320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and Content Alternate Backgrou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F40C3E3-6F10-ED4F-B1F0-532F7F1FF76C}"/>
              </a:ext>
            </a:extLst>
          </p:cNvPr>
          <p:cNvSpPr/>
          <p:nvPr userDrawn="1"/>
        </p:nvSpPr>
        <p:spPr>
          <a:xfrm>
            <a:off x="0" y="891251"/>
            <a:ext cx="12192000" cy="5966753"/>
          </a:xfrm>
          <a:prstGeom prst="rect">
            <a:avLst/>
          </a:prstGeom>
          <a:gradFill flip="none" rotWithShape="1">
            <a:gsLst>
              <a:gs pos="66000">
                <a:schemeClr val="bg1">
                  <a:lumMod val="85000"/>
                </a:schemeClr>
              </a:gs>
              <a:gs pos="0">
                <a:schemeClr val="bg1">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0"/>
          </a:p>
        </p:txBody>
      </p:sp>
      <p:sp>
        <p:nvSpPr>
          <p:cNvPr id="3" name="Content Placeholder 2">
            <a:extLst>
              <a:ext uri="{FF2B5EF4-FFF2-40B4-BE49-F238E27FC236}">
                <a16:creationId xmlns:a16="http://schemas.microsoft.com/office/drawing/2014/main" id="{AEFBACFB-196F-1945-A63A-76819D05A456}"/>
              </a:ext>
            </a:extLst>
          </p:cNvPr>
          <p:cNvSpPr>
            <a:spLocks noGrp="1"/>
          </p:cNvSpPr>
          <p:nvPr>
            <p:ph idx="1"/>
          </p:nvPr>
        </p:nvSpPr>
        <p:spPr>
          <a:xfrm>
            <a:off x="838200" y="1537853"/>
            <a:ext cx="10515600" cy="4639110"/>
          </a:xfrm>
        </p:spPr>
        <p:txBody>
          <a:bodyPr/>
          <a:lstStyle>
            <a:lvl1pPr>
              <a:defRPr>
                <a:solidFill>
                  <a:schemeClr val="tx1">
                    <a:lumMod val="75000"/>
                    <a:lumOff val="25000"/>
                  </a:schemeClr>
                </a:solidFill>
                <a:latin typeface="Arial" panose="020B0604020202020204" pitchFamily="34" charset="0"/>
                <a:cs typeface="Arial" panose="020B0604020202020204" pitchFamily="34" charset="0"/>
              </a:defRPr>
            </a:lvl1pPr>
            <a:lvl2pPr>
              <a:defRPr>
                <a:solidFill>
                  <a:schemeClr val="tx1">
                    <a:lumMod val="75000"/>
                    <a:lumOff val="25000"/>
                  </a:schemeClr>
                </a:solidFill>
                <a:latin typeface="Arial" panose="020B0604020202020204" pitchFamily="34" charset="0"/>
                <a:cs typeface="Arial" panose="020B0604020202020204" pitchFamily="34" charset="0"/>
              </a:defRPr>
            </a:lvl2pPr>
            <a:lvl3pPr>
              <a:defRPr>
                <a:solidFill>
                  <a:schemeClr val="tx1">
                    <a:lumMod val="75000"/>
                    <a:lumOff val="25000"/>
                  </a:schemeClr>
                </a:solidFill>
                <a:latin typeface="Arial" panose="020B0604020202020204" pitchFamily="34" charset="0"/>
                <a:cs typeface="Arial" panose="020B0604020202020204" pitchFamily="34" charset="0"/>
              </a:defRPr>
            </a:lvl3pPr>
            <a:lvl4pPr>
              <a:defRPr>
                <a:solidFill>
                  <a:schemeClr val="tx1">
                    <a:lumMod val="75000"/>
                    <a:lumOff val="25000"/>
                  </a:schemeClr>
                </a:solidFill>
                <a:latin typeface="Arial" panose="020B0604020202020204" pitchFamily="34" charset="0"/>
                <a:cs typeface="Arial" panose="020B0604020202020204" pitchFamily="34" charset="0"/>
              </a:defRPr>
            </a:lvl4pPr>
            <a:lvl5pP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34BC5ADE-0739-E04C-9624-640F44F9E51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5019" y="6342653"/>
            <a:ext cx="1237802" cy="358080"/>
          </a:xfrm>
          <a:prstGeom prst="rect">
            <a:avLst/>
          </a:prstGeom>
        </p:spPr>
      </p:pic>
      <p:sp>
        <p:nvSpPr>
          <p:cNvPr id="14" name="Rectangle 13">
            <a:extLst>
              <a:ext uri="{FF2B5EF4-FFF2-40B4-BE49-F238E27FC236}">
                <a16:creationId xmlns:a16="http://schemas.microsoft.com/office/drawing/2014/main" id="{81E364FA-D931-7A41-9FE9-552ADD0CEFFA}"/>
              </a:ext>
            </a:extLst>
          </p:cNvPr>
          <p:cNvSpPr/>
          <p:nvPr userDrawn="1"/>
        </p:nvSpPr>
        <p:spPr>
          <a:xfrm>
            <a:off x="0" y="0"/>
            <a:ext cx="12192000" cy="892020"/>
          </a:xfrm>
          <a:prstGeom prst="rect">
            <a:avLst/>
          </a:prstGeom>
          <a:gradFill flip="none" rotWithShape="1">
            <a:gsLst>
              <a:gs pos="64000">
                <a:srgbClr val="28379C"/>
              </a:gs>
              <a:gs pos="0">
                <a:srgbClr val="28379C">
                  <a:alpha val="4997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0"/>
          </a:p>
        </p:txBody>
      </p:sp>
      <p:sp>
        <p:nvSpPr>
          <p:cNvPr id="19" name="Title 1">
            <a:extLst>
              <a:ext uri="{FF2B5EF4-FFF2-40B4-BE49-F238E27FC236}">
                <a16:creationId xmlns:a16="http://schemas.microsoft.com/office/drawing/2014/main" id="{0BA9A583-A80B-FB41-BCB1-E37C6627ED80}"/>
              </a:ext>
            </a:extLst>
          </p:cNvPr>
          <p:cNvSpPr>
            <a:spLocks noGrp="1"/>
          </p:cNvSpPr>
          <p:nvPr>
            <p:ph type="title"/>
          </p:nvPr>
        </p:nvSpPr>
        <p:spPr>
          <a:xfrm>
            <a:off x="838202" y="157909"/>
            <a:ext cx="10515600" cy="687818"/>
          </a:xfrm>
        </p:spPr>
        <p:txBody>
          <a:bodyPr>
            <a:normAutofit/>
          </a:bodyPr>
          <a:lstStyle>
            <a:lvl1pPr>
              <a:defRPr sz="3998">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21" name="Rectangle 20">
            <a:extLst>
              <a:ext uri="{FF2B5EF4-FFF2-40B4-BE49-F238E27FC236}">
                <a16:creationId xmlns:a16="http://schemas.microsoft.com/office/drawing/2014/main" id="{B5B4E224-08D6-3B4A-891C-D0A1CD3CF411}"/>
              </a:ext>
            </a:extLst>
          </p:cNvPr>
          <p:cNvSpPr/>
          <p:nvPr userDrawn="1"/>
        </p:nvSpPr>
        <p:spPr>
          <a:xfrm>
            <a:off x="0" y="891248"/>
            <a:ext cx="12192000" cy="45720"/>
          </a:xfrm>
          <a:prstGeom prst="rect">
            <a:avLst/>
          </a:prstGeom>
          <a:gradFill flip="none" rotWithShape="1">
            <a:gsLst>
              <a:gs pos="66000">
                <a:schemeClr val="accent6"/>
              </a:gs>
              <a:gs pos="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0"/>
          </a:p>
        </p:txBody>
      </p:sp>
      <p:sp>
        <p:nvSpPr>
          <p:cNvPr id="22" name="Rectangle 21">
            <a:extLst>
              <a:ext uri="{FF2B5EF4-FFF2-40B4-BE49-F238E27FC236}">
                <a16:creationId xmlns:a16="http://schemas.microsoft.com/office/drawing/2014/main" id="{CC7969B2-B749-6345-9564-820962C81A93}"/>
              </a:ext>
            </a:extLst>
          </p:cNvPr>
          <p:cNvSpPr/>
          <p:nvPr userDrawn="1"/>
        </p:nvSpPr>
        <p:spPr>
          <a:xfrm>
            <a:off x="2971688" y="921581"/>
            <a:ext cx="9220310" cy="287513"/>
          </a:xfrm>
          <a:prstGeom prst="rect">
            <a:avLst/>
          </a:prstGeom>
          <a:gradFill flip="none" rotWithShape="1">
            <a:gsLst>
              <a:gs pos="79000">
                <a:srgbClr val="FF781A"/>
              </a:gs>
              <a:gs pos="28000">
                <a:schemeClr val="bg1">
                  <a:alpha val="0"/>
                </a:scheme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0"/>
          </a:p>
        </p:txBody>
      </p:sp>
      <p:pic>
        <p:nvPicPr>
          <p:cNvPr id="23" name="Picture 22">
            <a:extLst>
              <a:ext uri="{FF2B5EF4-FFF2-40B4-BE49-F238E27FC236}">
                <a16:creationId xmlns:a16="http://schemas.microsoft.com/office/drawing/2014/main" id="{4DBECA32-BB8D-444C-AD12-505CF6ECEEEB}"/>
              </a:ext>
            </a:extLst>
          </p:cNvPr>
          <p:cNvPicPr>
            <a:picLocks noChangeAspect="1"/>
          </p:cNvPicPr>
          <p:nvPr userDrawn="1"/>
        </p:nvPicPr>
        <p:blipFill>
          <a:blip r:embed="rId4"/>
          <a:stretch>
            <a:fillRect/>
          </a:stretch>
        </p:blipFill>
        <p:spPr>
          <a:xfrm>
            <a:off x="8524428" y="1007888"/>
            <a:ext cx="3505200" cy="114300"/>
          </a:xfrm>
          <a:prstGeom prst="rect">
            <a:avLst/>
          </a:prstGeom>
        </p:spPr>
      </p:pic>
      <p:pic>
        <p:nvPicPr>
          <p:cNvPr id="24" name="Picture 23">
            <a:extLst>
              <a:ext uri="{FF2B5EF4-FFF2-40B4-BE49-F238E27FC236}">
                <a16:creationId xmlns:a16="http://schemas.microsoft.com/office/drawing/2014/main" id="{9DBA0775-AA43-2546-8706-DD7C79134993}"/>
              </a:ext>
            </a:extLst>
          </p:cNvPr>
          <p:cNvPicPr>
            <a:picLocks noChangeAspect="1"/>
          </p:cNvPicPr>
          <p:nvPr userDrawn="1"/>
        </p:nvPicPr>
        <p:blipFill rotWithShape="1">
          <a:blip r:embed="rId5" cstate="email">
            <a:alphaModFix amt="20000"/>
            <a:extLst>
              <a:ext uri="{28A0092B-C50C-407E-A947-70E740481C1C}">
                <a14:useLocalDpi xmlns:a14="http://schemas.microsoft.com/office/drawing/2010/main"/>
              </a:ext>
            </a:extLst>
          </a:blip>
          <a:srcRect r="-437"/>
          <a:stretch/>
        </p:blipFill>
        <p:spPr>
          <a:xfrm>
            <a:off x="0" y="4"/>
            <a:ext cx="12192000" cy="914108"/>
          </a:xfrm>
          <a:prstGeom prst="rect">
            <a:avLst/>
          </a:prstGeom>
        </p:spPr>
      </p:pic>
      <p:pic>
        <p:nvPicPr>
          <p:cNvPr id="26" name="Picture 25">
            <a:extLst>
              <a:ext uri="{FF2B5EF4-FFF2-40B4-BE49-F238E27FC236}">
                <a16:creationId xmlns:a16="http://schemas.microsoft.com/office/drawing/2014/main" id="{B742C547-ADC6-2240-A826-FC4FA9E809EB}"/>
              </a:ext>
            </a:extLst>
          </p:cNvPr>
          <p:cNvPicPr>
            <a:picLocks noChangeAspect="1"/>
          </p:cNvPicPr>
          <p:nvPr userDrawn="1"/>
        </p:nvPicPr>
        <p:blipFill rotWithShape="1">
          <a:blip r:embed="rId6" cstate="email">
            <a:alphaModFix amt="70000"/>
            <a:extLst>
              <a:ext uri="{28A0092B-C50C-407E-A947-70E740481C1C}">
                <a14:useLocalDpi xmlns:a14="http://schemas.microsoft.com/office/drawing/2010/main"/>
              </a:ext>
            </a:extLst>
          </a:blip>
          <a:srcRect l="435" t="3088" r="-435" b="14577"/>
          <a:stretch/>
        </p:blipFill>
        <p:spPr>
          <a:xfrm flipH="1">
            <a:off x="0" y="1209101"/>
            <a:ext cx="12192000" cy="5656373"/>
          </a:xfrm>
          <a:prstGeom prst="rect">
            <a:avLst/>
          </a:prstGeom>
        </p:spPr>
      </p:pic>
      <p:sp>
        <p:nvSpPr>
          <p:cNvPr id="13" name="Rectangle 12">
            <a:extLst>
              <a:ext uri="{FF2B5EF4-FFF2-40B4-BE49-F238E27FC236}">
                <a16:creationId xmlns:a16="http://schemas.microsoft.com/office/drawing/2014/main" id="{A70D69A6-3346-0A4A-969D-D5C5E21AC239}"/>
              </a:ext>
            </a:extLst>
          </p:cNvPr>
          <p:cNvSpPr/>
          <p:nvPr userDrawn="1"/>
        </p:nvSpPr>
        <p:spPr>
          <a:xfrm>
            <a:off x="11425240" y="6394646"/>
            <a:ext cx="766757" cy="305453"/>
          </a:xfrm>
          <a:prstGeom prst="rect">
            <a:avLst/>
          </a:prstGeom>
          <a:gradFill flip="none" rotWithShape="1">
            <a:gsLst>
              <a:gs pos="79000">
                <a:schemeClr val="bg1">
                  <a:lumMod val="50000"/>
                </a:schemeClr>
              </a:gs>
              <a:gs pos="28000">
                <a:schemeClr val="bg1">
                  <a:alpha val="0"/>
                </a:scheme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0"/>
          </a:p>
        </p:txBody>
      </p:sp>
      <p:sp>
        <p:nvSpPr>
          <p:cNvPr id="16" name="Slide Number Placeholder 5">
            <a:extLst>
              <a:ext uri="{FF2B5EF4-FFF2-40B4-BE49-F238E27FC236}">
                <a16:creationId xmlns:a16="http://schemas.microsoft.com/office/drawing/2014/main" id="{F93A5DAB-6035-DA45-938A-0708F2A2DA54}"/>
              </a:ext>
            </a:extLst>
          </p:cNvPr>
          <p:cNvSpPr>
            <a:spLocks noGrp="1"/>
          </p:cNvSpPr>
          <p:nvPr>
            <p:ph type="sldNum" sz="quarter" idx="12"/>
          </p:nvPr>
        </p:nvSpPr>
        <p:spPr>
          <a:xfrm>
            <a:off x="11860611" y="6415856"/>
            <a:ext cx="545432" cy="365123"/>
          </a:xfrm>
          <a:prstGeom prst="rect">
            <a:avLst/>
          </a:prstGeom>
        </p:spPr>
        <p:txBody>
          <a:bodyPr/>
          <a:lstStyle>
            <a:lvl1pPr>
              <a:defRPr sz="1050">
                <a:solidFill>
                  <a:schemeClr val="tx1">
                    <a:lumMod val="50000"/>
                    <a:lumOff val="50000"/>
                  </a:schemeClr>
                </a:solidFill>
                <a:latin typeface="Arial" panose="020B0604020202020204" pitchFamily="34" charset="0"/>
                <a:cs typeface="Arial" panose="020B0604020202020204" pitchFamily="34" charset="0"/>
              </a:defRPr>
            </a:lvl1pPr>
          </a:lstStyle>
          <a:p>
            <a:fld id="{71300DEA-5D50-3E48-89ED-3C97A4BD0F95}" type="slidenum">
              <a:rPr lang="en-US" smtClean="0">
                <a:solidFill>
                  <a:schemeClr val="bg1"/>
                </a:solidFill>
              </a:rPr>
              <a:pPr/>
              <a:t>‹#›</a:t>
            </a:fld>
            <a:endParaRPr lang="en-US">
              <a:solidFill>
                <a:schemeClr val="bg1"/>
              </a:solidFill>
            </a:endParaRPr>
          </a:p>
        </p:txBody>
      </p:sp>
      <p:sp>
        <p:nvSpPr>
          <p:cNvPr id="15" name="Text Box 22">
            <a:extLst>
              <a:ext uri="{FF2B5EF4-FFF2-40B4-BE49-F238E27FC236}">
                <a16:creationId xmlns:a16="http://schemas.microsoft.com/office/drawing/2014/main" id="{A4D084E1-8554-43DE-A03D-2743C999D548}"/>
              </a:ext>
            </a:extLst>
          </p:cNvPr>
          <p:cNvSpPr txBox="1">
            <a:spLocks noChangeArrowheads="1"/>
          </p:cNvSpPr>
          <p:nvPr userDrawn="1"/>
        </p:nvSpPr>
        <p:spPr bwMode="auto">
          <a:xfrm>
            <a:off x="5412386" y="-41723"/>
            <a:ext cx="1364476" cy="276999"/>
          </a:xfrm>
          <a:prstGeom prst="rect">
            <a:avLst/>
          </a:prstGeom>
          <a:noFill/>
          <a:ln w="9525">
            <a:noFill/>
            <a:miter lim="800000"/>
            <a:headEnd/>
            <a:tailEnd/>
          </a:ln>
          <a:effectLst/>
        </p:spPr>
        <p:txBody>
          <a:bodyPr wrap="none">
            <a:spAutoFit/>
          </a:bodyPr>
          <a:lstStyle/>
          <a:p>
            <a:pPr algn="ctr"/>
            <a:r>
              <a:rPr lang="en-US" sz="1200" b="1">
                <a:solidFill>
                  <a:srgbClr val="009900"/>
                </a:solidFill>
                <a:latin typeface="Arial" charset="0"/>
              </a:rPr>
              <a:t>UNCLASSIFIED</a:t>
            </a:r>
            <a:endParaRPr lang="en-US" sz="900" b="1">
              <a:solidFill>
                <a:srgbClr val="009900"/>
              </a:solidFill>
              <a:latin typeface="Arial" charset="0"/>
            </a:endParaRPr>
          </a:p>
        </p:txBody>
      </p:sp>
      <p:sp>
        <p:nvSpPr>
          <p:cNvPr id="17" name="Text Box 22">
            <a:extLst>
              <a:ext uri="{FF2B5EF4-FFF2-40B4-BE49-F238E27FC236}">
                <a16:creationId xmlns:a16="http://schemas.microsoft.com/office/drawing/2014/main" id="{0CD3E58B-B3C2-4989-BACC-0A83B1595805}"/>
              </a:ext>
            </a:extLst>
          </p:cNvPr>
          <p:cNvSpPr txBox="1">
            <a:spLocks noChangeArrowheads="1"/>
          </p:cNvSpPr>
          <p:nvPr userDrawn="1"/>
        </p:nvSpPr>
        <p:spPr bwMode="auto">
          <a:xfrm>
            <a:off x="5412386" y="6567766"/>
            <a:ext cx="1364476" cy="276999"/>
          </a:xfrm>
          <a:prstGeom prst="rect">
            <a:avLst/>
          </a:prstGeom>
          <a:noFill/>
          <a:ln w="9525">
            <a:noFill/>
            <a:miter lim="800000"/>
            <a:headEnd/>
            <a:tailEnd/>
          </a:ln>
          <a:effectLst/>
        </p:spPr>
        <p:txBody>
          <a:bodyPr wrap="none">
            <a:spAutoFit/>
          </a:bodyPr>
          <a:lstStyle/>
          <a:p>
            <a:pPr algn="ctr"/>
            <a:r>
              <a:rPr lang="en-US" sz="1200" b="1">
                <a:solidFill>
                  <a:srgbClr val="009900"/>
                </a:solidFill>
                <a:latin typeface="Arial" charset="0"/>
              </a:rPr>
              <a:t>UNCLASSIFIED</a:t>
            </a:r>
            <a:endParaRPr lang="en-US" sz="900" b="1">
              <a:solidFill>
                <a:srgbClr val="009900"/>
              </a:solidFill>
              <a:latin typeface="Arial" charset="0"/>
            </a:endParaRPr>
          </a:p>
        </p:txBody>
      </p:sp>
    </p:spTree>
    <p:extLst>
      <p:ext uri="{BB962C8B-B14F-4D97-AF65-F5344CB8AC3E}">
        <p14:creationId xmlns:p14="http://schemas.microsoft.com/office/powerpoint/2010/main" val="36639081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17A63-970C-DC91-B82B-0931B1A0B0EA}"/>
              </a:ext>
            </a:extLst>
          </p:cNvPr>
          <p:cNvSpPr>
            <a:spLocks noGrp="1"/>
          </p:cNvSpPr>
          <p:nvPr>
            <p:ph type="ctrTitle"/>
          </p:nvPr>
        </p:nvSpPr>
        <p:spPr>
          <a:xfrm>
            <a:off x="383569" y="606176"/>
            <a:ext cx="10969375" cy="1397285"/>
          </a:xfrm>
          <a:prstGeom prst="rect">
            <a:avLst/>
          </a:prstGeom>
        </p:spPr>
        <p:txBody>
          <a:bodyPr anchor="b"/>
          <a:lstStyle>
            <a:lvl1pPr algn="l">
              <a:defRPr sz="6000" b="1">
                <a:solidFill>
                  <a:srgbClr val="021E42"/>
                </a:solidFill>
                <a:latin typeface="Montserrat" pitchFamily="2" charset="0"/>
              </a:defRPr>
            </a:lvl1pPr>
          </a:lstStyle>
          <a:p>
            <a:r>
              <a:rPr lang="en-US"/>
              <a:t>Click to edit Master title style</a:t>
            </a:r>
          </a:p>
        </p:txBody>
      </p:sp>
    </p:spTree>
    <p:extLst>
      <p:ext uri="{BB962C8B-B14F-4D97-AF65-F5344CB8AC3E}">
        <p14:creationId xmlns:p14="http://schemas.microsoft.com/office/powerpoint/2010/main" val="6711443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17A63-970C-DC91-B82B-0931B1A0B0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5F30B6-1D21-6788-7A5F-81A8D2D08D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98BB47-30F3-74F7-EF97-81404D137CA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FF4E376C-4BF2-9728-485A-BABD48D58A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5297420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Content Alternate Backgrou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F40C3E3-6F10-ED4F-B1F0-532F7F1FF76C}"/>
              </a:ext>
            </a:extLst>
          </p:cNvPr>
          <p:cNvSpPr/>
          <p:nvPr userDrawn="1"/>
        </p:nvSpPr>
        <p:spPr>
          <a:xfrm>
            <a:off x="0" y="891251"/>
            <a:ext cx="12192000" cy="5966753"/>
          </a:xfrm>
          <a:prstGeom prst="rect">
            <a:avLst/>
          </a:prstGeom>
          <a:gradFill flip="none" rotWithShape="1">
            <a:gsLst>
              <a:gs pos="66000">
                <a:schemeClr val="bg1">
                  <a:lumMod val="85000"/>
                </a:schemeClr>
              </a:gs>
              <a:gs pos="0">
                <a:schemeClr val="bg1">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0"/>
          </a:p>
        </p:txBody>
      </p:sp>
      <p:sp>
        <p:nvSpPr>
          <p:cNvPr id="3" name="Content Placeholder 2">
            <a:extLst>
              <a:ext uri="{FF2B5EF4-FFF2-40B4-BE49-F238E27FC236}">
                <a16:creationId xmlns:a16="http://schemas.microsoft.com/office/drawing/2014/main" id="{AEFBACFB-196F-1945-A63A-76819D05A456}"/>
              </a:ext>
            </a:extLst>
          </p:cNvPr>
          <p:cNvSpPr>
            <a:spLocks noGrp="1"/>
          </p:cNvSpPr>
          <p:nvPr>
            <p:ph idx="1"/>
          </p:nvPr>
        </p:nvSpPr>
        <p:spPr>
          <a:xfrm>
            <a:off x="838200" y="1537853"/>
            <a:ext cx="10515600" cy="4639110"/>
          </a:xfrm>
        </p:spPr>
        <p:txBody>
          <a:bodyPr/>
          <a:lstStyle>
            <a:lvl1pPr>
              <a:defRPr>
                <a:solidFill>
                  <a:schemeClr val="tx1">
                    <a:lumMod val="75000"/>
                    <a:lumOff val="25000"/>
                  </a:schemeClr>
                </a:solidFill>
                <a:latin typeface="Arial" panose="020B0604020202020204" pitchFamily="34" charset="0"/>
                <a:cs typeface="Arial" panose="020B0604020202020204" pitchFamily="34" charset="0"/>
              </a:defRPr>
            </a:lvl1pPr>
            <a:lvl2pPr>
              <a:defRPr>
                <a:solidFill>
                  <a:schemeClr val="tx1">
                    <a:lumMod val="75000"/>
                    <a:lumOff val="25000"/>
                  </a:schemeClr>
                </a:solidFill>
                <a:latin typeface="Arial" panose="020B0604020202020204" pitchFamily="34" charset="0"/>
                <a:cs typeface="Arial" panose="020B0604020202020204" pitchFamily="34" charset="0"/>
              </a:defRPr>
            </a:lvl2pPr>
            <a:lvl3pPr>
              <a:defRPr>
                <a:solidFill>
                  <a:schemeClr val="tx1">
                    <a:lumMod val="75000"/>
                    <a:lumOff val="25000"/>
                  </a:schemeClr>
                </a:solidFill>
                <a:latin typeface="Arial" panose="020B0604020202020204" pitchFamily="34" charset="0"/>
                <a:cs typeface="Arial" panose="020B0604020202020204" pitchFamily="34" charset="0"/>
              </a:defRPr>
            </a:lvl3pPr>
            <a:lvl4pPr>
              <a:defRPr>
                <a:solidFill>
                  <a:schemeClr val="tx1">
                    <a:lumMod val="75000"/>
                    <a:lumOff val="25000"/>
                  </a:schemeClr>
                </a:solidFill>
                <a:latin typeface="Arial" panose="020B0604020202020204" pitchFamily="34" charset="0"/>
                <a:cs typeface="Arial" panose="020B0604020202020204" pitchFamily="34" charset="0"/>
              </a:defRPr>
            </a:lvl4pPr>
            <a:lvl5pP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34BC5ADE-0739-E04C-9624-640F44F9E51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5019" y="6342653"/>
            <a:ext cx="1237802" cy="358080"/>
          </a:xfrm>
          <a:prstGeom prst="rect">
            <a:avLst/>
          </a:prstGeom>
        </p:spPr>
      </p:pic>
      <p:sp>
        <p:nvSpPr>
          <p:cNvPr id="14" name="Rectangle 13">
            <a:extLst>
              <a:ext uri="{FF2B5EF4-FFF2-40B4-BE49-F238E27FC236}">
                <a16:creationId xmlns:a16="http://schemas.microsoft.com/office/drawing/2014/main" id="{81E364FA-D931-7A41-9FE9-552ADD0CEFFA}"/>
              </a:ext>
            </a:extLst>
          </p:cNvPr>
          <p:cNvSpPr/>
          <p:nvPr userDrawn="1"/>
        </p:nvSpPr>
        <p:spPr>
          <a:xfrm>
            <a:off x="0" y="0"/>
            <a:ext cx="12192000" cy="892020"/>
          </a:xfrm>
          <a:prstGeom prst="rect">
            <a:avLst/>
          </a:prstGeom>
          <a:gradFill flip="none" rotWithShape="1">
            <a:gsLst>
              <a:gs pos="64000">
                <a:srgbClr val="28379C"/>
              </a:gs>
              <a:gs pos="0">
                <a:srgbClr val="28379C">
                  <a:alpha val="4997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0"/>
          </a:p>
        </p:txBody>
      </p:sp>
      <p:sp>
        <p:nvSpPr>
          <p:cNvPr id="19" name="Title 1">
            <a:extLst>
              <a:ext uri="{FF2B5EF4-FFF2-40B4-BE49-F238E27FC236}">
                <a16:creationId xmlns:a16="http://schemas.microsoft.com/office/drawing/2014/main" id="{0BA9A583-A80B-FB41-BCB1-E37C6627ED80}"/>
              </a:ext>
            </a:extLst>
          </p:cNvPr>
          <p:cNvSpPr>
            <a:spLocks noGrp="1"/>
          </p:cNvSpPr>
          <p:nvPr>
            <p:ph type="title"/>
          </p:nvPr>
        </p:nvSpPr>
        <p:spPr>
          <a:xfrm>
            <a:off x="838202" y="157909"/>
            <a:ext cx="10515600" cy="687818"/>
          </a:xfrm>
        </p:spPr>
        <p:txBody>
          <a:bodyPr>
            <a:normAutofit/>
          </a:bodyPr>
          <a:lstStyle>
            <a:lvl1pPr>
              <a:defRPr sz="3998">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21" name="Rectangle 20">
            <a:extLst>
              <a:ext uri="{FF2B5EF4-FFF2-40B4-BE49-F238E27FC236}">
                <a16:creationId xmlns:a16="http://schemas.microsoft.com/office/drawing/2014/main" id="{B5B4E224-08D6-3B4A-891C-D0A1CD3CF411}"/>
              </a:ext>
            </a:extLst>
          </p:cNvPr>
          <p:cNvSpPr/>
          <p:nvPr userDrawn="1"/>
        </p:nvSpPr>
        <p:spPr>
          <a:xfrm>
            <a:off x="0" y="891248"/>
            <a:ext cx="12192000" cy="45720"/>
          </a:xfrm>
          <a:prstGeom prst="rect">
            <a:avLst/>
          </a:prstGeom>
          <a:gradFill flip="none" rotWithShape="1">
            <a:gsLst>
              <a:gs pos="66000">
                <a:schemeClr val="accent6"/>
              </a:gs>
              <a:gs pos="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0"/>
          </a:p>
        </p:txBody>
      </p:sp>
      <p:sp>
        <p:nvSpPr>
          <p:cNvPr id="22" name="Rectangle 21">
            <a:extLst>
              <a:ext uri="{FF2B5EF4-FFF2-40B4-BE49-F238E27FC236}">
                <a16:creationId xmlns:a16="http://schemas.microsoft.com/office/drawing/2014/main" id="{CC7969B2-B749-6345-9564-820962C81A93}"/>
              </a:ext>
            </a:extLst>
          </p:cNvPr>
          <p:cNvSpPr/>
          <p:nvPr userDrawn="1"/>
        </p:nvSpPr>
        <p:spPr>
          <a:xfrm>
            <a:off x="2971688" y="921581"/>
            <a:ext cx="9220310" cy="287513"/>
          </a:xfrm>
          <a:prstGeom prst="rect">
            <a:avLst/>
          </a:prstGeom>
          <a:gradFill flip="none" rotWithShape="1">
            <a:gsLst>
              <a:gs pos="79000">
                <a:srgbClr val="FF781A"/>
              </a:gs>
              <a:gs pos="28000">
                <a:schemeClr val="bg1">
                  <a:alpha val="0"/>
                </a:scheme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0"/>
          </a:p>
        </p:txBody>
      </p:sp>
      <p:pic>
        <p:nvPicPr>
          <p:cNvPr id="23" name="Picture 22">
            <a:extLst>
              <a:ext uri="{FF2B5EF4-FFF2-40B4-BE49-F238E27FC236}">
                <a16:creationId xmlns:a16="http://schemas.microsoft.com/office/drawing/2014/main" id="{4DBECA32-BB8D-444C-AD12-505CF6ECEEEB}"/>
              </a:ext>
            </a:extLst>
          </p:cNvPr>
          <p:cNvPicPr>
            <a:picLocks noChangeAspect="1"/>
          </p:cNvPicPr>
          <p:nvPr userDrawn="1"/>
        </p:nvPicPr>
        <p:blipFill>
          <a:blip r:embed="rId4"/>
          <a:stretch>
            <a:fillRect/>
          </a:stretch>
        </p:blipFill>
        <p:spPr>
          <a:xfrm>
            <a:off x="8524428" y="1007888"/>
            <a:ext cx="3505200" cy="114300"/>
          </a:xfrm>
          <a:prstGeom prst="rect">
            <a:avLst/>
          </a:prstGeom>
        </p:spPr>
      </p:pic>
      <p:pic>
        <p:nvPicPr>
          <p:cNvPr id="24" name="Picture 23">
            <a:extLst>
              <a:ext uri="{FF2B5EF4-FFF2-40B4-BE49-F238E27FC236}">
                <a16:creationId xmlns:a16="http://schemas.microsoft.com/office/drawing/2014/main" id="{9DBA0775-AA43-2546-8706-DD7C79134993}"/>
              </a:ext>
            </a:extLst>
          </p:cNvPr>
          <p:cNvPicPr>
            <a:picLocks noChangeAspect="1"/>
          </p:cNvPicPr>
          <p:nvPr userDrawn="1"/>
        </p:nvPicPr>
        <p:blipFill rotWithShape="1">
          <a:blip r:embed="rId5" cstate="email">
            <a:alphaModFix amt="20000"/>
            <a:extLst>
              <a:ext uri="{28A0092B-C50C-407E-A947-70E740481C1C}">
                <a14:useLocalDpi xmlns:a14="http://schemas.microsoft.com/office/drawing/2010/main"/>
              </a:ext>
            </a:extLst>
          </a:blip>
          <a:srcRect r="-437"/>
          <a:stretch/>
        </p:blipFill>
        <p:spPr>
          <a:xfrm>
            <a:off x="0" y="4"/>
            <a:ext cx="12192000" cy="914108"/>
          </a:xfrm>
          <a:prstGeom prst="rect">
            <a:avLst/>
          </a:prstGeom>
        </p:spPr>
      </p:pic>
      <p:pic>
        <p:nvPicPr>
          <p:cNvPr id="26" name="Picture 25">
            <a:extLst>
              <a:ext uri="{FF2B5EF4-FFF2-40B4-BE49-F238E27FC236}">
                <a16:creationId xmlns:a16="http://schemas.microsoft.com/office/drawing/2014/main" id="{B742C547-ADC6-2240-A826-FC4FA9E809EB}"/>
              </a:ext>
            </a:extLst>
          </p:cNvPr>
          <p:cNvPicPr>
            <a:picLocks noChangeAspect="1"/>
          </p:cNvPicPr>
          <p:nvPr userDrawn="1"/>
        </p:nvPicPr>
        <p:blipFill rotWithShape="1">
          <a:blip r:embed="rId6" cstate="email">
            <a:alphaModFix amt="70000"/>
            <a:extLst>
              <a:ext uri="{28A0092B-C50C-407E-A947-70E740481C1C}">
                <a14:useLocalDpi xmlns:a14="http://schemas.microsoft.com/office/drawing/2010/main"/>
              </a:ext>
            </a:extLst>
          </a:blip>
          <a:srcRect l="435" t="3088" r="-435" b="14577"/>
          <a:stretch/>
        </p:blipFill>
        <p:spPr>
          <a:xfrm flipH="1">
            <a:off x="0" y="1209101"/>
            <a:ext cx="12192000" cy="5656373"/>
          </a:xfrm>
          <a:prstGeom prst="rect">
            <a:avLst/>
          </a:prstGeom>
        </p:spPr>
      </p:pic>
      <p:sp>
        <p:nvSpPr>
          <p:cNvPr id="13" name="Rectangle 12">
            <a:extLst>
              <a:ext uri="{FF2B5EF4-FFF2-40B4-BE49-F238E27FC236}">
                <a16:creationId xmlns:a16="http://schemas.microsoft.com/office/drawing/2014/main" id="{A70D69A6-3346-0A4A-969D-D5C5E21AC239}"/>
              </a:ext>
            </a:extLst>
          </p:cNvPr>
          <p:cNvSpPr/>
          <p:nvPr userDrawn="1"/>
        </p:nvSpPr>
        <p:spPr>
          <a:xfrm>
            <a:off x="11425240" y="6394646"/>
            <a:ext cx="766757" cy="305453"/>
          </a:xfrm>
          <a:prstGeom prst="rect">
            <a:avLst/>
          </a:prstGeom>
          <a:gradFill flip="none" rotWithShape="1">
            <a:gsLst>
              <a:gs pos="79000">
                <a:schemeClr val="bg1">
                  <a:lumMod val="50000"/>
                </a:schemeClr>
              </a:gs>
              <a:gs pos="28000">
                <a:schemeClr val="bg1">
                  <a:alpha val="0"/>
                </a:scheme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0"/>
          </a:p>
        </p:txBody>
      </p:sp>
      <p:sp>
        <p:nvSpPr>
          <p:cNvPr id="16" name="Slide Number Placeholder 5">
            <a:extLst>
              <a:ext uri="{FF2B5EF4-FFF2-40B4-BE49-F238E27FC236}">
                <a16:creationId xmlns:a16="http://schemas.microsoft.com/office/drawing/2014/main" id="{F93A5DAB-6035-DA45-938A-0708F2A2DA54}"/>
              </a:ext>
            </a:extLst>
          </p:cNvPr>
          <p:cNvSpPr>
            <a:spLocks noGrp="1"/>
          </p:cNvSpPr>
          <p:nvPr>
            <p:ph type="sldNum" sz="quarter" idx="12"/>
          </p:nvPr>
        </p:nvSpPr>
        <p:spPr>
          <a:xfrm>
            <a:off x="11860611" y="6415856"/>
            <a:ext cx="545432" cy="365123"/>
          </a:xfrm>
          <a:prstGeom prst="rect">
            <a:avLst/>
          </a:prstGeom>
        </p:spPr>
        <p:txBody>
          <a:bodyPr/>
          <a:lstStyle>
            <a:lvl1pPr>
              <a:defRPr sz="1050">
                <a:solidFill>
                  <a:schemeClr val="tx1">
                    <a:lumMod val="50000"/>
                    <a:lumOff val="50000"/>
                  </a:schemeClr>
                </a:solidFill>
                <a:latin typeface="Arial" panose="020B0604020202020204" pitchFamily="34" charset="0"/>
                <a:cs typeface="Arial" panose="020B0604020202020204" pitchFamily="34" charset="0"/>
              </a:defRPr>
            </a:lvl1pPr>
          </a:lstStyle>
          <a:p>
            <a:fld id="{71300DEA-5D50-3E48-89ED-3C97A4BD0F95}" type="slidenum">
              <a:rPr lang="en-US" smtClean="0">
                <a:solidFill>
                  <a:schemeClr val="bg1"/>
                </a:solidFill>
              </a:rPr>
              <a:pPr/>
              <a:t>‹#›</a:t>
            </a:fld>
            <a:endParaRPr lang="en-US">
              <a:solidFill>
                <a:schemeClr val="bg1"/>
              </a:solidFill>
            </a:endParaRPr>
          </a:p>
        </p:txBody>
      </p:sp>
      <p:sp>
        <p:nvSpPr>
          <p:cNvPr id="15" name="Text Box 22">
            <a:extLst>
              <a:ext uri="{FF2B5EF4-FFF2-40B4-BE49-F238E27FC236}">
                <a16:creationId xmlns:a16="http://schemas.microsoft.com/office/drawing/2014/main" id="{A4D084E1-8554-43DE-A03D-2743C999D548}"/>
              </a:ext>
            </a:extLst>
          </p:cNvPr>
          <p:cNvSpPr txBox="1">
            <a:spLocks noChangeArrowheads="1"/>
          </p:cNvSpPr>
          <p:nvPr userDrawn="1"/>
        </p:nvSpPr>
        <p:spPr bwMode="auto">
          <a:xfrm>
            <a:off x="5412386" y="-41723"/>
            <a:ext cx="1364476" cy="276999"/>
          </a:xfrm>
          <a:prstGeom prst="rect">
            <a:avLst/>
          </a:prstGeom>
          <a:noFill/>
          <a:ln w="9525">
            <a:noFill/>
            <a:miter lim="800000"/>
            <a:headEnd/>
            <a:tailEnd/>
          </a:ln>
          <a:effectLst/>
        </p:spPr>
        <p:txBody>
          <a:bodyPr wrap="none">
            <a:spAutoFit/>
          </a:bodyPr>
          <a:lstStyle/>
          <a:p>
            <a:pPr algn="ctr"/>
            <a:r>
              <a:rPr lang="en-US" sz="1200" b="1">
                <a:solidFill>
                  <a:srgbClr val="009900"/>
                </a:solidFill>
                <a:latin typeface="Arial" charset="0"/>
              </a:rPr>
              <a:t>UNCLASSIFIED</a:t>
            </a:r>
            <a:endParaRPr lang="en-US" sz="900" b="1">
              <a:solidFill>
                <a:srgbClr val="009900"/>
              </a:solidFill>
              <a:latin typeface="Arial" charset="0"/>
            </a:endParaRPr>
          </a:p>
        </p:txBody>
      </p:sp>
      <p:sp>
        <p:nvSpPr>
          <p:cNvPr id="17" name="Text Box 22">
            <a:extLst>
              <a:ext uri="{FF2B5EF4-FFF2-40B4-BE49-F238E27FC236}">
                <a16:creationId xmlns:a16="http://schemas.microsoft.com/office/drawing/2014/main" id="{0CD3E58B-B3C2-4989-BACC-0A83B1595805}"/>
              </a:ext>
            </a:extLst>
          </p:cNvPr>
          <p:cNvSpPr txBox="1">
            <a:spLocks noChangeArrowheads="1"/>
          </p:cNvSpPr>
          <p:nvPr userDrawn="1"/>
        </p:nvSpPr>
        <p:spPr bwMode="auto">
          <a:xfrm>
            <a:off x="5412386" y="6567766"/>
            <a:ext cx="1364476" cy="276999"/>
          </a:xfrm>
          <a:prstGeom prst="rect">
            <a:avLst/>
          </a:prstGeom>
          <a:noFill/>
          <a:ln w="9525">
            <a:noFill/>
            <a:miter lim="800000"/>
            <a:headEnd/>
            <a:tailEnd/>
          </a:ln>
          <a:effectLst/>
        </p:spPr>
        <p:txBody>
          <a:bodyPr wrap="none">
            <a:spAutoFit/>
          </a:bodyPr>
          <a:lstStyle/>
          <a:p>
            <a:pPr algn="ctr"/>
            <a:r>
              <a:rPr lang="en-US" sz="1200" b="1">
                <a:solidFill>
                  <a:srgbClr val="009900"/>
                </a:solidFill>
                <a:latin typeface="Arial" charset="0"/>
              </a:rPr>
              <a:t>UNCLASSIFIED</a:t>
            </a:r>
            <a:endParaRPr lang="en-US" sz="900" b="1">
              <a:solidFill>
                <a:srgbClr val="009900"/>
              </a:solidFill>
              <a:latin typeface="Arial" charset="0"/>
            </a:endParaRPr>
          </a:p>
        </p:txBody>
      </p:sp>
    </p:spTree>
    <p:extLst>
      <p:ext uri="{BB962C8B-B14F-4D97-AF65-F5344CB8AC3E}">
        <p14:creationId xmlns:p14="http://schemas.microsoft.com/office/powerpoint/2010/main" val="18735518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9FEC8-5E1A-389F-CEB8-2545597C0D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AC366E-3D17-A51C-6A23-E5FF033F64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3F142-5014-6A49-BA68-F7767A20AFD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42FA69DD-70B0-578A-4060-D0493714A7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12932378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A4AEB-3DFA-E318-8620-D25BFDD951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B76F1B-F30E-6571-54DF-9EE72DF0DC5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9EC31A-FAFF-F59B-C947-3C0661FCD86C}"/>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DFD19646-3657-CB06-E99A-4A5DA1F99E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20255019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801B2-D977-5C19-F4E3-F3652775D4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AE7E83-B1FC-CDD7-CE93-D5FE574D6E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18198C-262F-A73B-419F-17C8634F22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E07737-EFD8-819B-9EA2-9CA32BC154B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8B086624-96DC-6237-2FCF-105CA78B52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771120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6745DC-37E3-B4F1-1FF9-E7A8FB60CAA2}"/>
              </a:ext>
            </a:extLst>
          </p:cNvPr>
          <p:cNvSpPr>
            <a:spLocks noGrp="1" noRot="1" noMove="1" noResize="1" noEditPoints="1" noAdjustHandles="1" noChangeArrowheads="1" noChangeShapeType="1"/>
          </p:cNvSpPr>
          <p:nvPr/>
        </p:nvSpPr>
        <p:spPr>
          <a:xfrm>
            <a:off x="0" y="-42862"/>
            <a:ext cx="12192000" cy="1403576"/>
          </a:xfrm>
          <a:prstGeom prst="rect">
            <a:avLst/>
          </a:prstGeom>
          <a:solidFill>
            <a:srgbClr val="2A2E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5" name="Picture 14">
            <a:extLst>
              <a:ext uri="{FF2B5EF4-FFF2-40B4-BE49-F238E27FC236}">
                <a16:creationId xmlns:a16="http://schemas.microsoft.com/office/drawing/2014/main" id="{1D5DFD95-1633-E4B7-6E2A-1B67DC7EFEB0}"/>
              </a:ext>
            </a:extLst>
          </p:cNvPr>
          <p:cNvPicPr>
            <a:picLocks noGrp="1" noRot="1" noChangeAspect="1" noMove="1" noResize="1" noEditPoints="1" noAdjustHandles="1" noChangeArrowheads="1" noChangeShapeType="1" noCrop="1"/>
          </p:cNvPicPr>
          <p:nvPr/>
        </p:nvPicPr>
        <p:blipFill>
          <a:blip r:embed="rId2" cstate="email">
            <a:alphaModFix amt="50000"/>
            <a:extLst>
              <a:ext uri="{28A0092B-C50C-407E-A947-70E740481C1C}">
                <a14:useLocalDpi xmlns:a14="http://schemas.microsoft.com/office/drawing/2010/main"/>
              </a:ext>
            </a:extLst>
          </a:blip>
          <a:srcRect/>
          <a:stretch/>
        </p:blipFill>
        <p:spPr>
          <a:xfrm>
            <a:off x="4698999" y="-42862"/>
            <a:ext cx="7493001" cy="1416730"/>
          </a:xfrm>
          <a:prstGeom prst="rect">
            <a:avLst/>
          </a:prstGeom>
        </p:spPr>
      </p:pic>
      <p:sp>
        <p:nvSpPr>
          <p:cNvPr id="10" name="Rectangle 9">
            <a:extLst>
              <a:ext uri="{FF2B5EF4-FFF2-40B4-BE49-F238E27FC236}">
                <a16:creationId xmlns:a16="http://schemas.microsoft.com/office/drawing/2014/main" id="{71E22811-D318-C5F9-7594-BF772116CD87}"/>
              </a:ext>
            </a:extLst>
          </p:cNvPr>
          <p:cNvSpPr>
            <a:spLocks noGrp="1" noRot="1" noMove="1" noResize="1" noEditPoints="1" noAdjustHandles="1" noChangeArrowheads="1" noChangeShapeType="1"/>
          </p:cNvSpPr>
          <p:nvPr/>
        </p:nvSpPr>
        <p:spPr>
          <a:xfrm>
            <a:off x="0" y="-43088"/>
            <a:ext cx="10515600" cy="1403576"/>
          </a:xfrm>
          <a:prstGeom prst="rect">
            <a:avLst/>
          </a:prstGeom>
          <a:gradFill flip="none" rotWithShape="1">
            <a:gsLst>
              <a:gs pos="46000">
                <a:srgbClr val="2A2E6C"/>
              </a:gs>
              <a:gs pos="100000">
                <a:srgbClr val="2A2E6C">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7D6C1D70-F752-CA2D-1357-FADBDC780D29}"/>
              </a:ext>
            </a:extLst>
          </p:cNvPr>
          <p:cNvSpPr>
            <a:spLocks noGrp="1"/>
          </p:cNvSpPr>
          <p:nvPr>
            <p:ph type="title"/>
          </p:nvPr>
        </p:nvSpPr>
        <p:spPr>
          <a:xfrm>
            <a:off x="838200" y="174290"/>
            <a:ext cx="10515600" cy="995589"/>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832C3C6A-7DE5-0A18-44FC-A0BBA302CF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9350940"/>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77874-A87D-9998-FDD0-BDB5652908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718EEC-DF2F-9670-4C39-FFFFE80584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513F85-056D-AEC2-98DA-936AC487CB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59FB38-9D26-1131-91CA-9970CDDC4D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F96DFF-510D-3824-657F-B1E418FCC4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ACF79A-2E68-2C39-C0B8-737220A9D02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DA0EF024-9CD5-0D79-8738-EA455C791A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23086200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FCD82-C2DB-2531-0B66-D4ADCBDE9E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93B0BF-1459-3BF2-19D3-FD3271783C26}"/>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5EAC02B6-746F-A6EB-5A55-C90602E9D9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13204645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1D1EC4-B9D2-7B34-DFB2-365F1003BD5C}"/>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C9A1D714-575C-81C1-B1D1-8284DF6E8E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22942055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FF888-E805-3843-04A3-D6075729A9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38F4AE-8F5B-019B-0BA7-35DEF8CE44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C98E3E-3BE2-643E-7930-A715B51759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020AD-025A-9F56-B61E-8A9515BE110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2B728990-F041-CE5B-F30B-9DDEC1DDB7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1569809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1B725-DC07-93AD-5878-302381FD33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CDA040-878B-3C92-A5D7-6B71C2884B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DF9F927-7BB9-E952-1808-734156A374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5E90D4-B38D-BE5F-676D-33246137424A}"/>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5445E6CC-7821-065B-86E5-CCE80C1D32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19090564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39165-1D4A-99AB-0F08-FA5193F23B1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424661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17A63-970C-DC91-B82B-0931B1A0B0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5F30B6-1D21-6788-7A5F-81A8D2D08D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98BB47-30F3-74F7-EF97-81404D137CA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FF4E376C-4BF2-9728-485A-BABD48D58A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11939038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nd Content Alternate Backgrou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F40C3E3-6F10-ED4F-B1F0-532F7F1FF76C}"/>
              </a:ext>
            </a:extLst>
          </p:cNvPr>
          <p:cNvSpPr/>
          <p:nvPr userDrawn="1"/>
        </p:nvSpPr>
        <p:spPr>
          <a:xfrm>
            <a:off x="0" y="891251"/>
            <a:ext cx="12192000" cy="5966753"/>
          </a:xfrm>
          <a:prstGeom prst="rect">
            <a:avLst/>
          </a:prstGeom>
          <a:gradFill flip="none" rotWithShape="1">
            <a:gsLst>
              <a:gs pos="66000">
                <a:schemeClr val="bg1">
                  <a:lumMod val="85000"/>
                </a:schemeClr>
              </a:gs>
              <a:gs pos="0">
                <a:schemeClr val="bg1">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0"/>
          </a:p>
        </p:txBody>
      </p:sp>
      <p:sp>
        <p:nvSpPr>
          <p:cNvPr id="3" name="Content Placeholder 2">
            <a:extLst>
              <a:ext uri="{FF2B5EF4-FFF2-40B4-BE49-F238E27FC236}">
                <a16:creationId xmlns:a16="http://schemas.microsoft.com/office/drawing/2014/main" id="{AEFBACFB-196F-1945-A63A-76819D05A456}"/>
              </a:ext>
            </a:extLst>
          </p:cNvPr>
          <p:cNvSpPr>
            <a:spLocks noGrp="1"/>
          </p:cNvSpPr>
          <p:nvPr>
            <p:ph idx="1"/>
          </p:nvPr>
        </p:nvSpPr>
        <p:spPr>
          <a:xfrm>
            <a:off x="838200" y="1537853"/>
            <a:ext cx="10515600" cy="4639110"/>
          </a:xfrm>
        </p:spPr>
        <p:txBody>
          <a:bodyPr/>
          <a:lstStyle>
            <a:lvl1pPr>
              <a:defRPr>
                <a:solidFill>
                  <a:schemeClr val="tx1">
                    <a:lumMod val="75000"/>
                    <a:lumOff val="25000"/>
                  </a:schemeClr>
                </a:solidFill>
                <a:latin typeface="Arial" panose="020B0604020202020204" pitchFamily="34" charset="0"/>
                <a:cs typeface="Arial" panose="020B0604020202020204" pitchFamily="34" charset="0"/>
              </a:defRPr>
            </a:lvl1pPr>
            <a:lvl2pPr>
              <a:defRPr>
                <a:solidFill>
                  <a:schemeClr val="tx1">
                    <a:lumMod val="75000"/>
                    <a:lumOff val="25000"/>
                  </a:schemeClr>
                </a:solidFill>
                <a:latin typeface="Arial" panose="020B0604020202020204" pitchFamily="34" charset="0"/>
                <a:cs typeface="Arial" panose="020B0604020202020204" pitchFamily="34" charset="0"/>
              </a:defRPr>
            </a:lvl2pPr>
            <a:lvl3pPr>
              <a:defRPr>
                <a:solidFill>
                  <a:schemeClr val="tx1">
                    <a:lumMod val="75000"/>
                    <a:lumOff val="25000"/>
                  </a:schemeClr>
                </a:solidFill>
                <a:latin typeface="Arial" panose="020B0604020202020204" pitchFamily="34" charset="0"/>
                <a:cs typeface="Arial" panose="020B0604020202020204" pitchFamily="34" charset="0"/>
              </a:defRPr>
            </a:lvl3pPr>
            <a:lvl4pPr>
              <a:defRPr>
                <a:solidFill>
                  <a:schemeClr val="tx1">
                    <a:lumMod val="75000"/>
                    <a:lumOff val="25000"/>
                  </a:schemeClr>
                </a:solidFill>
                <a:latin typeface="Arial" panose="020B0604020202020204" pitchFamily="34" charset="0"/>
                <a:cs typeface="Arial" panose="020B0604020202020204" pitchFamily="34" charset="0"/>
              </a:defRPr>
            </a:lvl4pPr>
            <a:lvl5pP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34BC5ADE-0739-E04C-9624-640F44F9E51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5019" y="6342653"/>
            <a:ext cx="1237802" cy="358080"/>
          </a:xfrm>
          <a:prstGeom prst="rect">
            <a:avLst/>
          </a:prstGeom>
        </p:spPr>
      </p:pic>
      <p:sp>
        <p:nvSpPr>
          <p:cNvPr id="14" name="Rectangle 13">
            <a:extLst>
              <a:ext uri="{FF2B5EF4-FFF2-40B4-BE49-F238E27FC236}">
                <a16:creationId xmlns:a16="http://schemas.microsoft.com/office/drawing/2014/main" id="{81E364FA-D931-7A41-9FE9-552ADD0CEFFA}"/>
              </a:ext>
            </a:extLst>
          </p:cNvPr>
          <p:cNvSpPr/>
          <p:nvPr userDrawn="1"/>
        </p:nvSpPr>
        <p:spPr>
          <a:xfrm>
            <a:off x="0" y="0"/>
            <a:ext cx="12192000" cy="892020"/>
          </a:xfrm>
          <a:prstGeom prst="rect">
            <a:avLst/>
          </a:prstGeom>
          <a:gradFill flip="none" rotWithShape="1">
            <a:gsLst>
              <a:gs pos="64000">
                <a:srgbClr val="28379C"/>
              </a:gs>
              <a:gs pos="0">
                <a:srgbClr val="28379C">
                  <a:alpha val="4997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0"/>
          </a:p>
        </p:txBody>
      </p:sp>
      <p:sp>
        <p:nvSpPr>
          <p:cNvPr id="19" name="Title 1">
            <a:extLst>
              <a:ext uri="{FF2B5EF4-FFF2-40B4-BE49-F238E27FC236}">
                <a16:creationId xmlns:a16="http://schemas.microsoft.com/office/drawing/2014/main" id="{0BA9A583-A80B-FB41-BCB1-E37C6627ED80}"/>
              </a:ext>
            </a:extLst>
          </p:cNvPr>
          <p:cNvSpPr>
            <a:spLocks noGrp="1"/>
          </p:cNvSpPr>
          <p:nvPr>
            <p:ph type="title"/>
          </p:nvPr>
        </p:nvSpPr>
        <p:spPr>
          <a:xfrm>
            <a:off x="838202" y="157909"/>
            <a:ext cx="10515600" cy="687818"/>
          </a:xfrm>
        </p:spPr>
        <p:txBody>
          <a:bodyPr>
            <a:normAutofit/>
          </a:bodyPr>
          <a:lstStyle>
            <a:lvl1pPr>
              <a:defRPr sz="3998">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21" name="Rectangle 20">
            <a:extLst>
              <a:ext uri="{FF2B5EF4-FFF2-40B4-BE49-F238E27FC236}">
                <a16:creationId xmlns:a16="http://schemas.microsoft.com/office/drawing/2014/main" id="{B5B4E224-08D6-3B4A-891C-D0A1CD3CF411}"/>
              </a:ext>
            </a:extLst>
          </p:cNvPr>
          <p:cNvSpPr/>
          <p:nvPr userDrawn="1"/>
        </p:nvSpPr>
        <p:spPr>
          <a:xfrm>
            <a:off x="0" y="891248"/>
            <a:ext cx="12192000" cy="45720"/>
          </a:xfrm>
          <a:prstGeom prst="rect">
            <a:avLst/>
          </a:prstGeom>
          <a:gradFill flip="none" rotWithShape="1">
            <a:gsLst>
              <a:gs pos="66000">
                <a:schemeClr val="accent6"/>
              </a:gs>
              <a:gs pos="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0"/>
          </a:p>
        </p:txBody>
      </p:sp>
      <p:sp>
        <p:nvSpPr>
          <p:cNvPr id="22" name="Rectangle 21">
            <a:extLst>
              <a:ext uri="{FF2B5EF4-FFF2-40B4-BE49-F238E27FC236}">
                <a16:creationId xmlns:a16="http://schemas.microsoft.com/office/drawing/2014/main" id="{CC7969B2-B749-6345-9564-820962C81A93}"/>
              </a:ext>
            </a:extLst>
          </p:cNvPr>
          <p:cNvSpPr/>
          <p:nvPr userDrawn="1"/>
        </p:nvSpPr>
        <p:spPr>
          <a:xfrm>
            <a:off x="2971688" y="921581"/>
            <a:ext cx="9220310" cy="287513"/>
          </a:xfrm>
          <a:prstGeom prst="rect">
            <a:avLst/>
          </a:prstGeom>
          <a:gradFill flip="none" rotWithShape="1">
            <a:gsLst>
              <a:gs pos="79000">
                <a:srgbClr val="FF781A"/>
              </a:gs>
              <a:gs pos="28000">
                <a:schemeClr val="bg1">
                  <a:alpha val="0"/>
                </a:scheme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0"/>
          </a:p>
        </p:txBody>
      </p:sp>
      <p:pic>
        <p:nvPicPr>
          <p:cNvPr id="23" name="Picture 22">
            <a:extLst>
              <a:ext uri="{FF2B5EF4-FFF2-40B4-BE49-F238E27FC236}">
                <a16:creationId xmlns:a16="http://schemas.microsoft.com/office/drawing/2014/main" id="{4DBECA32-BB8D-444C-AD12-505CF6ECEEEB}"/>
              </a:ext>
            </a:extLst>
          </p:cNvPr>
          <p:cNvPicPr>
            <a:picLocks noChangeAspect="1"/>
          </p:cNvPicPr>
          <p:nvPr userDrawn="1"/>
        </p:nvPicPr>
        <p:blipFill>
          <a:blip r:embed="rId4"/>
          <a:stretch>
            <a:fillRect/>
          </a:stretch>
        </p:blipFill>
        <p:spPr>
          <a:xfrm>
            <a:off x="8524428" y="1007888"/>
            <a:ext cx="3505200" cy="114300"/>
          </a:xfrm>
          <a:prstGeom prst="rect">
            <a:avLst/>
          </a:prstGeom>
        </p:spPr>
      </p:pic>
      <p:pic>
        <p:nvPicPr>
          <p:cNvPr id="24" name="Picture 23">
            <a:extLst>
              <a:ext uri="{FF2B5EF4-FFF2-40B4-BE49-F238E27FC236}">
                <a16:creationId xmlns:a16="http://schemas.microsoft.com/office/drawing/2014/main" id="{9DBA0775-AA43-2546-8706-DD7C79134993}"/>
              </a:ext>
            </a:extLst>
          </p:cNvPr>
          <p:cNvPicPr>
            <a:picLocks noChangeAspect="1"/>
          </p:cNvPicPr>
          <p:nvPr userDrawn="1"/>
        </p:nvPicPr>
        <p:blipFill rotWithShape="1">
          <a:blip r:embed="rId5" cstate="email">
            <a:alphaModFix amt="20000"/>
            <a:extLst>
              <a:ext uri="{28A0092B-C50C-407E-A947-70E740481C1C}">
                <a14:useLocalDpi xmlns:a14="http://schemas.microsoft.com/office/drawing/2010/main"/>
              </a:ext>
            </a:extLst>
          </a:blip>
          <a:srcRect r="-437"/>
          <a:stretch/>
        </p:blipFill>
        <p:spPr>
          <a:xfrm>
            <a:off x="0" y="4"/>
            <a:ext cx="12192000" cy="914108"/>
          </a:xfrm>
          <a:prstGeom prst="rect">
            <a:avLst/>
          </a:prstGeom>
        </p:spPr>
      </p:pic>
      <p:pic>
        <p:nvPicPr>
          <p:cNvPr id="26" name="Picture 25">
            <a:extLst>
              <a:ext uri="{FF2B5EF4-FFF2-40B4-BE49-F238E27FC236}">
                <a16:creationId xmlns:a16="http://schemas.microsoft.com/office/drawing/2014/main" id="{B742C547-ADC6-2240-A826-FC4FA9E809EB}"/>
              </a:ext>
            </a:extLst>
          </p:cNvPr>
          <p:cNvPicPr>
            <a:picLocks noChangeAspect="1"/>
          </p:cNvPicPr>
          <p:nvPr userDrawn="1"/>
        </p:nvPicPr>
        <p:blipFill rotWithShape="1">
          <a:blip r:embed="rId6" cstate="email">
            <a:alphaModFix amt="70000"/>
            <a:extLst>
              <a:ext uri="{28A0092B-C50C-407E-A947-70E740481C1C}">
                <a14:useLocalDpi xmlns:a14="http://schemas.microsoft.com/office/drawing/2010/main"/>
              </a:ext>
            </a:extLst>
          </a:blip>
          <a:srcRect l="435" t="3088" r="-435" b="14577"/>
          <a:stretch/>
        </p:blipFill>
        <p:spPr>
          <a:xfrm flipH="1">
            <a:off x="0" y="1209101"/>
            <a:ext cx="12192000" cy="5656373"/>
          </a:xfrm>
          <a:prstGeom prst="rect">
            <a:avLst/>
          </a:prstGeom>
        </p:spPr>
      </p:pic>
      <p:sp>
        <p:nvSpPr>
          <p:cNvPr id="13" name="Rectangle 12">
            <a:extLst>
              <a:ext uri="{FF2B5EF4-FFF2-40B4-BE49-F238E27FC236}">
                <a16:creationId xmlns:a16="http://schemas.microsoft.com/office/drawing/2014/main" id="{A70D69A6-3346-0A4A-969D-D5C5E21AC239}"/>
              </a:ext>
            </a:extLst>
          </p:cNvPr>
          <p:cNvSpPr/>
          <p:nvPr userDrawn="1"/>
        </p:nvSpPr>
        <p:spPr>
          <a:xfrm>
            <a:off x="11425240" y="6394646"/>
            <a:ext cx="766757" cy="305453"/>
          </a:xfrm>
          <a:prstGeom prst="rect">
            <a:avLst/>
          </a:prstGeom>
          <a:gradFill flip="none" rotWithShape="1">
            <a:gsLst>
              <a:gs pos="79000">
                <a:schemeClr val="bg1">
                  <a:lumMod val="50000"/>
                </a:schemeClr>
              </a:gs>
              <a:gs pos="28000">
                <a:schemeClr val="bg1">
                  <a:alpha val="0"/>
                </a:scheme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0"/>
          </a:p>
        </p:txBody>
      </p:sp>
      <p:sp>
        <p:nvSpPr>
          <p:cNvPr id="16" name="Slide Number Placeholder 5">
            <a:extLst>
              <a:ext uri="{FF2B5EF4-FFF2-40B4-BE49-F238E27FC236}">
                <a16:creationId xmlns:a16="http://schemas.microsoft.com/office/drawing/2014/main" id="{F93A5DAB-6035-DA45-938A-0708F2A2DA54}"/>
              </a:ext>
            </a:extLst>
          </p:cNvPr>
          <p:cNvSpPr>
            <a:spLocks noGrp="1"/>
          </p:cNvSpPr>
          <p:nvPr>
            <p:ph type="sldNum" sz="quarter" idx="12"/>
          </p:nvPr>
        </p:nvSpPr>
        <p:spPr>
          <a:xfrm>
            <a:off x="11860611" y="6415856"/>
            <a:ext cx="545432" cy="365123"/>
          </a:xfrm>
          <a:prstGeom prst="rect">
            <a:avLst/>
          </a:prstGeom>
        </p:spPr>
        <p:txBody>
          <a:bodyPr/>
          <a:lstStyle>
            <a:lvl1pPr>
              <a:defRPr sz="1050">
                <a:solidFill>
                  <a:schemeClr val="tx1">
                    <a:lumMod val="50000"/>
                    <a:lumOff val="50000"/>
                  </a:schemeClr>
                </a:solidFill>
                <a:latin typeface="Arial" panose="020B0604020202020204" pitchFamily="34" charset="0"/>
                <a:cs typeface="Arial" panose="020B0604020202020204" pitchFamily="34" charset="0"/>
              </a:defRPr>
            </a:lvl1pPr>
          </a:lstStyle>
          <a:p>
            <a:fld id="{71300DEA-5D50-3E48-89ED-3C97A4BD0F95}" type="slidenum">
              <a:rPr lang="en-US" smtClean="0">
                <a:solidFill>
                  <a:schemeClr val="bg1"/>
                </a:solidFill>
              </a:rPr>
              <a:pPr/>
              <a:t>‹#›</a:t>
            </a:fld>
            <a:endParaRPr lang="en-US">
              <a:solidFill>
                <a:schemeClr val="bg1"/>
              </a:solidFill>
            </a:endParaRPr>
          </a:p>
        </p:txBody>
      </p:sp>
      <p:sp>
        <p:nvSpPr>
          <p:cNvPr id="15" name="Text Box 22">
            <a:extLst>
              <a:ext uri="{FF2B5EF4-FFF2-40B4-BE49-F238E27FC236}">
                <a16:creationId xmlns:a16="http://schemas.microsoft.com/office/drawing/2014/main" id="{A4D084E1-8554-43DE-A03D-2743C999D548}"/>
              </a:ext>
            </a:extLst>
          </p:cNvPr>
          <p:cNvSpPr txBox="1">
            <a:spLocks noChangeArrowheads="1"/>
          </p:cNvSpPr>
          <p:nvPr userDrawn="1"/>
        </p:nvSpPr>
        <p:spPr bwMode="auto">
          <a:xfrm>
            <a:off x="5412386" y="-41723"/>
            <a:ext cx="1364476" cy="276999"/>
          </a:xfrm>
          <a:prstGeom prst="rect">
            <a:avLst/>
          </a:prstGeom>
          <a:noFill/>
          <a:ln w="9525">
            <a:noFill/>
            <a:miter lim="800000"/>
            <a:headEnd/>
            <a:tailEnd/>
          </a:ln>
          <a:effectLst/>
        </p:spPr>
        <p:txBody>
          <a:bodyPr wrap="none">
            <a:spAutoFit/>
          </a:bodyPr>
          <a:lstStyle/>
          <a:p>
            <a:pPr algn="ctr"/>
            <a:r>
              <a:rPr lang="en-US" sz="1200" b="1">
                <a:solidFill>
                  <a:srgbClr val="009900"/>
                </a:solidFill>
                <a:latin typeface="Arial" charset="0"/>
              </a:rPr>
              <a:t>UNCLASSIFIED</a:t>
            </a:r>
            <a:endParaRPr lang="en-US" sz="900" b="1">
              <a:solidFill>
                <a:srgbClr val="009900"/>
              </a:solidFill>
              <a:latin typeface="Arial" charset="0"/>
            </a:endParaRPr>
          </a:p>
        </p:txBody>
      </p:sp>
      <p:sp>
        <p:nvSpPr>
          <p:cNvPr id="17" name="Text Box 22">
            <a:extLst>
              <a:ext uri="{FF2B5EF4-FFF2-40B4-BE49-F238E27FC236}">
                <a16:creationId xmlns:a16="http://schemas.microsoft.com/office/drawing/2014/main" id="{0CD3E58B-B3C2-4989-BACC-0A83B1595805}"/>
              </a:ext>
            </a:extLst>
          </p:cNvPr>
          <p:cNvSpPr txBox="1">
            <a:spLocks noChangeArrowheads="1"/>
          </p:cNvSpPr>
          <p:nvPr userDrawn="1"/>
        </p:nvSpPr>
        <p:spPr bwMode="auto">
          <a:xfrm>
            <a:off x="5412386" y="6567766"/>
            <a:ext cx="1364476" cy="276999"/>
          </a:xfrm>
          <a:prstGeom prst="rect">
            <a:avLst/>
          </a:prstGeom>
          <a:noFill/>
          <a:ln w="9525">
            <a:noFill/>
            <a:miter lim="800000"/>
            <a:headEnd/>
            <a:tailEnd/>
          </a:ln>
          <a:effectLst/>
        </p:spPr>
        <p:txBody>
          <a:bodyPr wrap="none">
            <a:spAutoFit/>
          </a:bodyPr>
          <a:lstStyle/>
          <a:p>
            <a:pPr algn="ctr"/>
            <a:r>
              <a:rPr lang="en-US" sz="1200" b="1">
                <a:solidFill>
                  <a:srgbClr val="009900"/>
                </a:solidFill>
                <a:latin typeface="Arial" charset="0"/>
              </a:rPr>
              <a:t>UNCLASSIFIED</a:t>
            </a:r>
            <a:endParaRPr lang="en-US" sz="900" b="1">
              <a:solidFill>
                <a:srgbClr val="009900"/>
              </a:solidFill>
              <a:latin typeface="Arial" charset="0"/>
            </a:endParaRPr>
          </a:p>
        </p:txBody>
      </p:sp>
    </p:spTree>
    <p:extLst>
      <p:ext uri="{BB962C8B-B14F-4D97-AF65-F5344CB8AC3E}">
        <p14:creationId xmlns:p14="http://schemas.microsoft.com/office/powerpoint/2010/main" val="33673859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17A63-970C-DC91-B82B-0931B1A0B0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5F30B6-1D21-6788-7A5F-81A8D2D08D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98BB47-30F3-74F7-EF97-81404D137CA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FF4E376C-4BF2-9728-485A-BABD48D58A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1957007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9FEC8-5E1A-389F-CEB8-2545597C0D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AC366E-3D17-A51C-6A23-E5FF033F64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3F142-5014-6A49-BA68-F7767A20AFD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42FA69DD-70B0-578A-4060-D0493714A7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213300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8C06F8-3B8C-E4FC-95D0-1A64396C38F8}"/>
              </a:ext>
            </a:extLst>
          </p:cNvPr>
          <p:cNvSpPr>
            <a:spLocks noGrp="1"/>
          </p:cNvSpPr>
          <p:nvPr>
            <p:ph sz="half" idx="1"/>
          </p:nvPr>
        </p:nvSpPr>
        <p:spPr>
          <a:xfrm>
            <a:off x="838200" y="1825628"/>
            <a:ext cx="5181600" cy="419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90B57D-BFEF-BB4B-44EE-3BCB540FBF08}"/>
              </a:ext>
            </a:extLst>
          </p:cNvPr>
          <p:cNvSpPr>
            <a:spLocks noGrp="1"/>
          </p:cNvSpPr>
          <p:nvPr>
            <p:ph sz="half" idx="2"/>
          </p:nvPr>
        </p:nvSpPr>
        <p:spPr>
          <a:xfrm>
            <a:off x="6172200" y="1825628"/>
            <a:ext cx="5181600" cy="419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CFC90160-2B76-2946-CD59-CA95B070618A}"/>
              </a:ext>
            </a:extLst>
          </p:cNvPr>
          <p:cNvSpPr>
            <a:spLocks noGrp="1" noRot="1" noMove="1" noResize="1" noEditPoints="1" noAdjustHandles="1" noChangeArrowheads="1" noChangeShapeType="1"/>
          </p:cNvSpPr>
          <p:nvPr/>
        </p:nvSpPr>
        <p:spPr>
          <a:xfrm>
            <a:off x="0" y="-42862"/>
            <a:ext cx="12192000" cy="1403576"/>
          </a:xfrm>
          <a:prstGeom prst="rect">
            <a:avLst/>
          </a:prstGeom>
          <a:solidFill>
            <a:srgbClr val="2A2E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87CE46CC-9172-A415-9D6D-040247109EA8}"/>
              </a:ext>
            </a:extLst>
          </p:cNvPr>
          <p:cNvPicPr>
            <a:picLocks noGrp="1" noRot="1" noChangeAspect="1" noMove="1" noResize="1" noEditPoints="1" noAdjustHandles="1" noChangeArrowheads="1" noChangeShapeType="1" noCrop="1"/>
          </p:cNvPicPr>
          <p:nvPr/>
        </p:nvPicPr>
        <p:blipFill>
          <a:blip r:embed="rId2" cstate="email">
            <a:alphaModFix amt="50000"/>
            <a:extLst>
              <a:ext uri="{28A0092B-C50C-407E-A947-70E740481C1C}">
                <a14:useLocalDpi xmlns:a14="http://schemas.microsoft.com/office/drawing/2010/main"/>
              </a:ext>
            </a:extLst>
          </a:blip>
          <a:srcRect/>
          <a:stretch/>
        </p:blipFill>
        <p:spPr>
          <a:xfrm>
            <a:off x="4698999" y="-42862"/>
            <a:ext cx="7493001" cy="1416730"/>
          </a:xfrm>
          <a:prstGeom prst="rect">
            <a:avLst/>
          </a:prstGeom>
        </p:spPr>
      </p:pic>
      <p:sp>
        <p:nvSpPr>
          <p:cNvPr id="7" name="Rectangle 6">
            <a:extLst>
              <a:ext uri="{FF2B5EF4-FFF2-40B4-BE49-F238E27FC236}">
                <a16:creationId xmlns:a16="http://schemas.microsoft.com/office/drawing/2014/main" id="{DA03B534-11B9-3B93-8D20-F6FFA3ED81D4}"/>
              </a:ext>
            </a:extLst>
          </p:cNvPr>
          <p:cNvSpPr>
            <a:spLocks noGrp="1" noRot="1" noMove="1" noResize="1" noEditPoints="1" noAdjustHandles="1" noChangeArrowheads="1" noChangeShapeType="1"/>
          </p:cNvSpPr>
          <p:nvPr/>
        </p:nvSpPr>
        <p:spPr>
          <a:xfrm>
            <a:off x="0" y="-43088"/>
            <a:ext cx="10515600" cy="1403576"/>
          </a:xfrm>
          <a:prstGeom prst="rect">
            <a:avLst/>
          </a:prstGeom>
          <a:gradFill flip="none" rotWithShape="1">
            <a:gsLst>
              <a:gs pos="46000">
                <a:srgbClr val="2A2E6C"/>
              </a:gs>
              <a:gs pos="100000">
                <a:srgbClr val="2A2E6C">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1">
            <a:extLst>
              <a:ext uri="{FF2B5EF4-FFF2-40B4-BE49-F238E27FC236}">
                <a16:creationId xmlns:a16="http://schemas.microsoft.com/office/drawing/2014/main" id="{FC0549B9-0492-B6F4-E3EA-E40C2F5D4832}"/>
              </a:ext>
            </a:extLst>
          </p:cNvPr>
          <p:cNvSpPr>
            <a:spLocks noGrp="1"/>
          </p:cNvSpPr>
          <p:nvPr>
            <p:ph type="title"/>
          </p:nvPr>
        </p:nvSpPr>
        <p:spPr>
          <a:xfrm>
            <a:off x="838200" y="174290"/>
            <a:ext cx="10515600" cy="995589"/>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081956634"/>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A4AEB-3DFA-E318-8620-D25BFDD951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B76F1B-F30E-6571-54DF-9EE72DF0DC5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9EC31A-FAFF-F59B-C947-3C0661FCD86C}"/>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DFD19646-3657-CB06-E99A-4A5DA1F99E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5691742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801B2-D977-5C19-F4E3-F3652775D4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AE7E83-B1FC-CDD7-CE93-D5FE574D6E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18198C-262F-A73B-419F-17C8634F22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E07737-EFD8-819B-9EA2-9CA32BC154B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8B086624-96DC-6237-2FCF-105CA78B52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32662631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77874-A87D-9998-FDD0-BDB5652908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718EEC-DF2F-9670-4C39-FFFFE80584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513F85-056D-AEC2-98DA-936AC487CB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59FB38-9D26-1131-91CA-9970CDDC4D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F96DFF-510D-3824-657F-B1E418FCC4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ACF79A-2E68-2C39-C0B8-737220A9D02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DA0EF024-9CD5-0D79-8738-EA455C791A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18709709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FCD82-C2DB-2531-0B66-D4ADCBDE9E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93B0BF-1459-3BF2-19D3-FD3271783C26}"/>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5EAC02B6-746F-A6EB-5A55-C90602E9D9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7297083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1D1EC4-B9D2-7B34-DFB2-365F1003BD5C}"/>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C9A1D714-575C-81C1-B1D1-8284DF6E8E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29901051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FF888-E805-3843-04A3-D6075729A9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38F4AE-8F5B-019B-0BA7-35DEF8CE44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C98E3E-3BE2-643E-7930-A715B51759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020AD-025A-9F56-B61E-8A9515BE110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2B728990-F041-CE5B-F30B-9DDEC1DDB7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8047830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1B725-DC07-93AD-5878-302381FD33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CDA040-878B-3C92-A5D7-6B71C2884B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DF9F927-7BB9-E952-1808-734156A374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5E90D4-B38D-BE5F-676D-33246137424A}"/>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5445E6CC-7821-065B-86E5-CCE80C1D32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C568C3A-5069-6C20-029C-446F2CCF8D61}"/>
              </a:ext>
            </a:extLst>
          </p:cNvPr>
          <p:cNvSpPr>
            <a:spLocks noGrp="1"/>
          </p:cNvSpPr>
          <p:nvPr>
            <p:ph type="sldNum" sz="quarter" idx="12"/>
          </p:nvPr>
        </p:nvSpPr>
        <p:spPr/>
        <p:txBody>
          <a:bodyPr/>
          <a:lstStyle/>
          <a:p>
            <a:fld id="{DD3EB71B-0E20-644D-98EB-43484203013E}" type="slidenum">
              <a:rPr lang="en-US" smtClean="0"/>
              <a:t>‹#›</a:t>
            </a:fld>
            <a:endParaRPr lang="en-US"/>
          </a:p>
        </p:txBody>
      </p:sp>
    </p:spTree>
    <p:extLst>
      <p:ext uri="{BB962C8B-B14F-4D97-AF65-F5344CB8AC3E}">
        <p14:creationId xmlns:p14="http://schemas.microsoft.com/office/powerpoint/2010/main" val="2386577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and Content Alternate Backgrou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F40C3E3-6F10-ED4F-B1F0-532F7F1FF76C}"/>
              </a:ext>
            </a:extLst>
          </p:cNvPr>
          <p:cNvSpPr/>
          <p:nvPr userDrawn="1"/>
        </p:nvSpPr>
        <p:spPr>
          <a:xfrm>
            <a:off x="0" y="891251"/>
            <a:ext cx="12192000" cy="5966753"/>
          </a:xfrm>
          <a:prstGeom prst="rect">
            <a:avLst/>
          </a:prstGeom>
          <a:gradFill flip="none" rotWithShape="1">
            <a:gsLst>
              <a:gs pos="66000">
                <a:schemeClr val="bg1">
                  <a:lumMod val="85000"/>
                </a:schemeClr>
              </a:gs>
              <a:gs pos="0">
                <a:schemeClr val="bg1">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0"/>
          </a:p>
        </p:txBody>
      </p:sp>
      <p:sp>
        <p:nvSpPr>
          <p:cNvPr id="3" name="Content Placeholder 2">
            <a:extLst>
              <a:ext uri="{FF2B5EF4-FFF2-40B4-BE49-F238E27FC236}">
                <a16:creationId xmlns:a16="http://schemas.microsoft.com/office/drawing/2014/main" id="{AEFBACFB-196F-1945-A63A-76819D05A456}"/>
              </a:ext>
            </a:extLst>
          </p:cNvPr>
          <p:cNvSpPr>
            <a:spLocks noGrp="1"/>
          </p:cNvSpPr>
          <p:nvPr>
            <p:ph idx="1"/>
          </p:nvPr>
        </p:nvSpPr>
        <p:spPr>
          <a:xfrm>
            <a:off x="838200" y="1537853"/>
            <a:ext cx="10515600" cy="4639110"/>
          </a:xfrm>
        </p:spPr>
        <p:txBody>
          <a:bodyPr/>
          <a:lstStyle>
            <a:lvl1pPr>
              <a:defRPr>
                <a:solidFill>
                  <a:schemeClr val="tx1">
                    <a:lumMod val="75000"/>
                    <a:lumOff val="25000"/>
                  </a:schemeClr>
                </a:solidFill>
                <a:latin typeface="Arial" panose="020B0604020202020204" pitchFamily="34" charset="0"/>
                <a:cs typeface="Arial" panose="020B0604020202020204" pitchFamily="34" charset="0"/>
              </a:defRPr>
            </a:lvl1pPr>
            <a:lvl2pPr>
              <a:defRPr>
                <a:solidFill>
                  <a:schemeClr val="tx1">
                    <a:lumMod val="75000"/>
                    <a:lumOff val="25000"/>
                  </a:schemeClr>
                </a:solidFill>
                <a:latin typeface="Arial" panose="020B0604020202020204" pitchFamily="34" charset="0"/>
                <a:cs typeface="Arial" panose="020B0604020202020204" pitchFamily="34" charset="0"/>
              </a:defRPr>
            </a:lvl2pPr>
            <a:lvl3pPr>
              <a:defRPr>
                <a:solidFill>
                  <a:schemeClr val="tx1">
                    <a:lumMod val="75000"/>
                    <a:lumOff val="25000"/>
                  </a:schemeClr>
                </a:solidFill>
                <a:latin typeface="Arial" panose="020B0604020202020204" pitchFamily="34" charset="0"/>
                <a:cs typeface="Arial" panose="020B0604020202020204" pitchFamily="34" charset="0"/>
              </a:defRPr>
            </a:lvl3pPr>
            <a:lvl4pPr>
              <a:defRPr>
                <a:solidFill>
                  <a:schemeClr val="tx1">
                    <a:lumMod val="75000"/>
                    <a:lumOff val="25000"/>
                  </a:schemeClr>
                </a:solidFill>
                <a:latin typeface="Arial" panose="020B0604020202020204" pitchFamily="34" charset="0"/>
                <a:cs typeface="Arial" panose="020B0604020202020204" pitchFamily="34" charset="0"/>
              </a:defRPr>
            </a:lvl4pPr>
            <a:lvl5pP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34BC5ADE-0739-E04C-9624-640F44F9E51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5019" y="6342653"/>
            <a:ext cx="1237802" cy="358080"/>
          </a:xfrm>
          <a:prstGeom prst="rect">
            <a:avLst/>
          </a:prstGeom>
        </p:spPr>
      </p:pic>
      <p:sp>
        <p:nvSpPr>
          <p:cNvPr id="14" name="Rectangle 13">
            <a:extLst>
              <a:ext uri="{FF2B5EF4-FFF2-40B4-BE49-F238E27FC236}">
                <a16:creationId xmlns:a16="http://schemas.microsoft.com/office/drawing/2014/main" id="{81E364FA-D931-7A41-9FE9-552ADD0CEFFA}"/>
              </a:ext>
            </a:extLst>
          </p:cNvPr>
          <p:cNvSpPr/>
          <p:nvPr userDrawn="1"/>
        </p:nvSpPr>
        <p:spPr>
          <a:xfrm>
            <a:off x="0" y="0"/>
            <a:ext cx="12192000" cy="892020"/>
          </a:xfrm>
          <a:prstGeom prst="rect">
            <a:avLst/>
          </a:prstGeom>
          <a:gradFill flip="none" rotWithShape="1">
            <a:gsLst>
              <a:gs pos="64000">
                <a:srgbClr val="28379C"/>
              </a:gs>
              <a:gs pos="0">
                <a:srgbClr val="28379C">
                  <a:alpha val="4997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0"/>
          </a:p>
        </p:txBody>
      </p:sp>
      <p:sp>
        <p:nvSpPr>
          <p:cNvPr id="19" name="Title 1">
            <a:extLst>
              <a:ext uri="{FF2B5EF4-FFF2-40B4-BE49-F238E27FC236}">
                <a16:creationId xmlns:a16="http://schemas.microsoft.com/office/drawing/2014/main" id="{0BA9A583-A80B-FB41-BCB1-E37C6627ED80}"/>
              </a:ext>
            </a:extLst>
          </p:cNvPr>
          <p:cNvSpPr>
            <a:spLocks noGrp="1"/>
          </p:cNvSpPr>
          <p:nvPr>
            <p:ph type="title"/>
          </p:nvPr>
        </p:nvSpPr>
        <p:spPr>
          <a:xfrm>
            <a:off x="838202" y="157909"/>
            <a:ext cx="10515600" cy="687818"/>
          </a:xfrm>
        </p:spPr>
        <p:txBody>
          <a:bodyPr>
            <a:normAutofit/>
          </a:bodyPr>
          <a:lstStyle>
            <a:lvl1pPr>
              <a:defRPr sz="3998">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21" name="Rectangle 20">
            <a:extLst>
              <a:ext uri="{FF2B5EF4-FFF2-40B4-BE49-F238E27FC236}">
                <a16:creationId xmlns:a16="http://schemas.microsoft.com/office/drawing/2014/main" id="{B5B4E224-08D6-3B4A-891C-D0A1CD3CF411}"/>
              </a:ext>
            </a:extLst>
          </p:cNvPr>
          <p:cNvSpPr/>
          <p:nvPr userDrawn="1"/>
        </p:nvSpPr>
        <p:spPr>
          <a:xfrm>
            <a:off x="0" y="891248"/>
            <a:ext cx="12192000" cy="45720"/>
          </a:xfrm>
          <a:prstGeom prst="rect">
            <a:avLst/>
          </a:prstGeom>
          <a:gradFill flip="none" rotWithShape="1">
            <a:gsLst>
              <a:gs pos="66000">
                <a:schemeClr val="accent6"/>
              </a:gs>
              <a:gs pos="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0"/>
          </a:p>
        </p:txBody>
      </p:sp>
      <p:sp>
        <p:nvSpPr>
          <p:cNvPr id="22" name="Rectangle 21">
            <a:extLst>
              <a:ext uri="{FF2B5EF4-FFF2-40B4-BE49-F238E27FC236}">
                <a16:creationId xmlns:a16="http://schemas.microsoft.com/office/drawing/2014/main" id="{CC7969B2-B749-6345-9564-820962C81A93}"/>
              </a:ext>
            </a:extLst>
          </p:cNvPr>
          <p:cNvSpPr/>
          <p:nvPr userDrawn="1"/>
        </p:nvSpPr>
        <p:spPr>
          <a:xfrm>
            <a:off x="2971688" y="921581"/>
            <a:ext cx="9220310" cy="287513"/>
          </a:xfrm>
          <a:prstGeom prst="rect">
            <a:avLst/>
          </a:prstGeom>
          <a:gradFill flip="none" rotWithShape="1">
            <a:gsLst>
              <a:gs pos="79000">
                <a:srgbClr val="FF781A"/>
              </a:gs>
              <a:gs pos="28000">
                <a:schemeClr val="bg1">
                  <a:alpha val="0"/>
                </a:scheme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0"/>
          </a:p>
        </p:txBody>
      </p:sp>
      <p:pic>
        <p:nvPicPr>
          <p:cNvPr id="23" name="Picture 22">
            <a:extLst>
              <a:ext uri="{FF2B5EF4-FFF2-40B4-BE49-F238E27FC236}">
                <a16:creationId xmlns:a16="http://schemas.microsoft.com/office/drawing/2014/main" id="{4DBECA32-BB8D-444C-AD12-505CF6ECEEEB}"/>
              </a:ext>
            </a:extLst>
          </p:cNvPr>
          <p:cNvPicPr>
            <a:picLocks noChangeAspect="1"/>
          </p:cNvPicPr>
          <p:nvPr userDrawn="1"/>
        </p:nvPicPr>
        <p:blipFill>
          <a:blip r:embed="rId4"/>
          <a:stretch>
            <a:fillRect/>
          </a:stretch>
        </p:blipFill>
        <p:spPr>
          <a:xfrm>
            <a:off x="8524428" y="1007888"/>
            <a:ext cx="3505200" cy="114300"/>
          </a:xfrm>
          <a:prstGeom prst="rect">
            <a:avLst/>
          </a:prstGeom>
        </p:spPr>
      </p:pic>
      <p:pic>
        <p:nvPicPr>
          <p:cNvPr id="24" name="Picture 23">
            <a:extLst>
              <a:ext uri="{FF2B5EF4-FFF2-40B4-BE49-F238E27FC236}">
                <a16:creationId xmlns:a16="http://schemas.microsoft.com/office/drawing/2014/main" id="{9DBA0775-AA43-2546-8706-DD7C79134993}"/>
              </a:ext>
            </a:extLst>
          </p:cNvPr>
          <p:cNvPicPr>
            <a:picLocks noChangeAspect="1"/>
          </p:cNvPicPr>
          <p:nvPr userDrawn="1"/>
        </p:nvPicPr>
        <p:blipFill rotWithShape="1">
          <a:blip r:embed="rId5" cstate="email">
            <a:alphaModFix amt="20000"/>
            <a:extLst>
              <a:ext uri="{28A0092B-C50C-407E-A947-70E740481C1C}">
                <a14:useLocalDpi xmlns:a14="http://schemas.microsoft.com/office/drawing/2010/main"/>
              </a:ext>
            </a:extLst>
          </a:blip>
          <a:srcRect r="-437"/>
          <a:stretch/>
        </p:blipFill>
        <p:spPr>
          <a:xfrm>
            <a:off x="0" y="4"/>
            <a:ext cx="12192000" cy="914108"/>
          </a:xfrm>
          <a:prstGeom prst="rect">
            <a:avLst/>
          </a:prstGeom>
        </p:spPr>
      </p:pic>
      <p:pic>
        <p:nvPicPr>
          <p:cNvPr id="26" name="Picture 25">
            <a:extLst>
              <a:ext uri="{FF2B5EF4-FFF2-40B4-BE49-F238E27FC236}">
                <a16:creationId xmlns:a16="http://schemas.microsoft.com/office/drawing/2014/main" id="{B742C547-ADC6-2240-A826-FC4FA9E809EB}"/>
              </a:ext>
            </a:extLst>
          </p:cNvPr>
          <p:cNvPicPr>
            <a:picLocks noChangeAspect="1"/>
          </p:cNvPicPr>
          <p:nvPr userDrawn="1"/>
        </p:nvPicPr>
        <p:blipFill rotWithShape="1">
          <a:blip r:embed="rId6" cstate="email">
            <a:alphaModFix amt="70000"/>
            <a:extLst>
              <a:ext uri="{28A0092B-C50C-407E-A947-70E740481C1C}">
                <a14:useLocalDpi xmlns:a14="http://schemas.microsoft.com/office/drawing/2010/main"/>
              </a:ext>
            </a:extLst>
          </a:blip>
          <a:srcRect l="435" t="3088" r="-435" b="14577"/>
          <a:stretch/>
        </p:blipFill>
        <p:spPr>
          <a:xfrm flipH="1">
            <a:off x="0" y="1209101"/>
            <a:ext cx="12192000" cy="5656373"/>
          </a:xfrm>
          <a:prstGeom prst="rect">
            <a:avLst/>
          </a:prstGeom>
        </p:spPr>
      </p:pic>
      <p:sp>
        <p:nvSpPr>
          <p:cNvPr id="13" name="Rectangle 12">
            <a:extLst>
              <a:ext uri="{FF2B5EF4-FFF2-40B4-BE49-F238E27FC236}">
                <a16:creationId xmlns:a16="http://schemas.microsoft.com/office/drawing/2014/main" id="{A70D69A6-3346-0A4A-969D-D5C5E21AC239}"/>
              </a:ext>
            </a:extLst>
          </p:cNvPr>
          <p:cNvSpPr/>
          <p:nvPr userDrawn="1"/>
        </p:nvSpPr>
        <p:spPr>
          <a:xfrm>
            <a:off x="11425240" y="6394646"/>
            <a:ext cx="766757" cy="305453"/>
          </a:xfrm>
          <a:prstGeom prst="rect">
            <a:avLst/>
          </a:prstGeom>
          <a:gradFill flip="none" rotWithShape="1">
            <a:gsLst>
              <a:gs pos="79000">
                <a:schemeClr val="bg1">
                  <a:lumMod val="50000"/>
                </a:schemeClr>
              </a:gs>
              <a:gs pos="28000">
                <a:schemeClr val="bg1">
                  <a:alpha val="0"/>
                </a:scheme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0"/>
          </a:p>
        </p:txBody>
      </p:sp>
      <p:sp>
        <p:nvSpPr>
          <p:cNvPr id="16" name="Slide Number Placeholder 5">
            <a:extLst>
              <a:ext uri="{FF2B5EF4-FFF2-40B4-BE49-F238E27FC236}">
                <a16:creationId xmlns:a16="http://schemas.microsoft.com/office/drawing/2014/main" id="{F93A5DAB-6035-DA45-938A-0708F2A2DA54}"/>
              </a:ext>
            </a:extLst>
          </p:cNvPr>
          <p:cNvSpPr>
            <a:spLocks noGrp="1"/>
          </p:cNvSpPr>
          <p:nvPr>
            <p:ph type="sldNum" sz="quarter" idx="12"/>
          </p:nvPr>
        </p:nvSpPr>
        <p:spPr>
          <a:xfrm>
            <a:off x="11860611" y="6415856"/>
            <a:ext cx="545432" cy="365123"/>
          </a:xfrm>
          <a:prstGeom prst="rect">
            <a:avLst/>
          </a:prstGeom>
        </p:spPr>
        <p:txBody>
          <a:bodyPr/>
          <a:lstStyle>
            <a:lvl1pPr>
              <a:defRPr sz="1050">
                <a:solidFill>
                  <a:schemeClr val="tx1">
                    <a:lumMod val="50000"/>
                    <a:lumOff val="50000"/>
                  </a:schemeClr>
                </a:solidFill>
                <a:latin typeface="Arial" panose="020B0604020202020204" pitchFamily="34" charset="0"/>
                <a:cs typeface="Arial" panose="020B0604020202020204" pitchFamily="34" charset="0"/>
              </a:defRPr>
            </a:lvl1pPr>
          </a:lstStyle>
          <a:p>
            <a:fld id="{71300DEA-5D50-3E48-89ED-3C97A4BD0F95}" type="slidenum">
              <a:rPr lang="en-US" smtClean="0">
                <a:solidFill>
                  <a:schemeClr val="bg1"/>
                </a:solidFill>
              </a:rPr>
              <a:pPr/>
              <a:t>‹#›</a:t>
            </a:fld>
            <a:endParaRPr lang="en-US">
              <a:solidFill>
                <a:schemeClr val="bg1"/>
              </a:solidFill>
            </a:endParaRPr>
          </a:p>
        </p:txBody>
      </p:sp>
      <p:sp>
        <p:nvSpPr>
          <p:cNvPr id="15" name="Text Box 22">
            <a:extLst>
              <a:ext uri="{FF2B5EF4-FFF2-40B4-BE49-F238E27FC236}">
                <a16:creationId xmlns:a16="http://schemas.microsoft.com/office/drawing/2014/main" id="{A4D084E1-8554-43DE-A03D-2743C999D548}"/>
              </a:ext>
            </a:extLst>
          </p:cNvPr>
          <p:cNvSpPr txBox="1">
            <a:spLocks noChangeArrowheads="1"/>
          </p:cNvSpPr>
          <p:nvPr userDrawn="1"/>
        </p:nvSpPr>
        <p:spPr bwMode="auto">
          <a:xfrm>
            <a:off x="5412386" y="-41723"/>
            <a:ext cx="1364476" cy="276999"/>
          </a:xfrm>
          <a:prstGeom prst="rect">
            <a:avLst/>
          </a:prstGeom>
          <a:noFill/>
          <a:ln w="9525">
            <a:noFill/>
            <a:miter lim="800000"/>
            <a:headEnd/>
            <a:tailEnd/>
          </a:ln>
          <a:effectLst/>
        </p:spPr>
        <p:txBody>
          <a:bodyPr wrap="none">
            <a:spAutoFit/>
          </a:bodyPr>
          <a:lstStyle/>
          <a:p>
            <a:pPr algn="ctr"/>
            <a:r>
              <a:rPr lang="en-US" sz="1200" b="1">
                <a:solidFill>
                  <a:srgbClr val="009900"/>
                </a:solidFill>
                <a:latin typeface="Arial" charset="0"/>
              </a:rPr>
              <a:t>UNCLASSIFIED</a:t>
            </a:r>
            <a:endParaRPr lang="en-US" sz="900" b="1">
              <a:solidFill>
                <a:srgbClr val="009900"/>
              </a:solidFill>
              <a:latin typeface="Arial" charset="0"/>
            </a:endParaRPr>
          </a:p>
        </p:txBody>
      </p:sp>
      <p:sp>
        <p:nvSpPr>
          <p:cNvPr id="17" name="Text Box 22">
            <a:extLst>
              <a:ext uri="{FF2B5EF4-FFF2-40B4-BE49-F238E27FC236}">
                <a16:creationId xmlns:a16="http://schemas.microsoft.com/office/drawing/2014/main" id="{0CD3E58B-B3C2-4989-BACC-0A83B1595805}"/>
              </a:ext>
            </a:extLst>
          </p:cNvPr>
          <p:cNvSpPr txBox="1">
            <a:spLocks noChangeArrowheads="1"/>
          </p:cNvSpPr>
          <p:nvPr userDrawn="1"/>
        </p:nvSpPr>
        <p:spPr bwMode="auto">
          <a:xfrm>
            <a:off x="5412386" y="6567766"/>
            <a:ext cx="1364476" cy="276999"/>
          </a:xfrm>
          <a:prstGeom prst="rect">
            <a:avLst/>
          </a:prstGeom>
          <a:noFill/>
          <a:ln w="9525">
            <a:noFill/>
            <a:miter lim="800000"/>
            <a:headEnd/>
            <a:tailEnd/>
          </a:ln>
          <a:effectLst/>
        </p:spPr>
        <p:txBody>
          <a:bodyPr wrap="none">
            <a:spAutoFit/>
          </a:bodyPr>
          <a:lstStyle/>
          <a:p>
            <a:pPr algn="ctr"/>
            <a:r>
              <a:rPr lang="en-US" sz="1200" b="1">
                <a:solidFill>
                  <a:srgbClr val="009900"/>
                </a:solidFill>
                <a:latin typeface="Arial" charset="0"/>
              </a:rPr>
              <a:t>UNCLASSIFIED</a:t>
            </a:r>
            <a:endParaRPr lang="en-US" sz="900" b="1">
              <a:solidFill>
                <a:srgbClr val="009900"/>
              </a:solidFill>
              <a:latin typeface="Arial" charset="0"/>
            </a:endParaRPr>
          </a:p>
        </p:txBody>
      </p:sp>
    </p:spTree>
    <p:extLst>
      <p:ext uri="{BB962C8B-B14F-4D97-AF65-F5344CB8AC3E}">
        <p14:creationId xmlns:p14="http://schemas.microsoft.com/office/powerpoint/2010/main" val="42016442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17A63-970C-DC91-B82B-0931B1A0B0EA}"/>
              </a:ext>
            </a:extLst>
          </p:cNvPr>
          <p:cNvSpPr>
            <a:spLocks noGrp="1"/>
          </p:cNvSpPr>
          <p:nvPr>
            <p:ph type="ctrTitle"/>
          </p:nvPr>
        </p:nvSpPr>
        <p:spPr>
          <a:xfrm>
            <a:off x="383569" y="1041400"/>
            <a:ext cx="6941905" cy="2387600"/>
          </a:xfrm>
          <a:prstGeom prst="rect">
            <a:avLst/>
          </a:prstGeom>
        </p:spPr>
        <p:txBody>
          <a:bodyPr anchor="b"/>
          <a:lstStyle>
            <a:lvl1pPr algn="l">
              <a:defRPr sz="6000" b="1">
                <a:latin typeface="Montserrat" pitchFamily="2" charset="0"/>
              </a:defRPr>
            </a:lvl1pPr>
          </a:lstStyle>
          <a:p>
            <a:r>
              <a:rPr lang="en-US"/>
              <a:t>Click to edit Master title style</a:t>
            </a:r>
          </a:p>
        </p:txBody>
      </p:sp>
    </p:spTree>
    <p:extLst>
      <p:ext uri="{BB962C8B-B14F-4D97-AF65-F5344CB8AC3E}">
        <p14:creationId xmlns:p14="http://schemas.microsoft.com/office/powerpoint/2010/main" val="25974615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9FEC8-5E1A-389F-CEB8-2545597C0D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AC366E-3D17-A51C-6A23-E5FF033F64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3F142-5014-6A49-BA68-F7767A20AFDE}"/>
              </a:ext>
            </a:extLst>
          </p:cNvPr>
          <p:cNvSpPr>
            <a:spLocks noGrp="1"/>
          </p:cNvSpPr>
          <p:nvPr>
            <p:ph type="dt" sz="half" idx="10"/>
          </p:nvPr>
        </p:nvSpPr>
        <p:spPr>
          <a:xfrm>
            <a:off x="838200" y="6356350"/>
            <a:ext cx="2743200" cy="365125"/>
          </a:xfrm>
          <a:prstGeom prst="rect">
            <a:avLst/>
          </a:prstGeom>
        </p:spPr>
        <p:txBody>
          <a:bodyPr/>
          <a:lstStyle/>
          <a:p>
            <a:fld id="{008C9220-34F7-374E-9F52-98331922542F}" type="datetimeFigureOut">
              <a:rPr lang="en-US" smtClean="0"/>
              <a:t>2/9/2026</a:t>
            </a:fld>
            <a:endParaRPr lang="en-US"/>
          </a:p>
        </p:txBody>
      </p:sp>
      <p:sp>
        <p:nvSpPr>
          <p:cNvPr id="5" name="Footer Placeholder 4">
            <a:extLst>
              <a:ext uri="{FF2B5EF4-FFF2-40B4-BE49-F238E27FC236}">
                <a16:creationId xmlns:a16="http://schemas.microsoft.com/office/drawing/2014/main" id="{42FA69DD-70B0-578A-4060-D0493714A7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F1B48F-7AAC-CF8D-E05C-9302F2E92574}"/>
              </a:ext>
            </a:extLst>
          </p:cNvPr>
          <p:cNvSpPr>
            <a:spLocks noGrp="1"/>
          </p:cNvSpPr>
          <p:nvPr>
            <p:ph type="sldNum" sz="quarter" idx="12"/>
          </p:nvPr>
        </p:nvSpPr>
        <p:spPr/>
        <p:txBody>
          <a:bodyPr/>
          <a:lstStyle/>
          <a:p>
            <a:fld id="{DD3EB71B-0E20-644D-98EB-43484203013E}" type="slidenum">
              <a:rPr lang="en-US" smtClean="0"/>
              <a:t>‹#›</a:t>
            </a:fld>
            <a:endParaRPr lang="en-US"/>
          </a:p>
        </p:txBody>
      </p:sp>
    </p:spTree>
    <p:extLst>
      <p:ext uri="{BB962C8B-B14F-4D97-AF65-F5344CB8AC3E}">
        <p14:creationId xmlns:p14="http://schemas.microsoft.com/office/powerpoint/2010/main" val="2640900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0465E1-9D42-F1A1-F37C-ADA97417E677}"/>
              </a:ext>
            </a:extLst>
          </p:cNvPr>
          <p:cNvSpPr>
            <a:spLocks noGrp="1" noRot="1" noMove="1" noResize="1" noEditPoints="1" noAdjustHandles="1" noChangeArrowheads="1" noChangeShapeType="1"/>
          </p:cNvSpPr>
          <p:nvPr/>
        </p:nvSpPr>
        <p:spPr>
          <a:xfrm>
            <a:off x="0" y="-42862"/>
            <a:ext cx="12192000" cy="1403576"/>
          </a:xfrm>
          <a:prstGeom prst="rect">
            <a:avLst/>
          </a:prstGeom>
          <a:solidFill>
            <a:srgbClr val="2A2E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9C1349DA-F92B-E95A-EF08-86B47AE9BC75}"/>
              </a:ext>
            </a:extLst>
          </p:cNvPr>
          <p:cNvPicPr>
            <a:picLocks noGrp="1" noRot="1" noChangeAspect="1" noMove="1" noResize="1" noEditPoints="1" noAdjustHandles="1" noChangeArrowheads="1" noChangeShapeType="1" noCrop="1"/>
          </p:cNvPicPr>
          <p:nvPr/>
        </p:nvPicPr>
        <p:blipFill>
          <a:blip r:embed="rId2" cstate="email">
            <a:alphaModFix amt="50000"/>
            <a:extLst>
              <a:ext uri="{28A0092B-C50C-407E-A947-70E740481C1C}">
                <a14:useLocalDpi xmlns:a14="http://schemas.microsoft.com/office/drawing/2010/main"/>
              </a:ext>
            </a:extLst>
          </a:blip>
          <a:srcRect/>
          <a:stretch/>
        </p:blipFill>
        <p:spPr>
          <a:xfrm>
            <a:off x="4698999" y="-42862"/>
            <a:ext cx="7493001" cy="1416730"/>
          </a:xfrm>
          <a:prstGeom prst="rect">
            <a:avLst/>
          </a:prstGeom>
        </p:spPr>
      </p:pic>
      <p:sp>
        <p:nvSpPr>
          <p:cNvPr id="5" name="Rectangle 4">
            <a:extLst>
              <a:ext uri="{FF2B5EF4-FFF2-40B4-BE49-F238E27FC236}">
                <a16:creationId xmlns:a16="http://schemas.microsoft.com/office/drawing/2014/main" id="{D21549BB-199C-F1E9-C904-F12D860484EA}"/>
              </a:ext>
            </a:extLst>
          </p:cNvPr>
          <p:cNvSpPr>
            <a:spLocks noGrp="1" noRot="1" noMove="1" noResize="1" noEditPoints="1" noAdjustHandles="1" noChangeArrowheads="1" noChangeShapeType="1"/>
          </p:cNvSpPr>
          <p:nvPr/>
        </p:nvSpPr>
        <p:spPr>
          <a:xfrm>
            <a:off x="0" y="-43088"/>
            <a:ext cx="10515600" cy="1403576"/>
          </a:xfrm>
          <a:prstGeom prst="rect">
            <a:avLst/>
          </a:prstGeom>
          <a:gradFill flip="none" rotWithShape="1">
            <a:gsLst>
              <a:gs pos="46000">
                <a:srgbClr val="2A2E6C"/>
              </a:gs>
              <a:gs pos="100000">
                <a:srgbClr val="2A2E6C">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A713472D-4012-2296-430D-F4A8B4B80ED1}"/>
              </a:ext>
            </a:extLst>
          </p:cNvPr>
          <p:cNvSpPr>
            <a:spLocks noGrp="1"/>
          </p:cNvSpPr>
          <p:nvPr>
            <p:ph type="title"/>
          </p:nvPr>
        </p:nvSpPr>
        <p:spPr>
          <a:xfrm>
            <a:off x="838200" y="174290"/>
            <a:ext cx="10515600" cy="995589"/>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090992206"/>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17A63-970C-DC91-B82B-0931B1A0B0EA}"/>
              </a:ext>
            </a:extLst>
          </p:cNvPr>
          <p:cNvSpPr>
            <a:spLocks noGrp="1"/>
          </p:cNvSpPr>
          <p:nvPr>
            <p:ph type="ctrTitle"/>
          </p:nvPr>
        </p:nvSpPr>
        <p:spPr>
          <a:xfrm>
            <a:off x="383569" y="606176"/>
            <a:ext cx="10969375" cy="1397285"/>
          </a:xfrm>
          <a:prstGeom prst="rect">
            <a:avLst/>
          </a:prstGeom>
        </p:spPr>
        <p:txBody>
          <a:bodyPr anchor="b"/>
          <a:lstStyle>
            <a:lvl1pPr algn="l">
              <a:defRPr sz="6000" b="1">
                <a:solidFill>
                  <a:srgbClr val="021E42"/>
                </a:solidFill>
                <a:latin typeface="Montserrat" pitchFamily="2" charset="0"/>
              </a:defRPr>
            </a:lvl1pPr>
          </a:lstStyle>
          <a:p>
            <a:r>
              <a:rPr lang="en-US"/>
              <a:t>Click to edit Master title style</a:t>
            </a:r>
          </a:p>
        </p:txBody>
      </p:sp>
    </p:spTree>
    <p:extLst>
      <p:ext uri="{BB962C8B-B14F-4D97-AF65-F5344CB8AC3E}">
        <p14:creationId xmlns:p14="http://schemas.microsoft.com/office/powerpoint/2010/main" val="3801706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9FEC8-5E1A-389F-CEB8-2545597C0D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AC366E-3D17-A51C-6A23-E5FF033F64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3F142-5014-6A49-BA68-F7767A20AFD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42FA69DD-70B0-578A-4060-D0493714A7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16180604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A4AEB-3DFA-E318-8620-D25BFDD951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B76F1B-F30E-6571-54DF-9EE72DF0DC5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9EC31A-FAFF-F59B-C947-3C0661FCD86C}"/>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DFD19646-3657-CB06-E99A-4A5DA1F99E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12966322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801B2-D977-5C19-F4E3-F3652775D4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AE7E83-B1FC-CDD7-CE93-D5FE574D6E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18198C-262F-A73B-419F-17C8634F22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E07737-EFD8-819B-9EA2-9CA32BC154B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8B086624-96DC-6237-2FCF-105CA78B52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5140484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77874-A87D-9998-FDD0-BDB5652908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718EEC-DF2F-9670-4C39-FFFFE80584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513F85-056D-AEC2-98DA-936AC487CB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59FB38-9D26-1131-91CA-9970CDDC4D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F96DFF-510D-3824-657F-B1E418FCC4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ACF79A-2E68-2C39-C0B8-737220A9D02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DA0EF024-9CD5-0D79-8738-EA455C791A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40441863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FCD82-C2DB-2531-0B66-D4ADCBDE9E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93B0BF-1459-3BF2-19D3-FD3271783C26}"/>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5EAC02B6-746F-A6EB-5A55-C90602E9D9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5374460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1D1EC4-B9D2-7B34-DFB2-365F1003BD5C}"/>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C9A1D714-575C-81C1-B1D1-8284DF6E8E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28163862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FF888-E805-3843-04A3-D6075729A9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38F4AE-8F5B-019B-0BA7-35DEF8CE44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C98E3E-3BE2-643E-7930-A715B51759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020AD-025A-9F56-B61E-8A9515BE110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2B728990-F041-CE5B-F30B-9DDEC1DDB7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38058825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1B725-DC07-93AD-5878-302381FD33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CDA040-878B-3C92-A5D7-6B71C2884B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DF9F927-7BB9-E952-1808-734156A374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5E90D4-B38D-BE5F-676D-33246137424A}"/>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5445E6CC-7821-065B-86E5-CCE80C1D32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19511793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39165-1D4A-99AB-0F08-FA5193F23B1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28575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9800706"/>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17A63-970C-DC91-B82B-0931B1A0B0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5F30B6-1D21-6788-7A5F-81A8D2D08D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98BB47-30F3-74F7-EF97-81404D137CA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FF4E376C-4BF2-9728-485A-BABD48D58A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27726773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9FEC8-5E1A-389F-CEB8-2545597C0D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AC366E-3D17-A51C-6A23-E5FF033F64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3F142-5014-6A49-BA68-F7767A20AFD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42FA69DD-70B0-578A-4060-D0493714A7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37525870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A4AEB-3DFA-E318-8620-D25BFDD951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B76F1B-F30E-6571-54DF-9EE72DF0DC5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9EC31A-FAFF-F59B-C947-3C0661FCD86C}"/>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DFD19646-3657-CB06-E99A-4A5DA1F99E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40013214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801B2-D977-5C19-F4E3-F3652775D4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AE7E83-B1FC-CDD7-CE93-D5FE574D6E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18198C-262F-A73B-419F-17C8634F22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E07737-EFD8-819B-9EA2-9CA32BC154B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8B086624-96DC-6237-2FCF-105CA78B52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24198089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77874-A87D-9998-FDD0-BDB5652908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718EEC-DF2F-9670-4C39-FFFFE80584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513F85-056D-AEC2-98DA-936AC487CB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59FB38-9D26-1131-91CA-9970CDDC4D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F96DFF-510D-3824-657F-B1E418FCC4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ACF79A-2E68-2C39-C0B8-737220A9D02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DA0EF024-9CD5-0D79-8738-EA455C791A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4772717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FCD82-C2DB-2531-0B66-D4ADCBDE9E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93B0BF-1459-3BF2-19D3-FD3271783C26}"/>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5EAC02B6-746F-A6EB-5A55-C90602E9D9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26774084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1D1EC4-B9D2-7B34-DFB2-365F1003BD5C}"/>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C9A1D714-575C-81C1-B1D1-8284DF6E8E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21234580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FF888-E805-3843-04A3-D6075729A9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38F4AE-8F5B-019B-0BA7-35DEF8CE44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C98E3E-3BE2-643E-7930-A715B51759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020AD-025A-9F56-B61E-8A9515BE110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2B728990-F041-CE5B-F30B-9DDEC1DDB7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6334919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1B725-DC07-93AD-5878-302381FD33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CDA040-878B-3C92-A5D7-6B71C2884B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DF9F927-7BB9-E952-1808-734156A374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5E90D4-B38D-BE5F-676D-33246137424A}"/>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5445E6CC-7821-065B-86E5-CCE80C1D32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C568C3A-5069-6C20-029C-446F2CCF8D61}"/>
              </a:ext>
            </a:extLst>
          </p:cNvPr>
          <p:cNvSpPr>
            <a:spLocks noGrp="1"/>
          </p:cNvSpPr>
          <p:nvPr>
            <p:ph type="sldNum" sz="quarter" idx="12"/>
          </p:nvPr>
        </p:nvSpPr>
        <p:spPr/>
        <p:txBody>
          <a:bodyPr/>
          <a:lstStyle/>
          <a:p>
            <a:fld id="{DD3EB71B-0E20-644D-98EB-43484203013E}" type="slidenum">
              <a:rPr lang="en-US" smtClean="0"/>
              <a:t>‹#›</a:t>
            </a:fld>
            <a:endParaRPr lang="en-US"/>
          </a:p>
        </p:txBody>
      </p:sp>
    </p:spTree>
    <p:extLst>
      <p:ext uri="{BB962C8B-B14F-4D97-AF65-F5344CB8AC3E}">
        <p14:creationId xmlns:p14="http://schemas.microsoft.com/office/powerpoint/2010/main" val="32424347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17A63-970C-DC91-B82B-0931B1A0B0EA}"/>
              </a:ext>
            </a:extLst>
          </p:cNvPr>
          <p:cNvSpPr>
            <a:spLocks noGrp="1"/>
          </p:cNvSpPr>
          <p:nvPr>
            <p:ph type="ctrTitle"/>
          </p:nvPr>
        </p:nvSpPr>
        <p:spPr>
          <a:xfrm>
            <a:off x="383569" y="1041400"/>
            <a:ext cx="6941905" cy="2387600"/>
          </a:xfrm>
          <a:prstGeom prst="rect">
            <a:avLst/>
          </a:prstGeom>
        </p:spPr>
        <p:txBody>
          <a:bodyPr anchor="b"/>
          <a:lstStyle>
            <a:lvl1pPr algn="l">
              <a:defRPr sz="6000" b="1">
                <a:latin typeface="Montserrat" pitchFamily="2" charset="0"/>
              </a:defRPr>
            </a:lvl1pPr>
          </a:lstStyle>
          <a:p>
            <a:r>
              <a:rPr lang="en-US"/>
              <a:t>Click to edit Master title style</a:t>
            </a:r>
          </a:p>
        </p:txBody>
      </p:sp>
    </p:spTree>
    <p:extLst>
      <p:ext uri="{BB962C8B-B14F-4D97-AF65-F5344CB8AC3E}">
        <p14:creationId xmlns:p14="http://schemas.microsoft.com/office/powerpoint/2010/main" val="2090146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Alternate Backgrou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F40C3E3-6F10-ED4F-B1F0-532F7F1FF76C}"/>
              </a:ext>
            </a:extLst>
          </p:cNvPr>
          <p:cNvSpPr/>
          <p:nvPr userDrawn="1"/>
        </p:nvSpPr>
        <p:spPr>
          <a:xfrm>
            <a:off x="0" y="891251"/>
            <a:ext cx="12192000" cy="5966753"/>
          </a:xfrm>
          <a:prstGeom prst="rect">
            <a:avLst/>
          </a:prstGeom>
          <a:gradFill flip="none" rotWithShape="1">
            <a:gsLst>
              <a:gs pos="66000">
                <a:schemeClr val="bg1">
                  <a:lumMod val="85000"/>
                </a:schemeClr>
              </a:gs>
              <a:gs pos="0">
                <a:schemeClr val="bg1">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0"/>
          </a:p>
        </p:txBody>
      </p:sp>
      <p:sp>
        <p:nvSpPr>
          <p:cNvPr id="3" name="Content Placeholder 2">
            <a:extLst>
              <a:ext uri="{FF2B5EF4-FFF2-40B4-BE49-F238E27FC236}">
                <a16:creationId xmlns:a16="http://schemas.microsoft.com/office/drawing/2014/main" id="{AEFBACFB-196F-1945-A63A-76819D05A456}"/>
              </a:ext>
            </a:extLst>
          </p:cNvPr>
          <p:cNvSpPr>
            <a:spLocks noGrp="1"/>
          </p:cNvSpPr>
          <p:nvPr>
            <p:ph idx="1"/>
          </p:nvPr>
        </p:nvSpPr>
        <p:spPr>
          <a:xfrm>
            <a:off x="838200" y="1537853"/>
            <a:ext cx="10515600" cy="4639110"/>
          </a:xfrm>
        </p:spPr>
        <p:txBody>
          <a:bodyPr/>
          <a:lstStyle>
            <a:lvl1pPr>
              <a:defRPr>
                <a:solidFill>
                  <a:schemeClr val="tx1">
                    <a:lumMod val="75000"/>
                    <a:lumOff val="25000"/>
                  </a:schemeClr>
                </a:solidFill>
                <a:latin typeface="Arial" panose="020B0604020202020204" pitchFamily="34" charset="0"/>
                <a:cs typeface="Arial" panose="020B0604020202020204" pitchFamily="34" charset="0"/>
              </a:defRPr>
            </a:lvl1pPr>
            <a:lvl2pPr>
              <a:defRPr>
                <a:solidFill>
                  <a:schemeClr val="tx1">
                    <a:lumMod val="75000"/>
                    <a:lumOff val="25000"/>
                  </a:schemeClr>
                </a:solidFill>
                <a:latin typeface="Arial" panose="020B0604020202020204" pitchFamily="34" charset="0"/>
                <a:cs typeface="Arial" panose="020B0604020202020204" pitchFamily="34" charset="0"/>
              </a:defRPr>
            </a:lvl2pPr>
            <a:lvl3pPr>
              <a:defRPr>
                <a:solidFill>
                  <a:schemeClr val="tx1">
                    <a:lumMod val="75000"/>
                    <a:lumOff val="25000"/>
                  </a:schemeClr>
                </a:solidFill>
                <a:latin typeface="Arial" panose="020B0604020202020204" pitchFamily="34" charset="0"/>
                <a:cs typeface="Arial" panose="020B0604020202020204" pitchFamily="34" charset="0"/>
              </a:defRPr>
            </a:lvl3pPr>
            <a:lvl4pPr>
              <a:defRPr>
                <a:solidFill>
                  <a:schemeClr val="tx1">
                    <a:lumMod val="75000"/>
                    <a:lumOff val="25000"/>
                  </a:schemeClr>
                </a:solidFill>
                <a:latin typeface="Arial" panose="020B0604020202020204" pitchFamily="34" charset="0"/>
                <a:cs typeface="Arial" panose="020B0604020202020204" pitchFamily="34" charset="0"/>
              </a:defRPr>
            </a:lvl4pPr>
            <a:lvl5pP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34BC5ADE-0739-E04C-9624-640F44F9E51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5019" y="6342653"/>
            <a:ext cx="1237802" cy="358080"/>
          </a:xfrm>
          <a:prstGeom prst="rect">
            <a:avLst/>
          </a:prstGeom>
        </p:spPr>
      </p:pic>
      <p:sp>
        <p:nvSpPr>
          <p:cNvPr id="14" name="Rectangle 13">
            <a:extLst>
              <a:ext uri="{FF2B5EF4-FFF2-40B4-BE49-F238E27FC236}">
                <a16:creationId xmlns:a16="http://schemas.microsoft.com/office/drawing/2014/main" id="{81E364FA-D931-7A41-9FE9-552ADD0CEFFA}"/>
              </a:ext>
            </a:extLst>
          </p:cNvPr>
          <p:cNvSpPr/>
          <p:nvPr userDrawn="1"/>
        </p:nvSpPr>
        <p:spPr>
          <a:xfrm>
            <a:off x="0" y="0"/>
            <a:ext cx="12192000" cy="892020"/>
          </a:xfrm>
          <a:prstGeom prst="rect">
            <a:avLst/>
          </a:prstGeom>
          <a:gradFill flip="none" rotWithShape="1">
            <a:gsLst>
              <a:gs pos="64000">
                <a:srgbClr val="28379C"/>
              </a:gs>
              <a:gs pos="0">
                <a:srgbClr val="28379C">
                  <a:alpha val="4997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0"/>
          </a:p>
        </p:txBody>
      </p:sp>
      <p:sp>
        <p:nvSpPr>
          <p:cNvPr id="19" name="Title 1">
            <a:extLst>
              <a:ext uri="{FF2B5EF4-FFF2-40B4-BE49-F238E27FC236}">
                <a16:creationId xmlns:a16="http://schemas.microsoft.com/office/drawing/2014/main" id="{0BA9A583-A80B-FB41-BCB1-E37C6627ED80}"/>
              </a:ext>
            </a:extLst>
          </p:cNvPr>
          <p:cNvSpPr>
            <a:spLocks noGrp="1"/>
          </p:cNvSpPr>
          <p:nvPr>
            <p:ph type="title"/>
          </p:nvPr>
        </p:nvSpPr>
        <p:spPr>
          <a:xfrm>
            <a:off x="838202" y="157909"/>
            <a:ext cx="10515600" cy="687818"/>
          </a:xfrm>
        </p:spPr>
        <p:txBody>
          <a:bodyPr>
            <a:normAutofit/>
          </a:bodyPr>
          <a:lstStyle>
            <a:lvl1pPr>
              <a:defRPr sz="3998">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21" name="Rectangle 20">
            <a:extLst>
              <a:ext uri="{FF2B5EF4-FFF2-40B4-BE49-F238E27FC236}">
                <a16:creationId xmlns:a16="http://schemas.microsoft.com/office/drawing/2014/main" id="{B5B4E224-08D6-3B4A-891C-D0A1CD3CF411}"/>
              </a:ext>
            </a:extLst>
          </p:cNvPr>
          <p:cNvSpPr/>
          <p:nvPr userDrawn="1"/>
        </p:nvSpPr>
        <p:spPr>
          <a:xfrm>
            <a:off x="0" y="891248"/>
            <a:ext cx="12192000" cy="45720"/>
          </a:xfrm>
          <a:prstGeom prst="rect">
            <a:avLst/>
          </a:prstGeom>
          <a:gradFill flip="none" rotWithShape="1">
            <a:gsLst>
              <a:gs pos="66000">
                <a:schemeClr val="accent6"/>
              </a:gs>
              <a:gs pos="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0"/>
          </a:p>
        </p:txBody>
      </p:sp>
      <p:sp>
        <p:nvSpPr>
          <p:cNvPr id="22" name="Rectangle 21">
            <a:extLst>
              <a:ext uri="{FF2B5EF4-FFF2-40B4-BE49-F238E27FC236}">
                <a16:creationId xmlns:a16="http://schemas.microsoft.com/office/drawing/2014/main" id="{CC7969B2-B749-6345-9564-820962C81A93}"/>
              </a:ext>
            </a:extLst>
          </p:cNvPr>
          <p:cNvSpPr/>
          <p:nvPr userDrawn="1"/>
        </p:nvSpPr>
        <p:spPr>
          <a:xfrm>
            <a:off x="2971688" y="921581"/>
            <a:ext cx="9220310" cy="287513"/>
          </a:xfrm>
          <a:prstGeom prst="rect">
            <a:avLst/>
          </a:prstGeom>
          <a:gradFill flip="none" rotWithShape="1">
            <a:gsLst>
              <a:gs pos="79000">
                <a:srgbClr val="FF781A"/>
              </a:gs>
              <a:gs pos="28000">
                <a:schemeClr val="bg1">
                  <a:alpha val="0"/>
                </a:scheme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0"/>
          </a:p>
        </p:txBody>
      </p:sp>
      <p:pic>
        <p:nvPicPr>
          <p:cNvPr id="23" name="Picture 22">
            <a:extLst>
              <a:ext uri="{FF2B5EF4-FFF2-40B4-BE49-F238E27FC236}">
                <a16:creationId xmlns:a16="http://schemas.microsoft.com/office/drawing/2014/main" id="{4DBECA32-BB8D-444C-AD12-505CF6ECEEEB}"/>
              </a:ext>
            </a:extLst>
          </p:cNvPr>
          <p:cNvPicPr>
            <a:picLocks noChangeAspect="1"/>
          </p:cNvPicPr>
          <p:nvPr userDrawn="1"/>
        </p:nvPicPr>
        <p:blipFill>
          <a:blip r:embed="rId4"/>
          <a:stretch>
            <a:fillRect/>
          </a:stretch>
        </p:blipFill>
        <p:spPr>
          <a:xfrm>
            <a:off x="8524428" y="1007888"/>
            <a:ext cx="3505200" cy="114300"/>
          </a:xfrm>
          <a:prstGeom prst="rect">
            <a:avLst/>
          </a:prstGeom>
        </p:spPr>
      </p:pic>
      <p:pic>
        <p:nvPicPr>
          <p:cNvPr id="24" name="Picture 23">
            <a:extLst>
              <a:ext uri="{FF2B5EF4-FFF2-40B4-BE49-F238E27FC236}">
                <a16:creationId xmlns:a16="http://schemas.microsoft.com/office/drawing/2014/main" id="{9DBA0775-AA43-2546-8706-DD7C79134993}"/>
              </a:ext>
            </a:extLst>
          </p:cNvPr>
          <p:cNvPicPr>
            <a:picLocks noChangeAspect="1"/>
          </p:cNvPicPr>
          <p:nvPr userDrawn="1"/>
        </p:nvPicPr>
        <p:blipFill rotWithShape="1">
          <a:blip r:embed="rId5" cstate="email">
            <a:alphaModFix amt="20000"/>
            <a:extLst>
              <a:ext uri="{28A0092B-C50C-407E-A947-70E740481C1C}">
                <a14:useLocalDpi xmlns:a14="http://schemas.microsoft.com/office/drawing/2010/main"/>
              </a:ext>
            </a:extLst>
          </a:blip>
          <a:srcRect r="-437"/>
          <a:stretch/>
        </p:blipFill>
        <p:spPr>
          <a:xfrm>
            <a:off x="0" y="4"/>
            <a:ext cx="12192000" cy="914108"/>
          </a:xfrm>
          <a:prstGeom prst="rect">
            <a:avLst/>
          </a:prstGeom>
        </p:spPr>
      </p:pic>
      <p:pic>
        <p:nvPicPr>
          <p:cNvPr id="26" name="Picture 25">
            <a:extLst>
              <a:ext uri="{FF2B5EF4-FFF2-40B4-BE49-F238E27FC236}">
                <a16:creationId xmlns:a16="http://schemas.microsoft.com/office/drawing/2014/main" id="{B742C547-ADC6-2240-A826-FC4FA9E809EB}"/>
              </a:ext>
            </a:extLst>
          </p:cNvPr>
          <p:cNvPicPr>
            <a:picLocks noChangeAspect="1"/>
          </p:cNvPicPr>
          <p:nvPr userDrawn="1"/>
        </p:nvPicPr>
        <p:blipFill rotWithShape="1">
          <a:blip r:embed="rId6" cstate="email">
            <a:alphaModFix amt="70000"/>
            <a:extLst>
              <a:ext uri="{28A0092B-C50C-407E-A947-70E740481C1C}">
                <a14:useLocalDpi xmlns:a14="http://schemas.microsoft.com/office/drawing/2010/main"/>
              </a:ext>
            </a:extLst>
          </a:blip>
          <a:srcRect l="435" t="3088" r="-435" b="14577"/>
          <a:stretch/>
        </p:blipFill>
        <p:spPr>
          <a:xfrm flipH="1">
            <a:off x="0" y="1209101"/>
            <a:ext cx="12192000" cy="5656373"/>
          </a:xfrm>
          <a:prstGeom prst="rect">
            <a:avLst/>
          </a:prstGeom>
        </p:spPr>
      </p:pic>
      <p:sp>
        <p:nvSpPr>
          <p:cNvPr id="13" name="Rectangle 12">
            <a:extLst>
              <a:ext uri="{FF2B5EF4-FFF2-40B4-BE49-F238E27FC236}">
                <a16:creationId xmlns:a16="http://schemas.microsoft.com/office/drawing/2014/main" id="{A70D69A6-3346-0A4A-969D-D5C5E21AC239}"/>
              </a:ext>
            </a:extLst>
          </p:cNvPr>
          <p:cNvSpPr/>
          <p:nvPr userDrawn="1"/>
        </p:nvSpPr>
        <p:spPr>
          <a:xfrm>
            <a:off x="11425240" y="6394646"/>
            <a:ext cx="766757" cy="305453"/>
          </a:xfrm>
          <a:prstGeom prst="rect">
            <a:avLst/>
          </a:prstGeom>
          <a:gradFill flip="none" rotWithShape="1">
            <a:gsLst>
              <a:gs pos="79000">
                <a:schemeClr val="bg1">
                  <a:lumMod val="50000"/>
                </a:schemeClr>
              </a:gs>
              <a:gs pos="28000">
                <a:schemeClr val="bg1">
                  <a:alpha val="0"/>
                </a:scheme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0"/>
          </a:p>
        </p:txBody>
      </p:sp>
      <p:sp>
        <p:nvSpPr>
          <p:cNvPr id="16" name="Slide Number Placeholder 5">
            <a:extLst>
              <a:ext uri="{FF2B5EF4-FFF2-40B4-BE49-F238E27FC236}">
                <a16:creationId xmlns:a16="http://schemas.microsoft.com/office/drawing/2014/main" id="{F93A5DAB-6035-DA45-938A-0708F2A2DA54}"/>
              </a:ext>
            </a:extLst>
          </p:cNvPr>
          <p:cNvSpPr>
            <a:spLocks noGrp="1"/>
          </p:cNvSpPr>
          <p:nvPr>
            <p:ph type="sldNum" sz="quarter" idx="12"/>
          </p:nvPr>
        </p:nvSpPr>
        <p:spPr>
          <a:xfrm>
            <a:off x="11860611" y="6415856"/>
            <a:ext cx="545432" cy="365123"/>
          </a:xfrm>
          <a:prstGeom prst="rect">
            <a:avLst/>
          </a:prstGeom>
        </p:spPr>
        <p:txBody>
          <a:bodyPr/>
          <a:lstStyle>
            <a:lvl1pPr>
              <a:defRPr sz="1050">
                <a:solidFill>
                  <a:schemeClr val="tx1">
                    <a:lumMod val="50000"/>
                    <a:lumOff val="50000"/>
                  </a:schemeClr>
                </a:solidFill>
                <a:latin typeface="Arial" panose="020B0604020202020204" pitchFamily="34" charset="0"/>
                <a:cs typeface="Arial" panose="020B0604020202020204" pitchFamily="34" charset="0"/>
              </a:defRPr>
            </a:lvl1pPr>
          </a:lstStyle>
          <a:p>
            <a:fld id="{71300DEA-5D50-3E48-89ED-3C97A4BD0F95}" type="slidenum">
              <a:rPr lang="en-US" smtClean="0">
                <a:solidFill>
                  <a:schemeClr val="bg1"/>
                </a:solidFill>
              </a:rPr>
              <a:pPr/>
              <a:t>‹#›</a:t>
            </a:fld>
            <a:endParaRPr lang="en-US">
              <a:solidFill>
                <a:schemeClr val="bg1"/>
              </a:solidFill>
            </a:endParaRPr>
          </a:p>
        </p:txBody>
      </p:sp>
      <p:sp>
        <p:nvSpPr>
          <p:cNvPr id="15" name="Text Box 22">
            <a:extLst>
              <a:ext uri="{FF2B5EF4-FFF2-40B4-BE49-F238E27FC236}">
                <a16:creationId xmlns:a16="http://schemas.microsoft.com/office/drawing/2014/main" id="{A4D084E1-8554-43DE-A03D-2743C999D548}"/>
              </a:ext>
            </a:extLst>
          </p:cNvPr>
          <p:cNvSpPr txBox="1">
            <a:spLocks noChangeArrowheads="1"/>
          </p:cNvSpPr>
          <p:nvPr userDrawn="1"/>
        </p:nvSpPr>
        <p:spPr bwMode="auto">
          <a:xfrm>
            <a:off x="5412386" y="-41723"/>
            <a:ext cx="1364476" cy="276999"/>
          </a:xfrm>
          <a:prstGeom prst="rect">
            <a:avLst/>
          </a:prstGeom>
          <a:noFill/>
          <a:ln w="9525">
            <a:noFill/>
            <a:miter lim="800000"/>
            <a:headEnd/>
            <a:tailEnd/>
          </a:ln>
          <a:effectLst/>
        </p:spPr>
        <p:txBody>
          <a:bodyPr wrap="none">
            <a:spAutoFit/>
          </a:bodyPr>
          <a:lstStyle/>
          <a:p>
            <a:pPr algn="ctr"/>
            <a:r>
              <a:rPr lang="en-US" sz="1200" b="1">
                <a:solidFill>
                  <a:srgbClr val="009900"/>
                </a:solidFill>
                <a:latin typeface="Arial" charset="0"/>
              </a:rPr>
              <a:t>UNCLASSIFIED</a:t>
            </a:r>
            <a:endParaRPr lang="en-US" sz="900" b="1">
              <a:solidFill>
                <a:srgbClr val="009900"/>
              </a:solidFill>
              <a:latin typeface="Arial" charset="0"/>
            </a:endParaRPr>
          </a:p>
        </p:txBody>
      </p:sp>
      <p:sp>
        <p:nvSpPr>
          <p:cNvPr id="17" name="Text Box 22">
            <a:extLst>
              <a:ext uri="{FF2B5EF4-FFF2-40B4-BE49-F238E27FC236}">
                <a16:creationId xmlns:a16="http://schemas.microsoft.com/office/drawing/2014/main" id="{0CD3E58B-B3C2-4989-BACC-0A83B1595805}"/>
              </a:ext>
            </a:extLst>
          </p:cNvPr>
          <p:cNvSpPr txBox="1">
            <a:spLocks noChangeArrowheads="1"/>
          </p:cNvSpPr>
          <p:nvPr userDrawn="1"/>
        </p:nvSpPr>
        <p:spPr bwMode="auto">
          <a:xfrm>
            <a:off x="5412386" y="6567766"/>
            <a:ext cx="1364476" cy="276999"/>
          </a:xfrm>
          <a:prstGeom prst="rect">
            <a:avLst/>
          </a:prstGeom>
          <a:noFill/>
          <a:ln w="9525">
            <a:noFill/>
            <a:miter lim="800000"/>
            <a:headEnd/>
            <a:tailEnd/>
          </a:ln>
          <a:effectLst/>
        </p:spPr>
        <p:txBody>
          <a:bodyPr wrap="none">
            <a:spAutoFit/>
          </a:bodyPr>
          <a:lstStyle/>
          <a:p>
            <a:pPr algn="ctr"/>
            <a:r>
              <a:rPr lang="en-US" sz="1200" b="1">
                <a:solidFill>
                  <a:srgbClr val="009900"/>
                </a:solidFill>
                <a:latin typeface="Arial" charset="0"/>
              </a:rPr>
              <a:t>UNCLASSIFIED</a:t>
            </a:r>
            <a:endParaRPr lang="en-US" sz="900" b="1">
              <a:solidFill>
                <a:srgbClr val="009900"/>
              </a:solidFill>
              <a:latin typeface="Arial" charset="0"/>
            </a:endParaRPr>
          </a:p>
        </p:txBody>
      </p:sp>
    </p:spTree>
    <p:extLst>
      <p:ext uri="{BB962C8B-B14F-4D97-AF65-F5344CB8AC3E}">
        <p14:creationId xmlns:p14="http://schemas.microsoft.com/office/powerpoint/2010/main" val="16523556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9FEC8-5E1A-389F-CEB8-2545597C0D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AC366E-3D17-A51C-6A23-E5FF033F64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3F142-5014-6A49-BA68-F7767A20AFDE}"/>
              </a:ext>
            </a:extLst>
          </p:cNvPr>
          <p:cNvSpPr>
            <a:spLocks noGrp="1"/>
          </p:cNvSpPr>
          <p:nvPr>
            <p:ph type="dt" sz="half" idx="10"/>
          </p:nvPr>
        </p:nvSpPr>
        <p:spPr>
          <a:xfrm>
            <a:off x="838200" y="6356350"/>
            <a:ext cx="2743200" cy="365125"/>
          </a:xfrm>
          <a:prstGeom prst="rect">
            <a:avLst/>
          </a:prstGeom>
        </p:spPr>
        <p:txBody>
          <a:bodyPr/>
          <a:lstStyle/>
          <a:p>
            <a:fld id="{008C9220-34F7-374E-9F52-98331922542F}" type="datetimeFigureOut">
              <a:rPr lang="en-US" smtClean="0"/>
              <a:t>2/9/2026</a:t>
            </a:fld>
            <a:endParaRPr lang="en-US"/>
          </a:p>
        </p:txBody>
      </p:sp>
      <p:sp>
        <p:nvSpPr>
          <p:cNvPr id="5" name="Footer Placeholder 4">
            <a:extLst>
              <a:ext uri="{FF2B5EF4-FFF2-40B4-BE49-F238E27FC236}">
                <a16:creationId xmlns:a16="http://schemas.microsoft.com/office/drawing/2014/main" id="{42FA69DD-70B0-578A-4060-D0493714A7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F1B48F-7AAC-CF8D-E05C-9302F2E92574}"/>
              </a:ext>
            </a:extLst>
          </p:cNvPr>
          <p:cNvSpPr>
            <a:spLocks noGrp="1"/>
          </p:cNvSpPr>
          <p:nvPr>
            <p:ph type="sldNum" sz="quarter" idx="12"/>
          </p:nvPr>
        </p:nvSpPr>
        <p:spPr/>
        <p:txBody>
          <a:bodyPr/>
          <a:lstStyle/>
          <a:p>
            <a:fld id="{DD3EB71B-0E20-644D-98EB-43484203013E}" type="slidenum">
              <a:rPr lang="en-US" smtClean="0"/>
              <a:t>‹#›</a:t>
            </a:fld>
            <a:endParaRPr lang="en-US"/>
          </a:p>
        </p:txBody>
      </p:sp>
    </p:spTree>
    <p:extLst>
      <p:ext uri="{BB962C8B-B14F-4D97-AF65-F5344CB8AC3E}">
        <p14:creationId xmlns:p14="http://schemas.microsoft.com/office/powerpoint/2010/main" val="42406664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17A63-970C-DC91-B82B-0931B1A0B0EA}"/>
              </a:ext>
            </a:extLst>
          </p:cNvPr>
          <p:cNvSpPr>
            <a:spLocks noGrp="1"/>
          </p:cNvSpPr>
          <p:nvPr>
            <p:ph type="ctrTitle"/>
          </p:nvPr>
        </p:nvSpPr>
        <p:spPr>
          <a:xfrm>
            <a:off x="383569" y="606176"/>
            <a:ext cx="10969375" cy="1397285"/>
          </a:xfrm>
          <a:prstGeom prst="rect">
            <a:avLst/>
          </a:prstGeom>
        </p:spPr>
        <p:txBody>
          <a:bodyPr anchor="b"/>
          <a:lstStyle>
            <a:lvl1pPr algn="l">
              <a:defRPr sz="6000" b="1">
                <a:solidFill>
                  <a:srgbClr val="021E42"/>
                </a:solidFill>
                <a:latin typeface="Montserrat" pitchFamily="2" charset="0"/>
              </a:defRPr>
            </a:lvl1pPr>
          </a:lstStyle>
          <a:p>
            <a:r>
              <a:rPr lang="en-US"/>
              <a:t>Click to edit Master title style</a:t>
            </a:r>
          </a:p>
        </p:txBody>
      </p:sp>
    </p:spTree>
    <p:extLst>
      <p:ext uri="{BB962C8B-B14F-4D97-AF65-F5344CB8AC3E}">
        <p14:creationId xmlns:p14="http://schemas.microsoft.com/office/powerpoint/2010/main" val="22863272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9FEC8-5E1A-389F-CEB8-2545597C0D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AC366E-3D17-A51C-6A23-E5FF033F64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3F142-5014-6A49-BA68-F7767A20AFD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42FA69DD-70B0-578A-4060-D0493714A7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26485036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A4AEB-3DFA-E318-8620-D25BFDD951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B76F1B-F30E-6571-54DF-9EE72DF0DC5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9EC31A-FAFF-F59B-C947-3C0661FCD86C}"/>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DFD19646-3657-CB06-E99A-4A5DA1F99E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20718233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801B2-D977-5C19-F4E3-F3652775D4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AE7E83-B1FC-CDD7-CE93-D5FE574D6E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18198C-262F-A73B-419F-17C8634F22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E07737-EFD8-819B-9EA2-9CA32BC154B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8B086624-96DC-6237-2FCF-105CA78B52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32992342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77874-A87D-9998-FDD0-BDB5652908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718EEC-DF2F-9670-4C39-FFFFE80584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513F85-056D-AEC2-98DA-936AC487CB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59FB38-9D26-1131-91CA-9970CDDC4D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F96DFF-510D-3824-657F-B1E418FCC4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ACF79A-2E68-2C39-C0B8-737220A9D02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DA0EF024-9CD5-0D79-8738-EA455C791A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41246915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FCD82-C2DB-2531-0B66-D4ADCBDE9E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93B0BF-1459-3BF2-19D3-FD3271783C26}"/>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5EAC02B6-746F-A6EB-5A55-C90602E9D9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20825511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1D1EC4-B9D2-7B34-DFB2-365F1003BD5C}"/>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C9A1D714-575C-81C1-B1D1-8284DF6E8E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5743573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FF888-E805-3843-04A3-D6075729A9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38F4AE-8F5B-019B-0BA7-35DEF8CE44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C98E3E-3BE2-643E-7930-A715B51759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020AD-025A-9F56-B61E-8A9515BE110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2B728990-F041-CE5B-F30B-9DDEC1DDB7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10732627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1B725-DC07-93AD-5878-302381FD33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CDA040-878B-3C92-A5D7-6B71C2884B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DF9F927-7BB9-E952-1808-734156A374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5E90D4-B38D-BE5F-676D-33246137424A}"/>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5445E6CC-7821-065B-86E5-CCE80C1D32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1633660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029D14-1536-9140-A2B5-2D8BEE280C37}"/>
              </a:ext>
            </a:extLst>
          </p:cNvPr>
          <p:cNvSpPr/>
          <p:nvPr userDrawn="1"/>
        </p:nvSpPr>
        <p:spPr>
          <a:xfrm>
            <a:off x="0" y="0"/>
            <a:ext cx="12192000" cy="892022"/>
          </a:xfrm>
          <a:prstGeom prst="rect">
            <a:avLst/>
          </a:prstGeom>
          <a:gradFill flip="none" rotWithShape="1">
            <a:gsLst>
              <a:gs pos="64000">
                <a:srgbClr val="28379C"/>
              </a:gs>
              <a:gs pos="0">
                <a:schemeClr val="accent6">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217FBC6-2A58-C64E-A2BC-C0FEDF15E8BC}"/>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r="-37618"/>
          <a:stretch/>
        </p:blipFill>
        <p:spPr>
          <a:xfrm>
            <a:off x="-37955" y="-221779"/>
            <a:ext cx="12192000" cy="914110"/>
          </a:xfrm>
          <a:prstGeom prst="rect">
            <a:avLst/>
          </a:prstGeom>
        </p:spPr>
      </p:pic>
      <p:sp>
        <p:nvSpPr>
          <p:cNvPr id="6" name="Rectangle 5">
            <a:extLst>
              <a:ext uri="{FF2B5EF4-FFF2-40B4-BE49-F238E27FC236}">
                <a16:creationId xmlns:a16="http://schemas.microsoft.com/office/drawing/2014/main" id="{1F40C3E3-6F10-ED4F-B1F0-532F7F1FF76C}"/>
              </a:ext>
            </a:extLst>
          </p:cNvPr>
          <p:cNvSpPr/>
          <p:nvPr userDrawn="1"/>
        </p:nvSpPr>
        <p:spPr>
          <a:xfrm>
            <a:off x="0" y="891251"/>
            <a:ext cx="12192000" cy="5966749"/>
          </a:xfrm>
          <a:prstGeom prst="rect">
            <a:avLst/>
          </a:prstGeom>
          <a:gradFill flip="none" rotWithShape="1">
            <a:gsLst>
              <a:gs pos="66000">
                <a:schemeClr val="bg1">
                  <a:lumMod val="85000"/>
                </a:schemeClr>
              </a:gs>
              <a:gs pos="0">
                <a:schemeClr val="bg1">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2A1B3E-989D-C344-8E46-CFD28E211E12}"/>
              </a:ext>
            </a:extLst>
          </p:cNvPr>
          <p:cNvSpPr>
            <a:spLocks noGrp="1"/>
          </p:cNvSpPr>
          <p:nvPr>
            <p:ph type="title"/>
          </p:nvPr>
        </p:nvSpPr>
        <p:spPr>
          <a:xfrm>
            <a:off x="838201" y="157902"/>
            <a:ext cx="10515600" cy="687820"/>
          </a:xfrm>
        </p:spPr>
        <p:txBody>
          <a:bodyPr>
            <a:normAutofit/>
          </a:bodyPr>
          <a:lstStyle>
            <a:lvl1pPr>
              <a:defRPr sz="40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7" name="Slide Number Placeholder 5">
            <a:extLst>
              <a:ext uri="{FF2B5EF4-FFF2-40B4-BE49-F238E27FC236}">
                <a16:creationId xmlns:a16="http://schemas.microsoft.com/office/drawing/2014/main" id="{008A740D-8578-8844-BF8B-0006023EDAA4}"/>
              </a:ext>
            </a:extLst>
          </p:cNvPr>
          <p:cNvSpPr>
            <a:spLocks noGrp="1"/>
          </p:cNvSpPr>
          <p:nvPr>
            <p:ph type="sldNum" sz="quarter" idx="12"/>
          </p:nvPr>
        </p:nvSpPr>
        <p:spPr>
          <a:xfrm>
            <a:off x="11353799" y="6339129"/>
            <a:ext cx="545431" cy="365125"/>
          </a:xfrm>
          <a:prstGeom prst="rect">
            <a:avLst/>
          </a:prstGeom>
        </p:spPr>
        <p:txBody>
          <a:bodyPr/>
          <a:lstStyle>
            <a:lvl1pPr>
              <a:defRPr sz="1050">
                <a:latin typeface="Arial" panose="020B0604020202020204" pitchFamily="34" charset="0"/>
                <a:cs typeface="Arial" panose="020B0604020202020204" pitchFamily="34" charset="0"/>
              </a:defRPr>
            </a:lvl1pPr>
          </a:lstStyle>
          <a:p>
            <a:fld id="{71300DEA-5D50-3E48-89ED-3C97A4BD0F95}" type="slidenum">
              <a:rPr lang="en-US" smtClean="0"/>
              <a:pPr/>
              <a:t>‹#›</a:t>
            </a:fld>
            <a:endParaRPr lang="en-US"/>
          </a:p>
        </p:txBody>
      </p:sp>
      <p:sp>
        <p:nvSpPr>
          <p:cNvPr id="10" name="Rectangle 9">
            <a:extLst>
              <a:ext uri="{FF2B5EF4-FFF2-40B4-BE49-F238E27FC236}">
                <a16:creationId xmlns:a16="http://schemas.microsoft.com/office/drawing/2014/main" id="{D0CCB375-2DA6-2147-A873-D5E119813763}"/>
              </a:ext>
            </a:extLst>
          </p:cNvPr>
          <p:cNvSpPr/>
          <p:nvPr userDrawn="1"/>
        </p:nvSpPr>
        <p:spPr>
          <a:xfrm>
            <a:off x="0" y="891251"/>
            <a:ext cx="12192000" cy="45719"/>
          </a:xfrm>
          <a:prstGeom prst="rect">
            <a:avLst/>
          </a:prstGeom>
          <a:gradFill flip="none" rotWithShape="1">
            <a:gsLst>
              <a:gs pos="66000">
                <a:schemeClr val="accent6"/>
              </a:gs>
              <a:gs pos="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CFD2E2A-E0DB-584B-98B4-20E4F5227CA0}"/>
              </a:ext>
            </a:extLst>
          </p:cNvPr>
          <p:cNvSpPr/>
          <p:nvPr userDrawn="1"/>
        </p:nvSpPr>
        <p:spPr>
          <a:xfrm>
            <a:off x="2971688" y="921578"/>
            <a:ext cx="9220310" cy="287516"/>
          </a:xfrm>
          <a:prstGeom prst="rect">
            <a:avLst/>
          </a:prstGeom>
          <a:gradFill flip="none" rotWithShape="1">
            <a:gsLst>
              <a:gs pos="79000">
                <a:srgbClr val="FF781A"/>
              </a:gs>
              <a:gs pos="28000">
                <a:schemeClr val="bg1">
                  <a:alpha val="0"/>
                </a:scheme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AC5BEBC-79DF-B945-B964-1704DFA0280D}"/>
              </a:ext>
            </a:extLst>
          </p:cNvPr>
          <p:cNvPicPr>
            <a:picLocks noChangeAspect="1"/>
          </p:cNvPicPr>
          <p:nvPr userDrawn="1"/>
        </p:nvPicPr>
        <p:blipFill>
          <a:blip r:embed="rId3"/>
          <a:stretch>
            <a:fillRect/>
          </a:stretch>
        </p:blipFill>
        <p:spPr>
          <a:xfrm>
            <a:off x="8524429" y="1007888"/>
            <a:ext cx="3505200" cy="114300"/>
          </a:xfrm>
          <a:prstGeom prst="rect">
            <a:avLst/>
          </a:prstGeom>
        </p:spPr>
      </p:pic>
      <p:sp>
        <p:nvSpPr>
          <p:cNvPr id="5" name="TextBox 4">
            <a:extLst>
              <a:ext uri="{FF2B5EF4-FFF2-40B4-BE49-F238E27FC236}">
                <a16:creationId xmlns:a16="http://schemas.microsoft.com/office/drawing/2014/main" id="{9F75631F-6182-49D1-A166-5403B2329979}"/>
              </a:ext>
            </a:extLst>
          </p:cNvPr>
          <p:cNvSpPr txBox="1"/>
          <p:nvPr userDrawn="1"/>
        </p:nvSpPr>
        <p:spPr>
          <a:xfrm>
            <a:off x="12213" y="6339129"/>
            <a:ext cx="5803230" cy="369332"/>
          </a:xfrm>
          <a:prstGeom prst="rect">
            <a:avLst/>
          </a:prstGeom>
          <a:noFill/>
        </p:spPr>
        <p:txBody>
          <a:bodyPr wrap="square" rtlCol="0">
            <a:spAutoFit/>
          </a:bodyPr>
          <a:lstStyle/>
          <a:p>
            <a:r>
              <a:rPr lang="en-US" i="1">
                <a:solidFill>
                  <a:schemeClr val="tx1">
                    <a:lumMod val="75000"/>
                    <a:lumOff val="25000"/>
                  </a:schemeClr>
                </a:solidFill>
              </a:rPr>
              <a:t>Defense Nuclear Nonproliferation R&amp;D</a:t>
            </a:r>
            <a:r>
              <a:rPr lang="en-US">
                <a:solidFill>
                  <a:schemeClr val="tx1">
                    <a:lumMod val="75000"/>
                    <a:lumOff val="25000"/>
                  </a:schemeClr>
                </a:solidFill>
              </a:rPr>
              <a:t> </a:t>
            </a:r>
          </a:p>
        </p:txBody>
      </p:sp>
      <p:sp>
        <p:nvSpPr>
          <p:cNvPr id="11" name="Text Box 22">
            <a:extLst>
              <a:ext uri="{FF2B5EF4-FFF2-40B4-BE49-F238E27FC236}">
                <a16:creationId xmlns:a16="http://schemas.microsoft.com/office/drawing/2014/main" id="{035595C8-3C0D-466E-B708-999425539ACF}"/>
              </a:ext>
            </a:extLst>
          </p:cNvPr>
          <p:cNvSpPr txBox="1">
            <a:spLocks noChangeArrowheads="1"/>
          </p:cNvSpPr>
          <p:nvPr userDrawn="1"/>
        </p:nvSpPr>
        <p:spPr bwMode="auto">
          <a:xfrm>
            <a:off x="5412386" y="-41723"/>
            <a:ext cx="1364476" cy="276999"/>
          </a:xfrm>
          <a:prstGeom prst="rect">
            <a:avLst/>
          </a:prstGeom>
          <a:noFill/>
          <a:ln w="9525">
            <a:noFill/>
            <a:miter lim="800000"/>
            <a:headEnd/>
            <a:tailEnd/>
          </a:ln>
          <a:effectLst/>
        </p:spPr>
        <p:txBody>
          <a:bodyPr wrap="none">
            <a:spAutoFit/>
          </a:bodyPr>
          <a:lstStyle/>
          <a:p>
            <a:pPr algn="ctr"/>
            <a:r>
              <a:rPr lang="en-US" sz="1200" b="1">
                <a:solidFill>
                  <a:srgbClr val="009900"/>
                </a:solidFill>
                <a:latin typeface="Arial" charset="0"/>
              </a:rPr>
              <a:t>UNCLASSIFIED</a:t>
            </a:r>
            <a:endParaRPr lang="en-US" sz="900" b="1">
              <a:solidFill>
                <a:srgbClr val="009900"/>
              </a:solidFill>
              <a:latin typeface="Arial" charset="0"/>
            </a:endParaRPr>
          </a:p>
        </p:txBody>
      </p:sp>
      <p:sp>
        <p:nvSpPr>
          <p:cNvPr id="14" name="Text Box 22">
            <a:extLst>
              <a:ext uri="{FF2B5EF4-FFF2-40B4-BE49-F238E27FC236}">
                <a16:creationId xmlns:a16="http://schemas.microsoft.com/office/drawing/2014/main" id="{F7A0009E-B28C-40A5-A415-EB92629F29E3}"/>
              </a:ext>
            </a:extLst>
          </p:cNvPr>
          <p:cNvSpPr txBox="1">
            <a:spLocks noChangeArrowheads="1"/>
          </p:cNvSpPr>
          <p:nvPr userDrawn="1"/>
        </p:nvSpPr>
        <p:spPr bwMode="auto">
          <a:xfrm>
            <a:off x="5412386" y="6567766"/>
            <a:ext cx="1364476" cy="276999"/>
          </a:xfrm>
          <a:prstGeom prst="rect">
            <a:avLst/>
          </a:prstGeom>
          <a:noFill/>
          <a:ln w="9525">
            <a:noFill/>
            <a:miter lim="800000"/>
            <a:headEnd/>
            <a:tailEnd/>
          </a:ln>
          <a:effectLst/>
        </p:spPr>
        <p:txBody>
          <a:bodyPr wrap="none">
            <a:spAutoFit/>
          </a:bodyPr>
          <a:lstStyle/>
          <a:p>
            <a:pPr algn="ctr"/>
            <a:r>
              <a:rPr lang="en-US" sz="1200" b="1">
                <a:solidFill>
                  <a:srgbClr val="009900"/>
                </a:solidFill>
                <a:latin typeface="Arial" charset="0"/>
              </a:rPr>
              <a:t>UNCLASSIFIED</a:t>
            </a:r>
            <a:endParaRPr lang="en-US" sz="900" b="1">
              <a:solidFill>
                <a:srgbClr val="009900"/>
              </a:solidFill>
              <a:latin typeface="Arial" charset="0"/>
            </a:endParaRPr>
          </a:p>
        </p:txBody>
      </p:sp>
    </p:spTree>
    <p:extLst>
      <p:ext uri="{BB962C8B-B14F-4D97-AF65-F5344CB8AC3E}">
        <p14:creationId xmlns:p14="http://schemas.microsoft.com/office/powerpoint/2010/main" val="32592617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39165-1D4A-99AB-0F08-FA5193F23B1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815980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10.xml"/><Relationship Id="rId1" Type="http://schemas.openxmlformats.org/officeDocument/2006/relationships/slideLayout" Target="../slideLayouts/slideLayout60.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19.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14.pn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image" Target="../media/image13.png"/><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image" Target="../media/image12.png"/><Relationship Id="rId5" Type="http://schemas.openxmlformats.org/officeDocument/2006/relationships/slideLayout" Target="../slideLayouts/slideLayout65.xml"/><Relationship Id="rId10" Type="http://schemas.openxmlformats.org/officeDocument/2006/relationships/theme" Target="../theme/theme11.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4.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image" Target="../media/image13.png"/><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image" Target="../media/image12.png"/><Relationship Id="rId5" Type="http://schemas.openxmlformats.org/officeDocument/2006/relationships/slideLayout" Target="../slideLayouts/slideLayout74.xml"/><Relationship Id="rId10" Type="http://schemas.openxmlformats.org/officeDocument/2006/relationships/theme" Target="../theme/theme12.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7" Type="http://schemas.openxmlformats.org/officeDocument/2006/relationships/image" Target="../media/image18.png"/><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14.xml"/><Relationship Id="rId1" Type="http://schemas.openxmlformats.org/officeDocument/2006/relationships/slideLayout" Target="../slideLayouts/slideLayout81.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19.jpe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14.pn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image" Target="../media/image13.png"/><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image" Target="../media/image12.png"/><Relationship Id="rId5" Type="http://schemas.openxmlformats.org/officeDocument/2006/relationships/slideLayout" Target="../slideLayouts/slideLayout86.xml"/><Relationship Id="rId10" Type="http://schemas.openxmlformats.org/officeDocument/2006/relationships/theme" Target="../theme/theme15.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image" Target="../media/image3.png"/><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13.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12.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3.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1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3.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image" Target="../media/image12.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4.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14.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32.xml"/><Relationship Id="rId7" Type="http://schemas.openxmlformats.org/officeDocument/2006/relationships/image" Target="../media/image16.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15.png"/><Relationship Id="rId5" Type="http://schemas.openxmlformats.org/officeDocument/2006/relationships/theme" Target="../theme/theme5.xml"/><Relationship Id="rId4" Type="http://schemas.openxmlformats.org/officeDocument/2006/relationships/slideLayout" Target="../slideLayouts/slideLayout33.xml"/><Relationship Id="rId9" Type="http://schemas.openxmlformats.org/officeDocument/2006/relationships/image" Target="../media/image18.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36.xml"/><Relationship Id="rId7" Type="http://schemas.openxmlformats.org/officeDocument/2006/relationships/image" Target="../media/image16.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19.jpeg"/><Relationship Id="rId5" Type="http://schemas.openxmlformats.org/officeDocument/2006/relationships/image" Target="../media/image15.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2.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7.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14.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3.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image" Target="../media/image12.png"/><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theme" Target="../theme/theme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14.pn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7" Type="http://schemas.openxmlformats.org/officeDocument/2006/relationships/image" Target="../media/image18.png"/><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571500"/>
            <a:ext cx="11582400" cy="571500"/>
          </a:xfrm>
          <a:prstGeom prst="rect">
            <a:avLst/>
          </a:prstGeom>
          <a:noFill/>
          <a:ln w="9525">
            <a:noFill/>
            <a:miter lim="800000"/>
            <a:headEnd/>
            <a:tailEnd/>
          </a:ln>
        </p:spPr>
        <p:txBody>
          <a:bodyPr vert="horz" wrap="square" lIns="104483" tIns="52242" rIns="104483" bIns="52242" numCol="1" anchor="ctr" anchorCtr="0" compatLnSpc="1">
            <a:prstTxWarp prst="textNoShape">
              <a:avLst/>
            </a:prstTxWarp>
            <a:normAutofit/>
          </a:bodyPr>
          <a:lstStyle/>
          <a:p>
            <a:pPr lvl="0"/>
            <a:r>
              <a:rPr lang="en-US"/>
              <a:t>Insert Title Here</a:t>
            </a:r>
          </a:p>
        </p:txBody>
      </p:sp>
      <p:pic>
        <p:nvPicPr>
          <p:cNvPr id="1027" name="Picture 3" descr="NNSA LOG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1" y="66675"/>
            <a:ext cx="1767418" cy="390525"/>
          </a:xfrm>
          <a:prstGeom prst="rect">
            <a:avLst/>
          </a:prstGeom>
          <a:noFill/>
          <a:ln w="9525">
            <a:noFill/>
            <a:miter lim="800000"/>
            <a:headEnd/>
            <a:tailEnd/>
          </a:ln>
        </p:spPr>
      </p:pic>
      <p:sp>
        <p:nvSpPr>
          <p:cNvPr id="31748" name="Line 4"/>
          <p:cNvSpPr>
            <a:spLocks noChangeShapeType="1"/>
          </p:cNvSpPr>
          <p:nvPr/>
        </p:nvSpPr>
        <p:spPr bwMode="auto">
          <a:xfrm>
            <a:off x="306918" y="1178719"/>
            <a:ext cx="11578167" cy="0"/>
          </a:xfrm>
          <a:prstGeom prst="line">
            <a:avLst/>
          </a:prstGeom>
          <a:noFill/>
          <a:ln w="12700">
            <a:solidFill>
              <a:srgbClr val="000041"/>
            </a:solidFill>
            <a:round/>
            <a:headEnd/>
            <a:tailEnd/>
          </a:ln>
          <a:effectLst/>
        </p:spPr>
        <p:txBody>
          <a:bodyPr lIns="97953" tIns="48977" rIns="97953" bIns="48977"/>
          <a:lstStyle/>
          <a:p>
            <a:pPr>
              <a:defRPr/>
            </a:pPr>
            <a:endParaRPr lang="en-US" sz="1688">
              <a:latin typeface="Arial" pitchFamily="-97" charset="0"/>
              <a:ea typeface="+mn-ea"/>
            </a:endParaRPr>
          </a:p>
        </p:txBody>
      </p:sp>
      <p:sp>
        <p:nvSpPr>
          <p:cNvPr id="31750" name="Line 6"/>
          <p:cNvSpPr>
            <a:spLocks noChangeShapeType="1"/>
          </p:cNvSpPr>
          <p:nvPr/>
        </p:nvSpPr>
        <p:spPr bwMode="auto">
          <a:xfrm>
            <a:off x="304801" y="1485900"/>
            <a:ext cx="11578167" cy="0"/>
          </a:xfrm>
          <a:prstGeom prst="line">
            <a:avLst/>
          </a:prstGeom>
          <a:noFill/>
          <a:ln w="12700">
            <a:solidFill>
              <a:srgbClr val="000041"/>
            </a:solidFill>
            <a:round/>
            <a:headEnd/>
            <a:tailEnd/>
          </a:ln>
          <a:effectLst/>
        </p:spPr>
        <p:txBody>
          <a:bodyPr lIns="97953" tIns="48977" rIns="97953" bIns="48977"/>
          <a:lstStyle/>
          <a:p>
            <a:pPr>
              <a:defRPr/>
            </a:pPr>
            <a:endParaRPr lang="en-US" sz="1688">
              <a:latin typeface="Arial" pitchFamily="-97" charset="0"/>
              <a:ea typeface="+mn-ea"/>
            </a:endParaRPr>
          </a:p>
        </p:txBody>
      </p:sp>
      <p:sp>
        <p:nvSpPr>
          <p:cNvPr id="31752" name="Line 8"/>
          <p:cNvSpPr>
            <a:spLocks noChangeShapeType="1"/>
          </p:cNvSpPr>
          <p:nvPr/>
        </p:nvSpPr>
        <p:spPr bwMode="auto">
          <a:xfrm>
            <a:off x="306918" y="3821113"/>
            <a:ext cx="11578167" cy="0"/>
          </a:xfrm>
          <a:prstGeom prst="line">
            <a:avLst/>
          </a:prstGeom>
          <a:noFill/>
          <a:ln w="12700">
            <a:solidFill>
              <a:srgbClr val="000041"/>
            </a:solidFill>
            <a:round/>
            <a:headEnd/>
            <a:tailEnd/>
          </a:ln>
          <a:effectLst/>
        </p:spPr>
        <p:txBody>
          <a:bodyPr lIns="97953" tIns="48977" rIns="97953" bIns="48977"/>
          <a:lstStyle/>
          <a:p>
            <a:pPr>
              <a:defRPr/>
            </a:pPr>
            <a:endParaRPr lang="en-US" sz="1688">
              <a:latin typeface="Arial" pitchFamily="-97" charset="0"/>
              <a:ea typeface="+mn-ea"/>
            </a:endParaRPr>
          </a:p>
        </p:txBody>
      </p:sp>
      <p:sp>
        <p:nvSpPr>
          <p:cNvPr id="31753" name="Line 9"/>
          <p:cNvSpPr>
            <a:spLocks noChangeShapeType="1"/>
          </p:cNvSpPr>
          <p:nvPr/>
        </p:nvSpPr>
        <p:spPr bwMode="auto">
          <a:xfrm>
            <a:off x="406400" y="6400800"/>
            <a:ext cx="11379200" cy="0"/>
          </a:xfrm>
          <a:prstGeom prst="line">
            <a:avLst/>
          </a:prstGeom>
          <a:noFill/>
          <a:ln w="12700">
            <a:solidFill>
              <a:srgbClr val="000041"/>
            </a:solidFill>
            <a:round/>
            <a:headEnd/>
            <a:tailEnd/>
          </a:ln>
          <a:effectLst/>
        </p:spPr>
        <p:txBody>
          <a:bodyPr lIns="97953" tIns="48977" rIns="97953" bIns="48977"/>
          <a:lstStyle/>
          <a:p>
            <a:pPr>
              <a:defRPr/>
            </a:pPr>
            <a:endParaRPr lang="en-US" sz="1688">
              <a:latin typeface="Arial" pitchFamily="-97" charset="0"/>
              <a:ea typeface="+mn-ea"/>
            </a:endParaRPr>
          </a:p>
        </p:txBody>
      </p:sp>
      <p:pic>
        <p:nvPicPr>
          <p:cNvPr id="1033" name="Picture 10" descr="DOE1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77600" y="76200"/>
            <a:ext cx="609600" cy="457200"/>
          </a:xfrm>
          <a:prstGeom prst="rect">
            <a:avLst/>
          </a:prstGeom>
          <a:noFill/>
          <a:ln w="9525">
            <a:noFill/>
            <a:miter lim="800000"/>
            <a:headEnd/>
            <a:tailEnd/>
          </a:ln>
        </p:spPr>
      </p:pic>
      <p:sp>
        <p:nvSpPr>
          <p:cNvPr id="86023" name="Line 7"/>
          <p:cNvSpPr>
            <a:spLocks noChangeShapeType="1"/>
          </p:cNvSpPr>
          <p:nvPr/>
        </p:nvSpPr>
        <p:spPr bwMode="auto">
          <a:xfrm>
            <a:off x="6096000" y="1485900"/>
            <a:ext cx="0" cy="4914900"/>
          </a:xfrm>
          <a:prstGeom prst="line">
            <a:avLst/>
          </a:prstGeom>
          <a:noFill/>
          <a:ln w="12700">
            <a:solidFill>
              <a:srgbClr val="000041"/>
            </a:solidFill>
            <a:round/>
            <a:headEnd/>
            <a:tailEnd/>
          </a:ln>
          <a:effectLst/>
        </p:spPr>
        <p:txBody>
          <a:bodyPr lIns="97953" tIns="48977" rIns="97953" bIns="48977"/>
          <a:lstStyle/>
          <a:p>
            <a:pPr>
              <a:defRPr/>
            </a:pPr>
            <a:endParaRPr lang="en-US" sz="1688">
              <a:latin typeface="Arial" pitchFamily="-97" charset="0"/>
              <a:ea typeface="+mn-ea"/>
            </a:endParaRPr>
          </a:p>
        </p:txBody>
      </p:sp>
    </p:spTree>
    <p:extLst>
      <p:ext uri="{BB962C8B-B14F-4D97-AF65-F5344CB8AC3E}">
        <p14:creationId xmlns:p14="http://schemas.microsoft.com/office/powerpoint/2010/main" val="1438787787"/>
      </p:ext>
    </p:extLst>
  </p:cSld>
  <p:clrMap bg1="lt1" tx1="dk1" bg2="lt2" tx2="dk2" accent1="accent1" accent2="accent2" accent3="accent3" accent4="accent4" accent5="accent5" accent6="accent6" hlink="hlink" folHlink="folHlink"/>
  <p:sldLayoutIdLst>
    <p:sldLayoutId id="2147483670" r:id="rId1"/>
  </p:sldLayoutIdLst>
  <p:txStyles>
    <p:titleStyle>
      <a:lvl1pPr algn="ctr" rtl="0" eaLnBrk="1" fontAlgn="base" hangingPunct="1">
        <a:spcBef>
          <a:spcPct val="0"/>
        </a:spcBef>
        <a:spcAft>
          <a:spcPct val="0"/>
        </a:spcAft>
        <a:defRPr sz="2156" b="1">
          <a:solidFill>
            <a:srgbClr val="000041"/>
          </a:solidFill>
          <a:latin typeface="+mj-lt"/>
          <a:ea typeface="ＭＳ Ｐゴシック" pitchFamily="-97" charset="-128"/>
          <a:cs typeface="ＭＳ Ｐゴシック" pitchFamily="-97" charset="-128"/>
        </a:defRPr>
      </a:lvl1pPr>
      <a:lvl2pPr algn="ctr" rtl="0" eaLnBrk="1" fontAlgn="base" hangingPunct="1">
        <a:spcBef>
          <a:spcPct val="0"/>
        </a:spcBef>
        <a:spcAft>
          <a:spcPct val="0"/>
        </a:spcAft>
        <a:defRPr sz="2156" b="1">
          <a:solidFill>
            <a:srgbClr val="000041"/>
          </a:solidFill>
          <a:latin typeface="Georgia" pitchFamily="-97" charset="0"/>
          <a:ea typeface="ＭＳ Ｐゴシック" pitchFamily="-97" charset="-128"/>
          <a:cs typeface="ＭＳ Ｐゴシック" pitchFamily="-97" charset="-128"/>
        </a:defRPr>
      </a:lvl2pPr>
      <a:lvl3pPr algn="ctr" rtl="0" eaLnBrk="1" fontAlgn="base" hangingPunct="1">
        <a:spcBef>
          <a:spcPct val="0"/>
        </a:spcBef>
        <a:spcAft>
          <a:spcPct val="0"/>
        </a:spcAft>
        <a:defRPr sz="2156" b="1">
          <a:solidFill>
            <a:srgbClr val="000041"/>
          </a:solidFill>
          <a:latin typeface="Georgia" pitchFamily="-97" charset="0"/>
          <a:ea typeface="ＭＳ Ｐゴシック" pitchFamily="-97" charset="-128"/>
          <a:cs typeface="ＭＳ Ｐゴシック" pitchFamily="-97" charset="-128"/>
        </a:defRPr>
      </a:lvl3pPr>
      <a:lvl4pPr algn="ctr" rtl="0" eaLnBrk="1" fontAlgn="base" hangingPunct="1">
        <a:spcBef>
          <a:spcPct val="0"/>
        </a:spcBef>
        <a:spcAft>
          <a:spcPct val="0"/>
        </a:spcAft>
        <a:defRPr sz="2156" b="1">
          <a:solidFill>
            <a:srgbClr val="000041"/>
          </a:solidFill>
          <a:latin typeface="Georgia" pitchFamily="-97" charset="0"/>
          <a:ea typeface="ＭＳ Ｐゴシック" pitchFamily="-97" charset="-128"/>
          <a:cs typeface="ＭＳ Ｐゴシック" pitchFamily="-97" charset="-128"/>
        </a:defRPr>
      </a:lvl4pPr>
      <a:lvl5pPr algn="ctr" rtl="0" eaLnBrk="1" fontAlgn="base" hangingPunct="1">
        <a:spcBef>
          <a:spcPct val="0"/>
        </a:spcBef>
        <a:spcAft>
          <a:spcPct val="0"/>
        </a:spcAft>
        <a:defRPr sz="2156" b="1">
          <a:solidFill>
            <a:srgbClr val="000041"/>
          </a:solidFill>
          <a:latin typeface="Georgia" pitchFamily="-97" charset="0"/>
          <a:ea typeface="ＭＳ Ｐゴシック" pitchFamily="-97" charset="-128"/>
          <a:cs typeface="ＭＳ Ｐゴシック" pitchFamily="-97" charset="-128"/>
        </a:defRPr>
      </a:lvl5pPr>
      <a:lvl6pPr marL="489764" algn="ctr" rtl="0" eaLnBrk="1" fontAlgn="base" hangingPunct="1">
        <a:spcBef>
          <a:spcPct val="0"/>
        </a:spcBef>
        <a:spcAft>
          <a:spcPct val="0"/>
        </a:spcAft>
        <a:defRPr sz="2156">
          <a:solidFill>
            <a:srgbClr val="000041"/>
          </a:solidFill>
          <a:latin typeface="Georgia" pitchFamily="-97" charset="0"/>
        </a:defRPr>
      </a:lvl6pPr>
      <a:lvl7pPr marL="979528" algn="ctr" rtl="0" eaLnBrk="1" fontAlgn="base" hangingPunct="1">
        <a:spcBef>
          <a:spcPct val="0"/>
        </a:spcBef>
        <a:spcAft>
          <a:spcPct val="0"/>
        </a:spcAft>
        <a:defRPr sz="2156">
          <a:solidFill>
            <a:srgbClr val="000041"/>
          </a:solidFill>
          <a:latin typeface="Georgia" pitchFamily="-97" charset="0"/>
        </a:defRPr>
      </a:lvl7pPr>
      <a:lvl8pPr marL="1469292" algn="ctr" rtl="0" eaLnBrk="1" fontAlgn="base" hangingPunct="1">
        <a:spcBef>
          <a:spcPct val="0"/>
        </a:spcBef>
        <a:spcAft>
          <a:spcPct val="0"/>
        </a:spcAft>
        <a:defRPr sz="2156">
          <a:solidFill>
            <a:srgbClr val="000041"/>
          </a:solidFill>
          <a:latin typeface="Georgia" pitchFamily="-97" charset="0"/>
        </a:defRPr>
      </a:lvl8pPr>
      <a:lvl9pPr marL="1959056" algn="ctr" rtl="0" eaLnBrk="1" fontAlgn="base" hangingPunct="1">
        <a:spcBef>
          <a:spcPct val="0"/>
        </a:spcBef>
        <a:spcAft>
          <a:spcPct val="0"/>
        </a:spcAft>
        <a:defRPr sz="2156">
          <a:solidFill>
            <a:srgbClr val="000041"/>
          </a:solidFill>
          <a:latin typeface="Georgia" pitchFamily="-97" charset="0"/>
        </a:defRPr>
      </a:lvl9pPr>
    </p:titleStyle>
    <p:bodyStyle>
      <a:lvl1pPr marL="367323" indent="-367323" algn="l" rtl="0" eaLnBrk="1" fontAlgn="base" hangingPunct="1">
        <a:spcBef>
          <a:spcPct val="20000"/>
        </a:spcBef>
        <a:spcAft>
          <a:spcPct val="0"/>
        </a:spcAft>
        <a:buChar char="•"/>
        <a:defRPr>
          <a:solidFill>
            <a:schemeClr val="tx1"/>
          </a:solidFill>
          <a:latin typeface="+mn-lt"/>
          <a:ea typeface="ＭＳ Ｐゴシック" pitchFamily="-97" charset="-128"/>
          <a:cs typeface="ＭＳ Ｐゴシック" pitchFamily="-97" charset="-128"/>
        </a:defRPr>
      </a:lvl1pPr>
      <a:lvl2pPr marL="795866" indent="-306102" algn="l" rtl="0" eaLnBrk="1" fontAlgn="base" hangingPunct="1">
        <a:spcBef>
          <a:spcPct val="20000"/>
        </a:spcBef>
        <a:spcAft>
          <a:spcPct val="0"/>
        </a:spcAft>
        <a:defRPr sz="3000">
          <a:solidFill>
            <a:schemeClr val="tx1"/>
          </a:solidFill>
          <a:latin typeface="+mn-lt"/>
          <a:ea typeface="ＭＳ Ｐゴシック" pitchFamily="-97" charset="-128"/>
        </a:defRPr>
      </a:lvl2pPr>
      <a:lvl3pPr marL="1224411" indent="-244883" algn="l" rtl="0" eaLnBrk="1" fontAlgn="base" hangingPunct="1">
        <a:spcBef>
          <a:spcPct val="20000"/>
        </a:spcBef>
        <a:spcAft>
          <a:spcPct val="0"/>
        </a:spcAft>
        <a:buChar char="•"/>
        <a:defRPr sz="2625">
          <a:solidFill>
            <a:schemeClr val="tx1"/>
          </a:solidFill>
          <a:latin typeface="+mn-lt"/>
          <a:ea typeface="ＭＳ Ｐゴシック" pitchFamily="-97" charset="-128"/>
        </a:defRPr>
      </a:lvl3pPr>
      <a:lvl4pPr marL="1714175" indent="-244883" algn="l" rtl="0" eaLnBrk="1" fontAlgn="base" hangingPunct="1">
        <a:spcBef>
          <a:spcPct val="20000"/>
        </a:spcBef>
        <a:spcAft>
          <a:spcPct val="0"/>
        </a:spcAft>
        <a:buChar char="–"/>
        <a:defRPr sz="2156">
          <a:solidFill>
            <a:schemeClr val="tx1"/>
          </a:solidFill>
          <a:latin typeface="+mn-lt"/>
          <a:ea typeface="ＭＳ Ｐゴシック" pitchFamily="-97" charset="-128"/>
        </a:defRPr>
      </a:lvl4pPr>
      <a:lvl5pPr marL="2203939" indent="-244883" algn="l" rtl="0" eaLnBrk="1" fontAlgn="base" hangingPunct="1">
        <a:spcBef>
          <a:spcPct val="20000"/>
        </a:spcBef>
        <a:spcAft>
          <a:spcPct val="0"/>
        </a:spcAft>
        <a:buChar char="»"/>
        <a:defRPr sz="2156">
          <a:solidFill>
            <a:schemeClr val="tx1"/>
          </a:solidFill>
          <a:latin typeface="+mn-lt"/>
          <a:ea typeface="ＭＳ Ｐゴシック" pitchFamily="-97" charset="-128"/>
        </a:defRPr>
      </a:lvl5pPr>
      <a:lvl6pPr marL="2693703" indent="-244883" algn="l" rtl="0" eaLnBrk="1" fontAlgn="base" hangingPunct="1">
        <a:spcBef>
          <a:spcPct val="20000"/>
        </a:spcBef>
        <a:spcAft>
          <a:spcPct val="0"/>
        </a:spcAft>
        <a:buChar char="»"/>
        <a:defRPr sz="2156">
          <a:solidFill>
            <a:schemeClr val="tx1"/>
          </a:solidFill>
          <a:latin typeface="+mn-lt"/>
          <a:ea typeface="ＭＳ Ｐゴシック" pitchFamily="-97" charset="-128"/>
        </a:defRPr>
      </a:lvl6pPr>
      <a:lvl7pPr marL="3183467" indent="-244883" algn="l" rtl="0" eaLnBrk="1" fontAlgn="base" hangingPunct="1">
        <a:spcBef>
          <a:spcPct val="20000"/>
        </a:spcBef>
        <a:spcAft>
          <a:spcPct val="0"/>
        </a:spcAft>
        <a:buChar char="»"/>
        <a:defRPr sz="2156">
          <a:solidFill>
            <a:schemeClr val="tx1"/>
          </a:solidFill>
          <a:latin typeface="+mn-lt"/>
          <a:ea typeface="ＭＳ Ｐゴシック" pitchFamily="-97" charset="-128"/>
        </a:defRPr>
      </a:lvl7pPr>
      <a:lvl8pPr marL="3673231" indent="-244883" algn="l" rtl="0" eaLnBrk="1" fontAlgn="base" hangingPunct="1">
        <a:spcBef>
          <a:spcPct val="20000"/>
        </a:spcBef>
        <a:spcAft>
          <a:spcPct val="0"/>
        </a:spcAft>
        <a:buChar char="»"/>
        <a:defRPr sz="2156">
          <a:solidFill>
            <a:schemeClr val="tx1"/>
          </a:solidFill>
          <a:latin typeface="+mn-lt"/>
          <a:ea typeface="ＭＳ Ｐゴシック" pitchFamily="-97" charset="-128"/>
        </a:defRPr>
      </a:lvl8pPr>
      <a:lvl9pPr marL="4162995" indent="-244883" algn="l" rtl="0" eaLnBrk="1" fontAlgn="base" hangingPunct="1">
        <a:spcBef>
          <a:spcPct val="20000"/>
        </a:spcBef>
        <a:spcAft>
          <a:spcPct val="0"/>
        </a:spcAft>
        <a:buChar char="»"/>
        <a:defRPr sz="2156">
          <a:solidFill>
            <a:schemeClr val="tx1"/>
          </a:solidFill>
          <a:latin typeface="+mn-lt"/>
          <a:ea typeface="ＭＳ Ｐゴシック" pitchFamily="-97" charset="-128"/>
        </a:defRPr>
      </a:lvl9pPr>
    </p:bodyStyle>
    <p:otherStyle>
      <a:defPPr>
        <a:defRPr lang="en-US"/>
      </a:defPPr>
      <a:lvl1pPr marL="0" algn="l" defTabSz="489764" rtl="0" eaLnBrk="1" latinLnBrk="0" hangingPunct="1">
        <a:defRPr sz="1875" kern="1200">
          <a:solidFill>
            <a:schemeClr val="tx1"/>
          </a:solidFill>
          <a:latin typeface="+mn-lt"/>
          <a:ea typeface="+mn-ea"/>
          <a:cs typeface="+mn-cs"/>
        </a:defRPr>
      </a:lvl1pPr>
      <a:lvl2pPr marL="489764" algn="l" defTabSz="489764" rtl="0" eaLnBrk="1" latinLnBrk="0" hangingPunct="1">
        <a:defRPr sz="1875" kern="1200">
          <a:solidFill>
            <a:schemeClr val="tx1"/>
          </a:solidFill>
          <a:latin typeface="+mn-lt"/>
          <a:ea typeface="+mn-ea"/>
          <a:cs typeface="+mn-cs"/>
        </a:defRPr>
      </a:lvl2pPr>
      <a:lvl3pPr marL="979528" algn="l" defTabSz="489764" rtl="0" eaLnBrk="1" latinLnBrk="0" hangingPunct="1">
        <a:defRPr sz="1875" kern="1200">
          <a:solidFill>
            <a:schemeClr val="tx1"/>
          </a:solidFill>
          <a:latin typeface="+mn-lt"/>
          <a:ea typeface="+mn-ea"/>
          <a:cs typeface="+mn-cs"/>
        </a:defRPr>
      </a:lvl3pPr>
      <a:lvl4pPr marL="1469292" algn="l" defTabSz="489764" rtl="0" eaLnBrk="1" latinLnBrk="0" hangingPunct="1">
        <a:defRPr sz="1875" kern="1200">
          <a:solidFill>
            <a:schemeClr val="tx1"/>
          </a:solidFill>
          <a:latin typeface="+mn-lt"/>
          <a:ea typeface="+mn-ea"/>
          <a:cs typeface="+mn-cs"/>
        </a:defRPr>
      </a:lvl4pPr>
      <a:lvl5pPr marL="1959056" algn="l" defTabSz="489764" rtl="0" eaLnBrk="1" latinLnBrk="0" hangingPunct="1">
        <a:defRPr sz="1875" kern="1200">
          <a:solidFill>
            <a:schemeClr val="tx1"/>
          </a:solidFill>
          <a:latin typeface="+mn-lt"/>
          <a:ea typeface="+mn-ea"/>
          <a:cs typeface="+mn-cs"/>
        </a:defRPr>
      </a:lvl5pPr>
      <a:lvl6pPr marL="2448820" algn="l" defTabSz="489764" rtl="0" eaLnBrk="1" latinLnBrk="0" hangingPunct="1">
        <a:defRPr sz="1875" kern="1200">
          <a:solidFill>
            <a:schemeClr val="tx1"/>
          </a:solidFill>
          <a:latin typeface="+mn-lt"/>
          <a:ea typeface="+mn-ea"/>
          <a:cs typeface="+mn-cs"/>
        </a:defRPr>
      </a:lvl6pPr>
      <a:lvl7pPr marL="2938584" algn="l" defTabSz="489764" rtl="0" eaLnBrk="1" latinLnBrk="0" hangingPunct="1">
        <a:defRPr sz="1875" kern="1200">
          <a:solidFill>
            <a:schemeClr val="tx1"/>
          </a:solidFill>
          <a:latin typeface="+mn-lt"/>
          <a:ea typeface="+mn-ea"/>
          <a:cs typeface="+mn-cs"/>
        </a:defRPr>
      </a:lvl7pPr>
      <a:lvl8pPr marL="3428348" algn="l" defTabSz="489764" rtl="0" eaLnBrk="1" latinLnBrk="0" hangingPunct="1">
        <a:defRPr sz="1875" kern="1200">
          <a:solidFill>
            <a:schemeClr val="tx1"/>
          </a:solidFill>
          <a:latin typeface="+mn-lt"/>
          <a:ea typeface="+mn-ea"/>
          <a:cs typeface="+mn-cs"/>
        </a:defRPr>
      </a:lvl8pPr>
      <a:lvl9pPr marL="3918113" algn="l" defTabSz="489764" rtl="0" eaLnBrk="1" latinLnBrk="0" hangingPunct="1">
        <a:defRPr sz="1875"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descr="A close-up of a logo&#10;&#10;AI-generated content may be incorrect.">
            <a:extLst>
              <a:ext uri="{FF2B5EF4-FFF2-40B4-BE49-F238E27FC236}">
                <a16:creationId xmlns:a16="http://schemas.microsoft.com/office/drawing/2014/main" id="{0E6D0458-8C03-2C2E-6851-612DA12D93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41922" y="6145805"/>
            <a:ext cx="2060447" cy="531400"/>
          </a:xfrm>
          <a:prstGeom prst="rect">
            <a:avLst/>
          </a:prstGeom>
        </p:spPr>
      </p:pic>
      <p:pic>
        <p:nvPicPr>
          <p:cNvPr id="2" name="Picture 1" descr="A close-up of a person holding a spray object&#10;&#10;AI-generated content may be incorrect.">
            <a:extLst>
              <a:ext uri="{FF2B5EF4-FFF2-40B4-BE49-F238E27FC236}">
                <a16:creationId xmlns:a16="http://schemas.microsoft.com/office/drawing/2014/main" id="{CE7CACEA-28E8-9745-D367-2DE90F22E6E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 y="1254072"/>
            <a:ext cx="12199420" cy="4945806"/>
          </a:xfrm>
          <a:prstGeom prst="rect">
            <a:avLst/>
          </a:prstGeom>
        </p:spPr>
      </p:pic>
      <p:pic>
        <p:nvPicPr>
          <p:cNvPr id="3" name="Picture 2" descr="A blue and black logo&#10;&#10;AI-generated content may be incorrect.">
            <a:extLst>
              <a:ext uri="{FF2B5EF4-FFF2-40B4-BE49-F238E27FC236}">
                <a16:creationId xmlns:a16="http://schemas.microsoft.com/office/drawing/2014/main" id="{364BE2B4-46A3-64C3-22E8-7A41C70F7AD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28000" y="6241617"/>
            <a:ext cx="1491065" cy="411534"/>
          </a:xfrm>
          <a:prstGeom prst="rect">
            <a:avLst/>
          </a:prstGeom>
        </p:spPr>
      </p:pic>
      <p:sp>
        <p:nvSpPr>
          <p:cNvPr id="6" name="Title Placeholder 1">
            <a:extLst>
              <a:ext uri="{FF2B5EF4-FFF2-40B4-BE49-F238E27FC236}">
                <a16:creationId xmlns:a16="http://schemas.microsoft.com/office/drawing/2014/main" id="{12E40129-09F6-3E5B-0BD7-889595C90618}"/>
              </a:ext>
            </a:extLst>
          </p:cNvPr>
          <p:cNvSpPr txBox="1">
            <a:spLocks/>
          </p:cNvSpPr>
          <p:nvPr/>
        </p:nvSpPr>
        <p:spPr>
          <a:xfrm>
            <a:off x="330200" y="6038420"/>
            <a:ext cx="6098309" cy="7461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ontserrat" pitchFamily="2" charset="0"/>
                <a:ea typeface="+mj-ea"/>
                <a:cs typeface="Arial" panose="020B0604020202020204" pitchFamily="34" charset="0"/>
              </a:defRPr>
            </a:lvl1pPr>
          </a:lstStyle>
          <a:p>
            <a:r>
              <a:rPr lang="en-US" sz="2000" b="1" i="1">
                <a:solidFill>
                  <a:schemeClr val="tx2"/>
                </a:solidFill>
                <a:latin typeface="Arial" panose="020B0604020202020204" pitchFamily="34" charset="0"/>
                <a:cs typeface="Arial" panose="020B0604020202020204" pitchFamily="34" charset="0"/>
              </a:rPr>
              <a:t>Peace Through Atomic Strength</a:t>
            </a:r>
          </a:p>
        </p:txBody>
      </p:sp>
    </p:spTree>
    <p:extLst>
      <p:ext uri="{BB962C8B-B14F-4D97-AF65-F5344CB8AC3E}">
        <p14:creationId xmlns:p14="http://schemas.microsoft.com/office/powerpoint/2010/main" val="3219324214"/>
      </p:ext>
    </p:extLst>
  </p:cSld>
  <p:clrMap bg1="lt1" tx1="dk1" bg2="lt2" tx2="dk2" accent1="accent1" accent2="accent2" accent3="accent3" accent4="accent4" accent5="accent5" accent6="accent6" hlink="hlink" folHlink="folHlink"/>
  <p:sldLayoutIdLst>
    <p:sldLayoutId id="2147483730" r:id="rId1"/>
  </p:sldLayoutIdLst>
  <p:hf hdr="0" ftr="0" dt="0"/>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347663" indent="-338138" algn="l" defTabSz="914400" rtl="0" eaLnBrk="1" latinLnBrk="0" hangingPunct="1">
        <a:lnSpc>
          <a:spcPct val="90000"/>
        </a:lnSpc>
        <a:spcBef>
          <a:spcPts val="1000"/>
        </a:spcBef>
        <a:buFontTx/>
        <a:buBlip>
          <a:blip r:embed="rId6"/>
        </a:buBlip>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F140BE-57F8-C5F5-1132-D7ABA2D29D21}"/>
              </a:ext>
            </a:extLst>
          </p:cNvPr>
          <p:cNvSpPr/>
          <p:nvPr/>
        </p:nvSpPr>
        <p:spPr>
          <a:xfrm>
            <a:off x="0" y="0"/>
            <a:ext cx="12192000" cy="1277655"/>
          </a:xfrm>
          <a:prstGeom prst="rect">
            <a:avLst/>
          </a:prstGeom>
          <a:solidFill>
            <a:srgbClr val="021E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C8F30497-342B-5A83-27A3-3C260E649042}"/>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7010400" y="-8873"/>
            <a:ext cx="5181600" cy="1295400"/>
          </a:xfrm>
          <a:prstGeom prst="rect">
            <a:avLst/>
          </a:prstGeom>
        </p:spPr>
      </p:pic>
      <p:sp>
        <p:nvSpPr>
          <p:cNvPr id="2" name="Title Placeholder 1">
            <a:extLst>
              <a:ext uri="{FF2B5EF4-FFF2-40B4-BE49-F238E27FC236}">
                <a16:creationId xmlns:a16="http://schemas.microsoft.com/office/drawing/2014/main" id="{75BC9C23-350F-2819-7ED2-FB9A07F29ABD}"/>
              </a:ext>
            </a:extLst>
          </p:cNvPr>
          <p:cNvSpPr>
            <a:spLocks noGrp="1"/>
          </p:cNvSpPr>
          <p:nvPr>
            <p:ph type="title"/>
          </p:nvPr>
        </p:nvSpPr>
        <p:spPr>
          <a:xfrm>
            <a:off x="838200" y="5065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A0D493-5D93-C6FB-8137-14EFBC39E5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6D0462D4-7EED-F678-B986-CA5AFD070ABC}"/>
              </a:ext>
            </a:extLst>
          </p:cNvPr>
          <p:cNvSpPr/>
          <p:nvPr/>
        </p:nvSpPr>
        <p:spPr>
          <a:xfrm>
            <a:off x="7421" y="6111832"/>
            <a:ext cx="12192000" cy="758255"/>
          </a:xfrm>
          <a:prstGeom prst="rect">
            <a:avLst/>
          </a:prstGeom>
          <a:solidFill>
            <a:srgbClr val="021E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Arial" panose="020B0604020202020204" pitchFamily="34" charset="0"/>
              <a:cs typeface="Arial" panose="020B0604020202020204" pitchFamily="34" charset="0"/>
            </a:endParaRPr>
          </a:p>
        </p:txBody>
      </p:sp>
      <p:pic>
        <p:nvPicPr>
          <p:cNvPr id="10" name="Picture 9" descr="A black and white sign with white text&#10;&#10;AI-generated content may be incorrect.">
            <a:extLst>
              <a:ext uri="{FF2B5EF4-FFF2-40B4-BE49-F238E27FC236}">
                <a16:creationId xmlns:a16="http://schemas.microsoft.com/office/drawing/2014/main" id="{171E5CF7-AE7D-7185-CABF-0AB10F0BDF8B}"/>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387245" y="6246341"/>
            <a:ext cx="1654629" cy="474152"/>
          </a:xfrm>
          <a:prstGeom prst="rect">
            <a:avLst/>
          </a:prstGeom>
        </p:spPr>
      </p:pic>
      <p:pic>
        <p:nvPicPr>
          <p:cNvPr id="11" name="Picture 10">
            <a:extLst>
              <a:ext uri="{FF2B5EF4-FFF2-40B4-BE49-F238E27FC236}">
                <a16:creationId xmlns:a16="http://schemas.microsoft.com/office/drawing/2014/main" id="{3507DA46-1E84-3F7F-FB3B-62E88707977D}"/>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10350847" y="6293735"/>
            <a:ext cx="1369791" cy="384502"/>
          </a:xfrm>
          <a:prstGeom prst="rect">
            <a:avLst/>
          </a:prstGeom>
        </p:spPr>
      </p:pic>
      <p:sp>
        <p:nvSpPr>
          <p:cNvPr id="4" name="Title Placeholder 1">
            <a:extLst>
              <a:ext uri="{FF2B5EF4-FFF2-40B4-BE49-F238E27FC236}">
                <a16:creationId xmlns:a16="http://schemas.microsoft.com/office/drawing/2014/main" id="{31F921DB-3352-EB00-5894-82833B8BDDA6}"/>
              </a:ext>
            </a:extLst>
          </p:cNvPr>
          <p:cNvSpPr txBox="1">
            <a:spLocks/>
          </p:cNvSpPr>
          <p:nvPr/>
        </p:nvSpPr>
        <p:spPr>
          <a:xfrm>
            <a:off x="838200" y="6111831"/>
            <a:ext cx="6098309" cy="7461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ontserrat" pitchFamily="2" charset="0"/>
                <a:ea typeface="+mj-ea"/>
                <a:cs typeface="Arial" panose="020B0604020202020204" pitchFamily="34" charset="0"/>
              </a:defRPr>
            </a:lvl1pPr>
          </a:lstStyle>
          <a:p>
            <a:r>
              <a:rPr lang="en-US" sz="2000" b="1" i="1">
                <a:latin typeface="Arial" panose="020B0604020202020204" pitchFamily="34" charset="0"/>
                <a:cs typeface="Arial" panose="020B0604020202020204" pitchFamily="34" charset="0"/>
              </a:rPr>
              <a:t>Peace Through Atomic Strength</a:t>
            </a:r>
          </a:p>
        </p:txBody>
      </p:sp>
      <p:sp>
        <p:nvSpPr>
          <p:cNvPr id="5" name="Slide Number Placeholder 5">
            <a:extLst>
              <a:ext uri="{FF2B5EF4-FFF2-40B4-BE49-F238E27FC236}">
                <a16:creationId xmlns:a16="http://schemas.microsoft.com/office/drawing/2014/main" id="{C3905565-6191-D710-B813-100C0CD65125}"/>
              </a:ext>
            </a:extLst>
          </p:cNvPr>
          <p:cNvSpPr txBox="1">
            <a:spLocks/>
          </p:cNvSpPr>
          <p:nvPr/>
        </p:nvSpPr>
        <p:spPr>
          <a:xfrm>
            <a:off x="11720638" y="6275987"/>
            <a:ext cx="69914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3EB71B-0E20-644D-98EB-43484203013E}"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50454536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Lst>
  <p:hf hdr="0" ftr="0" dt="0"/>
  <p:txStyles>
    <p:titleStyle>
      <a:lvl1pPr algn="l" defTabSz="914400" rtl="0" eaLnBrk="1" latinLnBrk="0" hangingPunct="1">
        <a:lnSpc>
          <a:spcPct val="90000"/>
        </a:lnSpc>
        <a:spcBef>
          <a:spcPct val="0"/>
        </a:spcBef>
        <a:buNone/>
        <a:defRPr sz="4400" b="1" kern="1200">
          <a:solidFill>
            <a:schemeClr val="bg1"/>
          </a:solidFill>
          <a:latin typeface="Montserrat" pitchFamily="2"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F140BE-57F8-C5F5-1132-D7ABA2D29D21}"/>
              </a:ext>
            </a:extLst>
          </p:cNvPr>
          <p:cNvSpPr/>
          <p:nvPr/>
        </p:nvSpPr>
        <p:spPr>
          <a:xfrm>
            <a:off x="0" y="0"/>
            <a:ext cx="12192000" cy="1277655"/>
          </a:xfrm>
          <a:prstGeom prst="rect">
            <a:avLst/>
          </a:prstGeom>
          <a:solidFill>
            <a:srgbClr val="021E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4A2EAC3C-A2F3-4508-2817-B155E8A22BB7}"/>
              </a:ext>
            </a:extLst>
          </p:cNvPr>
          <p:cNvSpPr>
            <a:spLocks noGrp="1"/>
          </p:cNvSpPr>
          <p:nvPr>
            <p:ph type="sldNum" sz="quarter" idx="4"/>
          </p:nvPr>
        </p:nvSpPr>
        <p:spPr>
          <a:xfrm>
            <a:off x="9364200" y="6268731"/>
            <a:ext cx="2743200"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DD3EB71B-0E20-644D-98EB-43484203013E}" type="slidenum">
              <a:rPr lang="en-US" smtClean="0"/>
              <a:pPr/>
              <a:t>‹#›</a:t>
            </a:fld>
            <a:endParaRPr lang="en-US"/>
          </a:p>
        </p:txBody>
      </p:sp>
      <p:sp>
        <p:nvSpPr>
          <p:cNvPr id="2" name="Title Placeholder 1">
            <a:extLst>
              <a:ext uri="{FF2B5EF4-FFF2-40B4-BE49-F238E27FC236}">
                <a16:creationId xmlns:a16="http://schemas.microsoft.com/office/drawing/2014/main" id="{75BC9C23-350F-2819-7ED2-FB9A07F29ABD}"/>
              </a:ext>
            </a:extLst>
          </p:cNvPr>
          <p:cNvSpPr>
            <a:spLocks noGrp="1"/>
          </p:cNvSpPr>
          <p:nvPr>
            <p:ph type="title"/>
          </p:nvPr>
        </p:nvSpPr>
        <p:spPr>
          <a:xfrm>
            <a:off x="838200" y="5065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A0D493-5D93-C6FB-8137-14EFBC39E5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6D0462D4-7EED-F678-B986-CA5AFD070ABC}"/>
              </a:ext>
            </a:extLst>
          </p:cNvPr>
          <p:cNvSpPr/>
          <p:nvPr/>
        </p:nvSpPr>
        <p:spPr>
          <a:xfrm>
            <a:off x="7421" y="6111832"/>
            <a:ext cx="12192000" cy="758255"/>
          </a:xfrm>
          <a:prstGeom prst="rect">
            <a:avLst/>
          </a:prstGeom>
          <a:solidFill>
            <a:srgbClr val="021E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8895ED5-62B8-36C2-AB69-88FDA7BD82A7}"/>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7010400" y="-8873"/>
            <a:ext cx="5181600" cy="1295400"/>
          </a:xfrm>
          <a:prstGeom prst="rect">
            <a:avLst/>
          </a:prstGeom>
        </p:spPr>
      </p:pic>
      <p:pic>
        <p:nvPicPr>
          <p:cNvPr id="10" name="Picture 9" descr="A black and white sign with white text&#10;&#10;AI-generated content may be incorrect.">
            <a:extLst>
              <a:ext uri="{FF2B5EF4-FFF2-40B4-BE49-F238E27FC236}">
                <a16:creationId xmlns:a16="http://schemas.microsoft.com/office/drawing/2014/main" id="{171E5CF7-AE7D-7185-CABF-0AB10F0BDF8B}"/>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387245" y="6246341"/>
            <a:ext cx="1654629" cy="474152"/>
          </a:xfrm>
          <a:prstGeom prst="rect">
            <a:avLst/>
          </a:prstGeom>
        </p:spPr>
      </p:pic>
      <p:pic>
        <p:nvPicPr>
          <p:cNvPr id="11" name="Picture 10">
            <a:extLst>
              <a:ext uri="{FF2B5EF4-FFF2-40B4-BE49-F238E27FC236}">
                <a16:creationId xmlns:a16="http://schemas.microsoft.com/office/drawing/2014/main" id="{3507DA46-1E84-3F7F-FB3B-62E88707977D}"/>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10350847" y="6293735"/>
            <a:ext cx="1369791" cy="384502"/>
          </a:xfrm>
          <a:prstGeom prst="rect">
            <a:avLst/>
          </a:prstGeom>
        </p:spPr>
      </p:pic>
      <p:sp>
        <p:nvSpPr>
          <p:cNvPr id="5" name="Title Placeholder 1">
            <a:extLst>
              <a:ext uri="{FF2B5EF4-FFF2-40B4-BE49-F238E27FC236}">
                <a16:creationId xmlns:a16="http://schemas.microsoft.com/office/drawing/2014/main" id="{20B4B526-EF33-C752-4091-14E9ECC948CF}"/>
              </a:ext>
            </a:extLst>
          </p:cNvPr>
          <p:cNvSpPr txBox="1">
            <a:spLocks/>
          </p:cNvSpPr>
          <p:nvPr/>
        </p:nvSpPr>
        <p:spPr>
          <a:xfrm>
            <a:off x="838200" y="6111831"/>
            <a:ext cx="6098309" cy="7461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ontserrat" pitchFamily="2" charset="0"/>
                <a:ea typeface="+mj-ea"/>
                <a:cs typeface="Arial" panose="020B0604020202020204" pitchFamily="34" charset="0"/>
              </a:defRPr>
            </a:lvl1pPr>
          </a:lstStyle>
          <a:p>
            <a:r>
              <a:rPr lang="en-US" sz="2000" b="1" i="1">
                <a:latin typeface="Arial" panose="020B0604020202020204" pitchFamily="34" charset="0"/>
                <a:cs typeface="Arial" panose="020B0604020202020204" pitchFamily="34" charset="0"/>
              </a:rPr>
              <a:t>Peace Through Atomic Strength</a:t>
            </a:r>
          </a:p>
        </p:txBody>
      </p:sp>
      <p:sp>
        <p:nvSpPr>
          <p:cNvPr id="8" name="Slide Number Placeholder 5">
            <a:extLst>
              <a:ext uri="{FF2B5EF4-FFF2-40B4-BE49-F238E27FC236}">
                <a16:creationId xmlns:a16="http://schemas.microsoft.com/office/drawing/2014/main" id="{14508017-EDA4-AB25-6C3E-FF3E7F10C953}"/>
              </a:ext>
            </a:extLst>
          </p:cNvPr>
          <p:cNvSpPr txBox="1">
            <a:spLocks/>
          </p:cNvSpPr>
          <p:nvPr/>
        </p:nvSpPr>
        <p:spPr>
          <a:xfrm>
            <a:off x="9849698" y="6303753"/>
            <a:ext cx="307509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		</a:t>
            </a:r>
            <a:fld id="{DD3EB71B-0E20-644D-98EB-43484203013E}"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39024973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Lst>
  <p:hf hdr="0" ftr="0" dt="0"/>
  <p:txStyles>
    <p:titleStyle>
      <a:lvl1pPr algn="l" defTabSz="914400" rtl="0" eaLnBrk="1" latinLnBrk="0" hangingPunct="1">
        <a:lnSpc>
          <a:spcPct val="90000"/>
        </a:lnSpc>
        <a:spcBef>
          <a:spcPct val="0"/>
        </a:spcBef>
        <a:buNone/>
        <a:defRPr sz="4400" b="1" kern="1200">
          <a:solidFill>
            <a:schemeClr val="bg1"/>
          </a:solidFill>
          <a:latin typeface="Montserrat" pitchFamily="2" charset="0"/>
          <a:ea typeface="+mj-ea"/>
          <a:cs typeface="Arial" panose="020B0604020202020204" pitchFamily="34" charset="0"/>
        </a:defRPr>
      </a:lvl1pPr>
    </p:titleStyle>
    <p:bodyStyle>
      <a:lvl1pPr marL="347663" indent="-338138" algn="l" defTabSz="914400" rtl="0" eaLnBrk="1" latinLnBrk="0" hangingPunct="1">
        <a:lnSpc>
          <a:spcPct val="90000"/>
        </a:lnSpc>
        <a:spcBef>
          <a:spcPts val="1000"/>
        </a:spcBef>
        <a:buClr>
          <a:srgbClr val="C50E3D"/>
        </a:buClr>
        <a:buFont typeface="Wingdings" panose="05000000000000000000" pitchFamily="2" charset="2"/>
        <a:buChar char="«"/>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BE351B-1D9E-ED4F-A0EA-931F8B085416}"/>
              </a:ext>
            </a:extLst>
          </p:cNvPr>
          <p:cNvSpPr/>
          <p:nvPr/>
        </p:nvSpPr>
        <p:spPr>
          <a:xfrm>
            <a:off x="1524" y="0"/>
            <a:ext cx="12188952" cy="5879592"/>
          </a:xfrm>
          <a:prstGeom prst="rect">
            <a:avLst/>
          </a:prstGeom>
          <a:solidFill>
            <a:srgbClr val="021E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up of a logo&#10;&#10;AI-generated content may be incorrect.">
            <a:extLst>
              <a:ext uri="{FF2B5EF4-FFF2-40B4-BE49-F238E27FC236}">
                <a16:creationId xmlns:a16="http://schemas.microsoft.com/office/drawing/2014/main" id="{0E6D0458-8C03-2C2E-6851-612DA12D93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41922" y="6145805"/>
            <a:ext cx="2060447" cy="531400"/>
          </a:xfrm>
          <a:prstGeom prst="rect">
            <a:avLst/>
          </a:prstGeom>
        </p:spPr>
      </p:pic>
      <p:pic>
        <p:nvPicPr>
          <p:cNvPr id="3" name="Picture 2" descr="A blue and black logo&#10;&#10;AI-generated content may be incorrect.">
            <a:extLst>
              <a:ext uri="{FF2B5EF4-FFF2-40B4-BE49-F238E27FC236}">
                <a16:creationId xmlns:a16="http://schemas.microsoft.com/office/drawing/2014/main" id="{EE77629E-41B2-22BA-A255-FB02E0872B6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28000" y="6241617"/>
            <a:ext cx="1491065" cy="411534"/>
          </a:xfrm>
          <a:prstGeom prst="rect">
            <a:avLst/>
          </a:prstGeom>
        </p:spPr>
      </p:pic>
      <p:pic>
        <p:nvPicPr>
          <p:cNvPr id="7" name="Picture 6" descr="A black and white image of a person&#10;&#10;AI-generated content may be incorrect.">
            <a:extLst>
              <a:ext uri="{FF2B5EF4-FFF2-40B4-BE49-F238E27FC236}">
                <a16:creationId xmlns:a16="http://schemas.microsoft.com/office/drawing/2014/main" id="{907FD5D8-27D9-56A5-127C-56F3851DE00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11" y="1197859"/>
            <a:ext cx="12188977" cy="4462281"/>
          </a:xfrm>
          <a:prstGeom prst="rect">
            <a:avLst/>
          </a:prstGeom>
        </p:spPr>
      </p:pic>
      <p:sp>
        <p:nvSpPr>
          <p:cNvPr id="5" name="Rectangle 4">
            <a:extLst>
              <a:ext uri="{FF2B5EF4-FFF2-40B4-BE49-F238E27FC236}">
                <a16:creationId xmlns:a16="http://schemas.microsoft.com/office/drawing/2014/main" id="{C5C63FEF-36B9-7DA6-0155-D1C4809EA843}"/>
              </a:ext>
            </a:extLst>
          </p:cNvPr>
          <p:cNvSpPr/>
          <p:nvPr/>
        </p:nvSpPr>
        <p:spPr>
          <a:xfrm>
            <a:off x="0" y="842480"/>
            <a:ext cx="6185043" cy="2774023"/>
          </a:xfrm>
          <a:prstGeom prst="rect">
            <a:avLst/>
          </a:prstGeom>
          <a:solidFill>
            <a:srgbClr val="C50E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F3DDE3A7-859C-9DCE-339F-7BE8FD8828D6}"/>
              </a:ext>
            </a:extLst>
          </p:cNvPr>
          <p:cNvSpPr txBox="1">
            <a:spLocks/>
          </p:cNvSpPr>
          <p:nvPr/>
        </p:nvSpPr>
        <p:spPr>
          <a:xfrm>
            <a:off x="330200" y="6038420"/>
            <a:ext cx="6098309" cy="7461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ontserrat" pitchFamily="2" charset="0"/>
                <a:ea typeface="+mj-ea"/>
                <a:cs typeface="Arial" panose="020B0604020202020204" pitchFamily="34" charset="0"/>
              </a:defRPr>
            </a:lvl1pPr>
          </a:lstStyle>
          <a:p>
            <a:r>
              <a:rPr lang="en-US" sz="2000" b="1" i="1">
                <a:solidFill>
                  <a:schemeClr val="tx2"/>
                </a:solidFill>
                <a:latin typeface="Arial" panose="020B0604020202020204" pitchFamily="34" charset="0"/>
                <a:cs typeface="Arial" panose="020B0604020202020204" pitchFamily="34" charset="0"/>
              </a:rPr>
              <a:t>Peace Through Atomic Strength</a:t>
            </a:r>
          </a:p>
        </p:txBody>
      </p:sp>
    </p:spTree>
    <p:extLst>
      <p:ext uri="{BB962C8B-B14F-4D97-AF65-F5344CB8AC3E}">
        <p14:creationId xmlns:p14="http://schemas.microsoft.com/office/powerpoint/2010/main" val="2013657409"/>
      </p:ext>
    </p:extLst>
  </p:cSld>
  <p:clrMap bg1="lt1" tx1="dk1" bg2="lt2" tx2="dk2" accent1="accent1" accent2="accent2" accent3="accent3" accent4="accent4" accent5="accent5" accent6="accent6" hlink="hlink" folHlink="folHlink"/>
  <p:sldLayoutIdLst>
    <p:sldLayoutId id="2147483760" r:id="rId1"/>
    <p:sldLayoutId id="2147483761" r:id="rId2"/>
  </p:sldLayoutIdLst>
  <p:hf hdr="0" ftr="0" dt="0"/>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347663" indent="-338138" algn="l" defTabSz="914400" rtl="0" eaLnBrk="1" latinLnBrk="0" hangingPunct="1">
        <a:lnSpc>
          <a:spcPct val="90000"/>
        </a:lnSpc>
        <a:spcBef>
          <a:spcPts val="1000"/>
        </a:spcBef>
        <a:buFontTx/>
        <a:buBlip>
          <a:blip r:embed="rId7"/>
        </a:buBlip>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descr="A close-up of a logo&#10;&#10;AI-generated content may be incorrect.">
            <a:extLst>
              <a:ext uri="{FF2B5EF4-FFF2-40B4-BE49-F238E27FC236}">
                <a16:creationId xmlns:a16="http://schemas.microsoft.com/office/drawing/2014/main" id="{0E6D0458-8C03-2C2E-6851-612DA12D93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41922" y="6145805"/>
            <a:ext cx="2060447" cy="531400"/>
          </a:xfrm>
          <a:prstGeom prst="rect">
            <a:avLst/>
          </a:prstGeom>
        </p:spPr>
      </p:pic>
      <p:pic>
        <p:nvPicPr>
          <p:cNvPr id="2" name="Picture 1" descr="A close-up of a person holding a spray object&#10;&#10;AI-generated content may be incorrect.">
            <a:extLst>
              <a:ext uri="{FF2B5EF4-FFF2-40B4-BE49-F238E27FC236}">
                <a16:creationId xmlns:a16="http://schemas.microsoft.com/office/drawing/2014/main" id="{CE7CACEA-28E8-9745-D367-2DE90F22E6E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 y="1254072"/>
            <a:ext cx="12199420" cy="4945806"/>
          </a:xfrm>
          <a:prstGeom prst="rect">
            <a:avLst/>
          </a:prstGeom>
        </p:spPr>
      </p:pic>
      <p:pic>
        <p:nvPicPr>
          <p:cNvPr id="3" name="Picture 2" descr="A blue and black logo&#10;&#10;AI-generated content may be incorrect.">
            <a:extLst>
              <a:ext uri="{FF2B5EF4-FFF2-40B4-BE49-F238E27FC236}">
                <a16:creationId xmlns:a16="http://schemas.microsoft.com/office/drawing/2014/main" id="{364BE2B4-46A3-64C3-22E8-7A41C70F7AD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28000" y="6241617"/>
            <a:ext cx="1491065" cy="411534"/>
          </a:xfrm>
          <a:prstGeom prst="rect">
            <a:avLst/>
          </a:prstGeom>
        </p:spPr>
      </p:pic>
      <p:sp>
        <p:nvSpPr>
          <p:cNvPr id="6" name="Title Placeholder 1">
            <a:extLst>
              <a:ext uri="{FF2B5EF4-FFF2-40B4-BE49-F238E27FC236}">
                <a16:creationId xmlns:a16="http://schemas.microsoft.com/office/drawing/2014/main" id="{12E40129-09F6-3E5B-0BD7-889595C90618}"/>
              </a:ext>
            </a:extLst>
          </p:cNvPr>
          <p:cNvSpPr txBox="1">
            <a:spLocks/>
          </p:cNvSpPr>
          <p:nvPr/>
        </p:nvSpPr>
        <p:spPr>
          <a:xfrm>
            <a:off x="330200" y="6038420"/>
            <a:ext cx="6098309" cy="7461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ontserrat" pitchFamily="2" charset="0"/>
                <a:ea typeface="+mj-ea"/>
                <a:cs typeface="Arial" panose="020B0604020202020204" pitchFamily="34" charset="0"/>
              </a:defRPr>
            </a:lvl1pPr>
          </a:lstStyle>
          <a:p>
            <a:r>
              <a:rPr lang="en-US" sz="2000" b="1" i="1">
                <a:solidFill>
                  <a:schemeClr val="tx2"/>
                </a:solidFill>
                <a:latin typeface="Arial" panose="020B0604020202020204" pitchFamily="34" charset="0"/>
                <a:cs typeface="Arial" panose="020B0604020202020204" pitchFamily="34" charset="0"/>
              </a:rPr>
              <a:t>Peace Through Atomic Strength</a:t>
            </a:r>
          </a:p>
        </p:txBody>
      </p:sp>
    </p:spTree>
    <p:extLst>
      <p:ext uri="{BB962C8B-B14F-4D97-AF65-F5344CB8AC3E}">
        <p14:creationId xmlns:p14="http://schemas.microsoft.com/office/powerpoint/2010/main" val="3971269996"/>
      </p:ext>
    </p:extLst>
  </p:cSld>
  <p:clrMap bg1="lt1" tx1="dk1" bg2="lt2" tx2="dk2" accent1="accent1" accent2="accent2" accent3="accent3" accent4="accent4" accent5="accent5" accent6="accent6" hlink="hlink" folHlink="folHlink"/>
  <p:sldLayoutIdLst>
    <p:sldLayoutId id="2147483763" r:id="rId1"/>
  </p:sldLayoutIdLst>
  <p:hf hdr="0" ftr="0" dt="0"/>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347663" indent="-338138" algn="l" defTabSz="914400" rtl="0" eaLnBrk="1" latinLnBrk="0" hangingPunct="1">
        <a:lnSpc>
          <a:spcPct val="90000"/>
        </a:lnSpc>
        <a:spcBef>
          <a:spcPts val="1000"/>
        </a:spcBef>
        <a:buFontTx/>
        <a:buBlip>
          <a:blip r:embed="rId6"/>
        </a:buBlip>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F140BE-57F8-C5F5-1132-D7ABA2D29D21}"/>
              </a:ext>
            </a:extLst>
          </p:cNvPr>
          <p:cNvSpPr/>
          <p:nvPr/>
        </p:nvSpPr>
        <p:spPr>
          <a:xfrm>
            <a:off x="0" y="0"/>
            <a:ext cx="12192000" cy="1277655"/>
          </a:xfrm>
          <a:prstGeom prst="rect">
            <a:avLst/>
          </a:prstGeom>
          <a:solidFill>
            <a:srgbClr val="021E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C8F30497-342B-5A83-27A3-3C260E649042}"/>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7010400" y="-8873"/>
            <a:ext cx="5181600" cy="1295400"/>
          </a:xfrm>
          <a:prstGeom prst="rect">
            <a:avLst/>
          </a:prstGeom>
        </p:spPr>
      </p:pic>
      <p:sp>
        <p:nvSpPr>
          <p:cNvPr id="2" name="Title Placeholder 1">
            <a:extLst>
              <a:ext uri="{FF2B5EF4-FFF2-40B4-BE49-F238E27FC236}">
                <a16:creationId xmlns:a16="http://schemas.microsoft.com/office/drawing/2014/main" id="{75BC9C23-350F-2819-7ED2-FB9A07F29ABD}"/>
              </a:ext>
            </a:extLst>
          </p:cNvPr>
          <p:cNvSpPr>
            <a:spLocks noGrp="1"/>
          </p:cNvSpPr>
          <p:nvPr>
            <p:ph type="title"/>
          </p:nvPr>
        </p:nvSpPr>
        <p:spPr>
          <a:xfrm>
            <a:off x="838200" y="5065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A0D493-5D93-C6FB-8137-14EFBC39E5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6D0462D4-7EED-F678-B986-CA5AFD070ABC}"/>
              </a:ext>
            </a:extLst>
          </p:cNvPr>
          <p:cNvSpPr/>
          <p:nvPr/>
        </p:nvSpPr>
        <p:spPr>
          <a:xfrm>
            <a:off x="7421" y="6111832"/>
            <a:ext cx="12192000" cy="758255"/>
          </a:xfrm>
          <a:prstGeom prst="rect">
            <a:avLst/>
          </a:prstGeom>
          <a:solidFill>
            <a:srgbClr val="021E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Arial" panose="020B0604020202020204" pitchFamily="34" charset="0"/>
              <a:cs typeface="Arial" panose="020B0604020202020204" pitchFamily="34" charset="0"/>
            </a:endParaRPr>
          </a:p>
        </p:txBody>
      </p:sp>
      <p:pic>
        <p:nvPicPr>
          <p:cNvPr id="10" name="Picture 9" descr="A black and white sign with white text&#10;&#10;AI-generated content may be incorrect.">
            <a:extLst>
              <a:ext uri="{FF2B5EF4-FFF2-40B4-BE49-F238E27FC236}">
                <a16:creationId xmlns:a16="http://schemas.microsoft.com/office/drawing/2014/main" id="{171E5CF7-AE7D-7185-CABF-0AB10F0BDF8B}"/>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387245" y="6246341"/>
            <a:ext cx="1654629" cy="474152"/>
          </a:xfrm>
          <a:prstGeom prst="rect">
            <a:avLst/>
          </a:prstGeom>
        </p:spPr>
      </p:pic>
      <p:pic>
        <p:nvPicPr>
          <p:cNvPr id="11" name="Picture 10">
            <a:extLst>
              <a:ext uri="{FF2B5EF4-FFF2-40B4-BE49-F238E27FC236}">
                <a16:creationId xmlns:a16="http://schemas.microsoft.com/office/drawing/2014/main" id="{3507DA46-1E84-3F7F-FB3B-62E88707977D}"/>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10350847" y="6293735"/>
            <a:ext cx="1369791" cy="384502"/>
          </a:xfrm>
          <a:prstGeom prst="rect">
            <a:avLst/>
          </a:prstGeom>
        </p:spPr>
      </p:pic>
      <p:sp>
        <p:nvSpPr>
          <p:cNvPr id="4" name="Title Placeholder 1">
            <a:extLst>
              <a:ext uri="{FF2B5EF4-FFF2-40B4-BE49-F238E27FC236}">
                <a16:creationId xmlns:a16="http://schemas.microsoft.com/office/drawing/2014/main" id="{31F921DB-3352-EB00-5894-82833B8BDDA6}"/>
              </a:ext>
            </a:extLst>
          </p:cNvPr>
          <p:cNvSpPr txBox="1">
            <a:spLocks/>
          </p:cNvSpPr>
          <p:nvPr/>
        </p:nvSpPr>
        <p:spPr>
          <a:xfrm>
            <a:off x="838200" y="6111831"/>
            <a:ext cx="6098309" cy="7461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ontserrat" pitchFamily="2" charset="0"/>
                <a:ea typeface="+mj-ea"/>
                <a:cs typeface="Arial" panose="020B0604020202020204" pitchFamily="34" charset="0"/>
              </a:defRPr>
            </a:lvl1pPr>
          </a:lstStyle>
          <a:p>
            <a:r>
              <a:rPr lang="en-US" sz="2000" b="1" i="1">
                <a:latin typeface="Arial" panose="020B0604020202020204" pitchFamily="34" charset="0"/>
                <a:cs typeface="Arial" panose="020B0604020202020204" pitchFamily="34" charset="0"/>
              </a:rPr>
              <a:t>Peace Through Atomic Strength</a:t>
            </a:r>
          </a:p>
        </p:txBody>
      </p:sp>
      <p:sp>
        <p:nvSpPr>
          <p:cNvPr id="5" name="Slide Number Placeholder 5">
            <a:extLst>
              <a:ext uri="{FF2B5EF4-FFF2-40B4-BE49-F238E27FC236}">
                <a16:creationId xmlns:a16="http://schemas.microsoft.com/office/drawing/2014/main" id="{C3905565-6191-D710-B813-100C0CD65125}"/>
              </a:ext>
            </a:extLst>
          </p:cNvPr>
          <p:cNvSpPr txBox="1">
            <a:spLocks/>
          </p:cNvSpPr>
          <p:nvPr/>
        </p:nvSpPr>
        <p:spPr>
          <a:xfrm>
            <a:off x="11720638" y="6275987"/>
            <a:ext cx="69914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3EB71B-0E20-644D-98EB-43484203013E}"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17129551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Lst>
  <p:hf hdr="0" ftr="0" dt="0"/>
  <p:txStyles>
    <p:titleStyle>
      <a:lvl1pPr algn="l" defTabSz="914400" rtl="0" eaLnBrk="1" latinLnBrk="0" hangingPunct="1">
        <a:lnSpc>
          <a:spcPct val="90000"/>
        </a:lnSpc>
        <a:spcBef>
          <a:spcPct val="0"/>
        </a:spcBef>
        <a:buNone/>
        <a:defRPr sz="4400" b="1" kern="1200">
          <a:solidFill>
            <a:schemeClr val="bg1"/>
          </a:solidFill>
          <a:latin typeface="Montserrat" pitchFamily="2"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4191FE1-558F-2AE0-18D9-6D9524161CDC}"/>
              </a:ext>
            </a:extLst>
          </p:cNvPr>
          <p:cNvSpPr>
            <a:spLocks noGrp="1" noRot="1" noMove="1" noResize="1" noEditPoints="1" noAdjustHandles="1" noChangeArrowheads="1" noChangeShapeType="1"/>
          </p:cNvSpPr>
          <p:nvPr/>
        </p:nvSpPr>
        <p:spPr>
          <a:xfrm>
            <a:off x="0" y="6176967"/>
            <a:ext cx="12192000" cy="681037"/>
          </a:xfrm>
          <a:prstGeom prst="rect">
            <a:avLst/>
          </a:prstGeom>
          <a:solidFill>
            <a:srgbClr val="2A2E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8" name="Rectangle 7">
            <a:extLst>
              <a:ext uri="{FF2B5EF4-FFF2-40B4-BE49-F238E27FC236}">
                <a16:creationId xmlns:a16="http://schemas.microsoft.com/office/drawing/2014/main" id="{274BE927-7204-4CF4-C6C5-057D86E0037B}"/>
              </a:ext>
            </a:extLst>
          </p:cNvPr>
          <p:cNvSpPr>
            <a:spLocks noGrp="1" noRot="1" noMove="1" noResize="1" noEditPoints="1" noAdjustHandles="1" noChangeArrowheads="1" noChangeShapeType="1"/>
          </p:cNvSpPr>
          <p:nvPr/>
        </p:nvSpPr>
        <p:spPr>
          <a:xfrm>
            <a:off x="0" y="6309857"/>
            <a:ext cx="9670942" cy="432373"/>
          </a:xfrm>
          <a:prstGeom prst="rect">
            <a:avLst/>
          </a:prstGeom>
          <a:gradFill flip="none" rotWithShape="1">
            <a:gsLst>
              <a:gs pos="46000">
                <a:srgbClr val="00754A"/>
              </a:gs>
              <a:gs pos="100000">
                <a:srgbClr val="2A2E6C">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Box 8">
            <a:extLst>
              <a:ext uri="{FF2B5EF4-FFF2-40B4-BE49-F238E27FC236}">
                <a16:creationId xmlns:a16="http://schemas.microsoft.com/office/drawing/2014/main" id="{DEC49807-3CA7-E6A7-39C5-1ABFA29980A0}"/>
              </a:ext>
            </a:extLst>
          </p:cNvPr>
          <p:cNvSpPr txBox="1">
            <a:spLocks noGrp="1" noRot="1" noMove="1" noResize="1" noEditPoints="1" noAdjustHandles="1" noChangeArrowheads="1" noChangeShapeType="1"/>
          </p:cNvSpPr>
          <p:nvPr/>
        </p:nvSpPr>
        <p:spPr>
          <a:xfrm>
            <a:off x="838200" y="6385367"/>
            <a:ext cx="302087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bg1"/>
                </a:solidFill>
                <a:latin typeface="Arial" panose="020B0604020202020204" pitchFamily="34" charset="0"/>
                <a:cs typeface="Arial" panose="020B0604020202020204" pitchFamily="34" charset="0"/>
              </a:rPr>
              <a:t>INNOVATE. COLLABORATE. DELIVER.</a:t>
            </a:r>
          </a:p>
        </p:txBody>
      </p:sp>
      <p:sp>
        <p:nvSpPr>
          <p:cNvPr id="2" name="Title Placeholder 1">
            <a:extLst>
              <a:ext uri="{FF2B5EF4-FFF2-40B4-BE49-F238E27FC236}">
                <a16:creationId xmlns:a16="http://schemas.microsoft.com/office/drawing/2014/main" id="{23EB72D2-8861-34BD-29A6-CA72BC186F82}"/>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D482B8-C622-8DBA-68B3-6C70F877DA56}"/>
              </a:ext>
            </a:extLst>
          </p:cNvPr>
          <p:cNvSpPr>
            <a:spLocks noGrp="1"/>
          </p:cNvSpPr>
          <p:nvPr>
            <p:ph type="body" idx="1"/>
          </p:nvPr>
        </p:nvSpPr>
        <p:spPr>
          <a:xfrm>
            <a:off x="838200" y="1825629"/>
            <a:ext cx="10515600" cy="42148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A black and white logo&#10;&#10;Description automatically generated">
            <a:extLst>
              <a:ext uri="{FF2B5EF4-FFF2-40B4-BE49-F238E27FC236}">
                <a16:creationId xmlns:a16="http://schemas.microsoft.com/office/drawing/2014/main" id="{6E5211CF-94AE-A3E5-7E40-ED345911FF8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813473" y="6289104"/>
            <a:ext cx="1540329" cy="432373"/>
          </a:xfrm>
          <a:prstGeom prst="rect">
            <a:avLst/>
          </a:prstGeom>
        </p:spPr>
      </p:pic>
    </p:spTree>
    <p:extLst>
      <p:ext uri="{BB962C8B-B14F-4D97-AF65-F5344CB8AC3E}">
        <p14:creationId xmlns:p14="http://schemas.microsoft.com/office/powerpoint/2010/main" val="83803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68" r:id="rId8"/>
  </p:sldLayoutIdLst>
  <p:hf hdr="0" ftr="0" dt="0"/>
  <p:txStyles>
    <p:titleStyle>
      <a:lvl1pPr algn="l" defTabSz="914354"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A2EAC3C-A2F3-4508-2817-B155E8A22BB7}"/>
              </a:ext>
            </a:extLst>
          </p:cNvPr>
          <p:cNvSpPr>
            <a:spLocks noGrp="1"/>
          </p:cNvSpPr>
          <p:nvPr>
            <p:ph type="sldNum" sz="quarter" idx="4"/>
          </p:nvPr>
        </p:nvSpPr>
        <p:spPr>
          <a:xfrm>
            <a:off x="9321068" y="6300854"/>
            <a:ext cx="2743200"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DD3EB71B-0E20-644D-98EB-43484203013E}" type="slidenum">
              <a:rPr lang="en-US" smtClean="0"/>
              <a:pPr/>
              <a:t>‹#›</a:t>
            </a:fld>
            <a:endParaRPr lang="en-US"/>
          </a:p>
        </p:txBody>
      </p:sp>
      <p:sp>
        <p:nvSpPr>
          <p:cNvPr id="7" name="Rectangle 6">
            <a:extLst>
              <a:ext uri="{FF2B5EF4-FFF2-40B4-BE49-F238E27FC236}">
                <a16:creationId xmlns:a16="http://schemas.microsoft.com/office/drawing/2014/main" id="{1FF140BE-57F8-C5F5-1132-D7ABA2D29D21}"/>
              </a:ext>
            </a:extLst>
          </p:cNvPr>
          <p:cNvSpPr/>
          <p:nvPr/>
        </p:nvSpPr>
        <p:spPr>
          <a:xfrm>
            <a:off x="0" y="0"/>
            <a:ext cx="12192000" cy="1277655"/>
          </a:xfrm>
          <a:prstGeom prst="rect">
            <a:avLst/>
          </a:prstGeom>
          <a:solidFill>
            <a:srgbClr val="081E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C8F30497-342B-5A83-27A3-3C260E649042}"/>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7010400" y="-8873"/>
            <a:ext cx="5181600" cy="1295400"/>
          </a:xfrm>
          <a:prstGeom prst="rect">
            <a:avLst/>
          </a:prstGeom>
        </p:spPr>
      </p:pic>
      <p:sp>
        <p:nvSpPr>
          <p:cNvPr id="2" name="Title Placeholder 1">
            <a:extLst>
              <a:ext uri="{FF2B5EF4-FFF2-40B4-BE49-F238E27FC236}">
                <a16:creationId xmlns:a16="http://schemas.microsoft.com/office/drawing/2014/main" id="{75BC9C23-350F-2819-7ED2-FB9A07F29ABD}"/>
              </a:ext>
            </a:extLst>
          </p:cNvPr>
          <p:cNvSpPr>
            <a:spLocks noGrp="1"/>
          </p:cNvSpPr>
          <p:nvPr>
            <p:ph type="title"/>
          </p:nvPr>
        </p:nvSpPr>
        <p:spPr>
          <a:xfrm>
            <a:off x="838200" y="5065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A0D493-5D93-C6FB-8137-14EFBC39E5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6D0462D4-7EED-F678-B986-CA5AFD070ABC}"/>
              </a:ext>
            </a:extLst>
          </p:cNvPr>
          <p:cNvSpPr/>
          <p:nvPr/>
        </p:nvSpPr>
        <p:spPr>
          <a:xfrm>
            <a:off x="7421" y="6111832"/>
            <a:ext cx="12192000" cy="758255"/>
          </a:xfrm>
          <a:prstGeom prst="rect">
            <a:avLst/>
          </a:prstGeom>
          <a:solidFill>
            <a:srgbClr val="2528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Arial" panose="020B0604020202020204" pitchFamily="34" charset="0"/>
              <a:cs typeface="Arial" panose="020B0604020202020204" pitchFamily="34" charset="0"/>
            </a:endParaRPr>
          </a:p>
        </p:txBody>
      </p:sp>
      <p:pic>
        <p:nvPicPr>
          <p:cNvPr id="10" name="Picture 9" descr="A black and white sign with white text&#10;&#10;AI-generated content may be incorrect.">
            <a:extLst>
              <a:ext uri="{FF2B5EF4-FFF2-40B4-BE49-F238E27FC236}">
                <a16:creationId xmlns:a16="http://schemas.microsoft.com/office/drawing/2014/main" id="{171E5CF7-AE7D-7185-CABF-0AB10F0BDF8B}"/>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387245" y="6246341"/>
            <a:ext cx="1654629" cy="474152"/>
          </a:xfrm>
          <a:prstGeom prst="rect">
            <a:avLst/>
          </a:prstGeom>
        </p:spPr>
      </p:pic>
      <p:pic>
        <p:nvPicPr>
          <p:cNvPr id="11" name="Picture 10">
            <a:extLst>
              <a:ext uri="{FF2B5EF4-FFF2-40B4-BE49-F238E27FC236}">
                <a16:creationId xmlns:a16="http://schemas.microsoft.com/office/drawing/2014/main" id="{3507DA46-1E84-3F7F-FB3B-62E88707977D}"/>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10350847" y="6293735"/>
            <a:ext cx="1369791" cy="384502"/>
          </a:xfrm>
          <a:prstGeom prst="rect">
            <a:avLst/>
          </a:prstGeom>
        </p:spPr>
      </p:pic>
      <p:sp>
        <p:nvSpPr>
          <p:cNvPr id="4" name="Title Placeholder 1">
            <a:extLst>
              <a:ext uri="{FF2B5EF4-FFF2-40B4-BE49-F238E27FC236}">
                <a16:creationId xmlns:a16="http://schemas.microsoft.com/office/drawing/2014/main" id="{2234F080-CFF6-8321-4FE2-D1CA5B075F06}"/>
              </a:ext>
            </a:extLst>
          </p:cNvPr>
          <p:cNvSpPr txBox="1">
            <a:spLocks/>
          </p:cNvSpPr>
          <p:nvPr/>
        </p:nvSpPr>
        <p:spPr>
          <a:xfrm>
            <a:off x="838200" y="6111831"/>
            <a:ext cx="6098309" cy="7461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ontserrat" pitchFamily="2" charset="0"/>
                <a:ea typeface="+mj-ea"/>
                <a:cs typeface="Arial" panose="020B0604020202020204" pitchFamily="34" charset="0"/>
              </a:defRPr>
            </a:lvl1pPr>
          </a:lstStyle>
          <a:p>
            <a:r>
              <a:rPr lang="en-US" sz="2000" b="1" i="1">
                <a:latin typeface="Arial" panose="020B0604020202020204" pitchFamily="34" charset="0"/>
                <a:cs typeface="Arial" panose="020B0604020202020204" pitchFamily="34" charset="0"/>
              </a:rPr>
              <a:t>Peace Through Atomic Strength</a:t>
            </a:r>
          </a:p>
        </p:txBody>
      </p:sp>
      <p:sp>
        <p:nvSpPr>
          <p:cNvPr id="5" name="Slide Number Placeholder 5">
            <a:extLst>
              <a:ext uri="{FF2B5EF4-FFF2-40B4-BE49-F238E27FC236}">
                <a16:creationId xmlns:a16="http://schemas.microsoft.com/office/drawing/2014/main" id="{0F7F21CE-B6A5-8AFB-5391-7AC3ADD3AB11}"/>
              </a:ext>
            </a:extLst>
          </p:cNvPr>
          <p:cNvSpPr txBox="1">
            <a:spLocks/>
          </p:cNvSpPr>
          <p:nvPr/>
        </p:nvSpPr>
        <p:spPr>
          <a:xfrm>
            <a:off x="11720638" y="6275987"/>
            <a:ext cx="69914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3EB71B-0E20-644D-98EB-43484203013E}"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49024651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Lst>
  <p:txStyles>
    <p:titleStyle>
      <a:lvl1pPr algn="l" defTabSz="914400" rtl="0" eaLnBrk="1" latinLnBrk="0" hangingPunct="1">
        <a:lnSpc>
          <a:spcPct val="90000"/>
        </a:lnSpc>
        <a:spcBef>
          <a:spcPct val="0"/>
        </a:spcBef>
        <a:buNone/>
        <a:defRPr sz="4400" b="1" kern="1200">
          <a:solidFill>
            <a:schemeClr val="bg1"/>
          </a:solidFill>
          <a:latin typeface="Montserrat" pitchFamily="2"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F140BE-57F8-C5F5-1132-D7ABA2D29D21}"/>
              </a:ext>
            </a:extLst>
          </p:cNvPr>
          <p:cNvSpPr/>
          <p:nvPr/>
        </p:nvSpPr>
        <p:spPr>
          <a:xfrm>
            <a:off x="0" y="0"/>
            <a:ext cx="12192000" cy="1277655"/>
          </a:xfrm>
          <a:prstGeom prst="rect">
            <a:avLst/>
          </a:prstGeom>
          <a:solidFill>
            <a:srgbClr val="021E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4A2EAC3C-A2F3-4508-2817-B155E8A22BB7}"/>
              </a:ext>
            </a:extLst>
          </p:cNvPr>
          <p:cNvSpPr>
            <a:spLocks noGrp="1"/>
          </p:cNvSpPr>
          <p:nvPr>
            <p:ph type="sldNum" sz="quarter" idx="4"/>
          </p:nvPr>
        </p:nvSpPr>
        <p:spPr>
          <a:xfrm>
            <a:off x="9364200" y="6268731"/>
            <a:ext cx="2743200"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DD3EB71B-0E20-644D-98EB-43484203013E}" type="slidenum">
              <a:rPr lang="en-US" smtClean="0"/>
              <a:pPr/>
              <a:t>‹#›</a:t>
            </a:fld>
            <a:endParaRPr lang="en-US"/>
          </a:p>
        </p:txBody>
      </p:sp>
      <p:sp>
        <p:nvSpPr>
          <p:cNvPr id="2" name="Title Placeholder 1">
            <a:extLst>
              <a:ext uri="{FF2B5EF4-FFF2-40B4-BE49-F238E27FC236}">
                <a16:creationId xmlns:a16="http://schemas.microsoft.com/office/drawing/2014/main" id="{75BC9C23-350F-2819-7ED2-FB9A07F29ABD}"/>
              </a:ext>
            </a:extLst>
          </p:cNvPr>
          <p:cNvSpPr>
            <a:spLocks noGrp="1"/>
          </p:cNvSpPr>
          <p:nvPr>
            <p:ph type="title"/>
          </p:nvPr>
        </p:nvSpPr>
        <p:spPr>
          <a:xfrm>
            <a:off x="838200" y="5065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A0D493-5D93-C6FB-8137-14EFBC39E5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6D0462D4-7EED-F678-B986-CA5AFD070ABC}"/>
              </a:ext>
            </a:extLst>
          </p:cNvPr>
          <p:cNvSpPr/>
          <p:nvPr/>
        </p:nvSpPr>
        <p:spPr>
          <a:xfrm>
            <a:off x="7421" y="6111832"/>
            <a:ext cx="12192000" cy="758255"/>
          </a:xfrm>
          <a:prstGeom prst="rect">
            <a:avLst/>
          </a:prstGeom>
          <a:solidFill>
            <a:srgbClr val="021E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8895ED5-62B8-36C2-AB69-88FDA7BD82A7}"/>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7010400" y="-8873"/>
            <a:ext cx="5181600" cy="1295400"/>
          </a:xfrm>
          <a:prstGeom prst="rect">
            <a:avLst/>
          </a:prstGeom>
        </p:spPr>
      </p:pic>
      <p:pic>
        <p:nvPicPr>
          <p:cNvPr id="10" name="Picture 9" descr="A black and white sign with white text&#10;&#10;AI-generated content may be incorrect.">
            <a:extLst>
              <a:ext uri="{FF2B5EF4-FFF2-40B4-BE49-F238E27FC236}">
                <a16:creationId xmlns:a16="http://schemas.microsoft.com/office/drawing/2014/main" id="{171E5CF7-AE7D-7185-CABF-0AB10F0BDF8B}"/>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387245" y="6246341"/>
            <a:ext cx="1654629" cy="474152"/>
          </a:xfrm>
          <a:prstGeom prst="rect">
            <a:avLst/>
          </a:prstGeom>
        </p:spPr>
      </p:pic>
      <p:pic>
        <p:nvPicPr>
          <p:cNvPr id="11" name="Picture 10">
            <a:extLst>
              <a:ext uri="{FF2B5EF4-FFF2-40B4-BE49-F238E27FC236}">
                <a16:creationId xmlns:a16="http://schemas.microsoft.com/office/drawing/2014/main" id="{3507DA46-1E84-3F7F-FB3B-62E88707977D}"/>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10350847" y="6293735"/>
            <a:ext cx="1369791" cy="384502"/>
          </a:xfrm>
          <a:prstGeom prst="rect">
            <a:avLst/>
          </a:prstGeom>
        </p:spPr>
      </p:pic>
      <p:sp>
        <p:nvSpPr>
          <p:cNvPr id="5" name="Title Placeholder 1">
            <a:extLst>
              <a:ext uri="{FF2B5EF4-FFF2-40B4-BE49-F238E27FC236}">
                <a16:creationId xmlns:a16="http://schemas.microsoft.com/office/drawing/2014/main" id="{20B4B526-EF33-C752-4091-14E9ECC948CF}"/>
              </a:ext>
            </a:extLst>
          </p:cNvPr>
          <p:cNvSpPr txBox="1">
            <a:spLocks/>
          </p:cNvSpPr>
          <p:nvPr/>
        </p:nvSpPr>
        <p:spPr>
          <a:xfrm>
            <a:off x="838200" y="6111831"/>
            <a:ext cx="6098309" cy="7461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ontserrat" pitchFamily="2" charset="0"/>
                <a:ea typeface="+mj-ea"/>
                <a:cs typeface="Arial" panose="020B0604020202020204" pitchFamily="34" charset="0"/>
              </a:defRPr>
            </a:lvl1pPr>
          </a:lstStyle>
          <a:p>
            <a:r>
              <a:rPr lang="en-US" sz="2000" b="1" i="1">
                <a:latin typeface="Arial" panose="020B0604020202020204" pitchFamily="34" charset="0"/>
                <a:cs typeface="Arial" panose="020B0604020202020204" pitchFamily="34" charset="0"/>
              </a:rPr>
              <a:t>Peace Through Atomic Strength</a:t>
            </a:r>
          </a:p>
        </p:txBody>
      </p:sp>
      <p:sp>
        <p:nvSpPr>
          <p:cNvPr id="8" name="Slide Number Placeholder 5">
            <a:extLst>
              <a:ext uri="{FF2B5EF4-FFF2-40B4-BE49-F238E27FC236}">
                <a16:creationId xmlns:a16="http://schemas.microsoft.com/office/drawing/2014/main" id="{14508017-EDA4-AB25-6C3E-FF3E7F10C953}"/>
              </a:ext>
            </a:extLst>
          </p:cNvPr>
          <p:cNvSpPr txBox="1">
            <a:spLocks/>
          </p:cNvSpPr>
          <p:nvPr/>
        </p:nvSpPr>
        <p:spPr>
          <a:xfrm>
            <a:off x="9849698" y="6303753"/>
            <a:ext cx="307509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		</a:t>
            </a:r>
            <a:fld id="{DD3EB71B-0E20-644D-98EB-43484203013E}"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32074563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41" r:id="rId10"/>
  </p:sldLayoutIdLst>
  <p:hf hdr="0" ftr="0" dt="0"/>
  <p:txStyles>
    <p:titleStyle>
      <a:lvl1pPr algn="l" defTabSz="914400" rtl="0" eaLnBrk="1" latinLnBrk="0" hangingPunct="1">
        <a:lnSpc>
          <a:spcPct val="90000"/>
        </a:lnSpc>
        <a:spcBef>
          <a:spcPct val="0"/>
        </a:spcBef>
        <a:buNone/>
        <a:defRPr sz="4400" b="1" kern="1200">
          <a:solidFill>
            <a:schemeClr val="bg1"/>
          </a:solidFill>
          <a:latin typeface="Montserrat" pitchFamily="2" charset="0"/>
          <a:ea typeface="+mj-ea"/>
          <a:cs typeface="Arial" panose="020B0604020202020204" pitchFamily="34" charset="0"/>
        </a:defRPr>
      </a:lvl1pPr>
    </p:titleStyle>
    <p:bodyStyle>
      <a:lvl1pPr marL="347663" indent="-338138" algn="l" defTabSz="914400" rtl="0" eaLnBrk="1" latinLnBrk="0" hangingPunct="1">
        <a:lnSpc>
          <a:spcPct val="90000"/>
        </a:lnSpc>
        <a:spcBef>
          <a:spcPts val="1000"/>
        </a:spcBef>
        <a:buClr>
          <a:srgbClr val="C50E3D"/>
        </a:buClr>
        <a:buFont typeface="Wingdings" panose="05000000000000000000" pitchFamily="2" charset="2"/>
        <a:buChar char="«"/>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BE351B-1D9E-ED4F-A0EA-931F8B085416}"/>
              </a:ext>
            </a:extLst>
          </p:cNvPr>
          <p:cNvSpPr/>
          <p:nvPr/>
        </p:nvSpPr>
        <p:spPr>
          <a:xfrm>
            <a:off x="1524" y="0"/>
            <a:ext cx="12188952" cy="5879592"/>
          </a:xfrm>
          <a:prstGeom prst="rect">
            <a:avLst/>
          </a:prstGeom>
          <a:solidFill>
            <a:srgbClr val="021E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up of a logo&#10;&#10;AI-generated content may be incorrect.">
            <a:extLst>
              <a:ext uri="{FF2B5EF4-FFF2-40B4-BE49-F238E27FC236}">
                <a16:creationId xmlns:a16="http://schemas.microsoft.com/office/drawing/2014/main" id="{0E6D0458-8C03-2C2E-6851-612DA12D930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41922" y="6145805"/>
            <a:ext cx="2060447" cy="531400"/>
          </a:xfrm>
          <a:prstGeom prst="rect">
            <a:avLst/>
          </a:prstGeom>
        </p:spPr>
      </p:pic>
      <p:pic>
        <p:nvPicPr>
          <p:cNvPr id="3" name="Picture 2" descr="A blue and black logo&#10;&#10;AI-generated content may be incorrect.">
            <a:extLst>
              <a:ext uri="{FF2B5EF4-FFF2-40B4-BE49-F238E27FC236}">
                <a16:creationId xmlns:a16="http://schemas.microsoft.com/office/drawing/2014/main" id="{EE77629E-41B2-22BA-A255-FB02E0872B6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28000" y="6241617"/>
            <a:ext cx="1491065" cy="411534"/>
          </a:xfrm>
          <a:prstGeom prst="rect">
            <a:avLst/>
          </a:prstGeom>
        </p:spPr>
      </p:pic>
      <p:pic>
        <p:nvPicPr>
          <p:cNvPr id="7" name="Picture 6" descr="A black and white image of a person&#10;&#10;AI-generated content may be incorrect.">
            <a:extLst>
              <a:ext uri="{FF2B5EF4-FFF2-40B4-BE49-F238E27FC236}">
                <a16:creationId xmlns:a16="http://schemas.microsoft.com/office/drawing/2014/main" id="{907FD5D8-27D9-56A5-127C-56F3851DE00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511" y="1197859"/>
            <a:ext cx="12188977" cy="4462281"/>
          </a:xfrm>
          <a:prstGeom prst="rect">
            <a:avLst/>
          </a:prstGeom>
        </p:spPr>
      </p:pic>
      <p:sp>
        <p:nvSpPr>
          <p:cNvPr id="5" name="Rectangle 4">
            <a:extLst>
              <a:ext uri="{FF2B5EF4-FFF2-40B4-BE49-F238E27FC236}">
                <a16:creationId xmlns:a16="http://schemas.microsoft.com/office/drawing/2014/main" id="{C5C63FEF-36B9-7DA6-0155-D1C4809EA843}"/>
              </a:ext>
            </a:extLst>
          </p:cNvPr>
          <p:cNvSpPr/>
          <p:nvPr/>
        </p:nvSpPr>
        <p:spPr>
          <a:xfrm>
            <a:off x="0" y="842480"/>
            <a:ext cx="6185043" cy="2774023"/>
          </a:xfrm>
          <a:prstGeom prst="rect">
            <a:avLst/>
          </a:prstGeom>
          <a:solidFill>
            <a:srgbClr val="C50E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F3DDE3A7-859C-9DCE-339F-7BE8FD8828D6}"/>
              </a:ext>
            </a:extLst>
          </p:cNvPr>
          <p:cNvSpPr txBox="1">
            <a:spLocks/>
          </p:cNvSpPr>
          <p:nvPr/>
        </p:nvSpPr>
        <p:spPr>
          <a:xfrm>
            <a:off x="330200" y="6038420"/>
            <a:ext cx="6098309" cy="7461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ontserrat" pitchFamily="2" charset="0"/>
                <a:ea typeface="+mj-ea"/>
                <a:cs typeface="Arial" panose="020B0604020202020204" pitchFamily="34" charset="0"/>
              </a:defRPr>
            </a:lvl1pPr>
          </a:lstStyle>
          <a:p>
            <a:r>
              <a:rPr lang="en-US" sz="2000" b="1" i="1">
                <a:solidFill>
                  <a:schemeClr val="tx2"/>
                </a:solidFill>
                <a:latin typeface="Arial" panose="020B0604020202020204" pitchFamily="34" charset="0"/>
                <a:cs typeface="Arial" panose="020B0604020202020204" pitchFamily="34" charset="0"/>
              </a:rPr>
              <a:t>Peace Through Atomic Strength</a:t>
            </a:r>
          </a:p>
        </p:txBody>
      </p:sp>
    </p:spTree>
    <p:extLst>
      <p:ext uri="{BB962C8B-B14F-4D97-AF65-F5344CB8AC3E}">
        <p14:creationId xmlns:p14="http://schemas.microsoft.com/office/powerpoint/2010/main" val="166724646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42" r:id="rId3"/>
    <p:sldLayoutId id="2147483743" r:id="rId4"/>
  </p:sldLayoutIdLst>
  <p:hf hdr="0" ftr="0" dt="0"/>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347663" indent="-338138" algn="l" defTabSz="914400" rtl="0" eaLnBrk="1" latinLnBrk="0" hangingPunct="1">
        <a:lnSpc>
          <a:spcPct val="90000"/>
        </a:lnSpc>
        <a:spcBef>
          <a:spcPts val="1000"/>
        </a:spcBef>
        <a:buFontTx/>
        <a:buBlip>
          <a:blip r:embed="rId9"/>
        </a:buBlip>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descr="A close-up of a logo&#10;&#10;AI-generated content may be incorrect.">
            <a:extLst>
              <a:ext uri="{FF2B5EF4-FFF2-40B4-BE49-F238E27FC236}">
                <a16:creationId xmlns:a16="http://schemas.microsoft.com/office/drawing/2014/main" id="{0E6D0458-8C03-2C2E-6851-612DA12D930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41922" y="6145805"/>
            <a:ext cx="2060447" cy="531400"/>
          </a:xfrm>
          <a:prstGeom prst="rect">
            <a:avLst/>
          </a:prstGeom>
        </p:spPr>
      </p:pic>
      <p:pic>
        <p:nvPicPr>
          <p:cNvPr id="2" name="Picture 1" descr="A close-up of a person holding a spray object&#10;&#10;AI-generated content may be incorrect.">
            <a:extLst>
              <a:ext uri="{FF2B5EF4-FFF2-40B4-BE49-F238E27FC236}">
                <a16:creationId xmlns:a16="http://schemas.microsoft.com/office/drawing/2014/main" id="{CE7CACEA-28E8-9745-D367-2DE90F22E6E9}"/>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 y="1254072"/>
            <a:ext cx="12199420" cy="4945806"/>
          </a:xfrm>
          <a:prstGeom prst="rect">
            <a:avLst/>
          </a:prstGeom>
        </p:spPr>
      </p:pic>
      <p:pic>
        <p:nvPicPr>
          <p:cNvPr id="3" name="Picture 2" descr="A blue and black logo&#10;&#10;AI-generated content may be incorrect.">
            <a:extLst>
              <a:ext uri="{FF2B5EF4-FFF2-40B4-BE49-F238E27FC236}">
                <a16:creationId xmlns:a16="http://schemas.microsoft.com/office/drawing/2014/main" id="{364BE2B4-46A3-64C3-22E8-7A41C70F7AD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28000" y="6241617"/>
            <a:ext cx="1491065" cy="411534"/>
          </a:xfrm>
          <a:prstGeom prst="rect">
            <a:avLst/>
          </a:prstGeom>
        </p:spPr>
      </p:pic>
      <p:sp>
        <p:nvSpPr>
          <p:cNvPr id="6" name="Title Placeholder 1">
            <a:extLst>
              <a:ext uri="{FF2B5EF4-FFF2-40B4-BE49-F238E27FC236}">
                <a16:creationId xmlns:a16="http://schemas.microsoft.com/office/drawing/2014/main" id="{12E40129-09F6-3E5B-0BD7-889595C90618}"/>
              </a:ext>
            </a:extLst>
          </p:cNvPr>
          <p:cNvSpPr txBox="1">
            <a:spLocks/>
          </p:cNvSpPr>
          <p:nvPr/>
        </p:nvSpPr>
        <p:spPr>
          <a:xfrm>
            <a:off x="330200" y="6038420"/>
            <a:ext cx="6098309" cy="7461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ontserrat" pitchFamily="2" charset="0"/>
                <a:ea typeface="+mj-ea"/>
                <a:cs typeface="Arial" panose="020B0604020202020204" pitchFamily="34" charset="0"/>
              </a:defRPr>
            </a:lvl1pPr>
          </a:lstStyle>
          <a:p>
            <a:r>
              <a:rPr lang="en-US" sz="2000" b="1" i="1">
                <a:solidFill>
                  <a:schemeClr val="tx2"/>
                </a:solidFill>
                <a:latin typeface="Arial" panose="020B0604020202020204" pitchFamily="34" charset="0"/>
                <a:cs typeface="Arial" panose="020B0604020202020204" pitchFamily="34" charset="0"/>
              </a:rPr>
              <a:t>Peace Through Atomic Strength</a:t>
            </a:r>
          </a:p>
        </p:txBody>
      </p:sp>
    </p:spTree>
    <p:extLst>
      <p:ext uri="{BB962C8B-B14F-4D97-AF65-F5344CB8AC3E}">
        <p14:creationId xmlns:p14="http://schemas.microsoft.com/office/powerpoint/2010/main" val="1712564409"/>
      </p:ext>
    </p:extLst>
  </p:cSld>
  <p:clrMap bg1="lt1" tx1="dk1" bg2="lt2" tx2="dk2" accent1="accent1" accent2="accent2" accent3="accent3" accent4="accent4" accent5="accent5" accent6="accent6" hlink="hlink" folHlink="folHlink"/>
  <p:sldLayoutIdLst>
    <p:sldLayoutId id="2147483705" r:id="rId1"/>
    <p:sldLayoutId id="2147483744" r:id="rId2"/>
    <p:sldLayoutId id="2147483745" r:id="rId3"/>
  </p:sldLayoutIdLst>
  <p:hf hdr="0" ftr="0" dt="0"/>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347663" indent="-338138" algn="l" defTabSz="914400" rtl="0" eaLnBrk="1" latinLnBrk="0" hangingPunct="1">
        <a:lnSpc>
          <a:spcPct val="90000"/>
        </a:lnSpc>
        <a:spcBef>
          <a:spcPts val="1000"/>
        </a:spcBef>
        <a:buFontTx/>
        <a:buBlip>
          <a:blip r:embed="rId8"/>
        </a:buBlip>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F140BE-57F8-C5F5-1132-D7ABA2D29D21}"/>
              </a:ext>
            </a:extLst>
          </p:cNvPr>
          <p:cNvSpPr/>
          <p:nvPr/>
        </p:nvSpPr>
        <p:spPr>
          <a:xfrm>
            <a:off x="0" y="0"/>
            <a:ext cx="12192000" cy="1277655"/>
          </a:xfrm>
          <a:prstGeom prst="rect">
            <a:avLst/>
          </a:prstGeom>
          <a:solidFill>
            <a:srgbClr val="021E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C8F30497-342B-5A83-27A3-3C260E649042}"/>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7010400" y="-8873"/>
            <a:ext cx="5181600" cy="1295400"/>
          </a:xfrm>
          <a:prstGeom prst="rect">
            <a:avLst/>
          </a:prstGeom>
        </p:spPr>
      </p:pic>
      <p:sp>
        <p:nvSpPr>
          <p:cNvPr id="2" name="Title Placeholder 1">
            <a:extLst>
              <a:ext uri="{FF2B5EF4-FFF2-40B4-BE49-F238E27FC236}">
                <a16:creationId xmlns:a16="http://schemas.microsoft.com/office/drawing/2014/main" id="{75BC9C23-350F-2819-7ED2-FB9A07F29ABD}"/>
              </a:ext>
            </a:extLst>
          </p:cNvPr>
          <p:cNvSpPr>
            <a:spLocks noGrp="1"/>
          </p:cNvSpPr>
          <p:nvPr>
            <p:ph type="title"/>
          </p:nvPr>
        </p:nvSpPr>
        <p:spPr>
          <a:xfrm>
            <a:off x="838200" y="5065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A0D493-5D93-C6FB-8137-14EFBC39E5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6D0462D4-7EED-F678-B986-CA5AFD070ABC}"/>
              </a:ext>
            </a:extLst>
          </p:cNvPr>
          <p:cNvSpPr/>
          <p:nvPr/>
        </p:nvSpPr>
        <p:spPr>
          <a:xfrm>
            <a:off x="7421" y="6111832"/>
            <a:ext cx="12192000" cy="758255"/>
          </a:xfrm>
          <a:prstGeom prst="rect">
            <a:avLst/>
          </a:prstGeom>
          <a:solidFill>
            <a:srgbClr val="021E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Arial" panose="020B0604020202020204" pitchFamily="34" charset="0"/>
              <a:cs typeface="Arial" panose="020B0604020202020204" pitchFamily="34" charset="0"/>
            </a:endParaRPr>
          </a:p>
        </p:txBody>
      </p:sp>
      <p:pic>
        <p:nvPicPr>
          <p:cNvPr id="10" name="Picture 9" descr="A black and white sign with white text&#10;&#10;AI-generated content may be incorrect.">
            <a:extLst>
              <a:ext uri="{FF2B5EF4-FFF2-40B4-BE49-F238E27FC236}">
                <a16:creationId xmlns:a16="http://schemas.microsoft.com/office/drawing/2014/main" id="{171E5CF7-AE7D-7185-CABF-0AB10F0BDF8B}"/>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8387245" y="6246341"/>
            <a:ext cx="1654629" cy="474152"/>
          </a:xfrm>
          <a:prstGeom prst="rect">
            <a:avLst/>
          </a:prstGeom>
        </p:spPr>
      </p:pic>
      <p:pic>
        <p:nvPicPr>
          <p:cNvPr id="11" name="Picture 10">
            <a:extLst>
              <a:ext uri="{FF2B5EF4-FFF2-40B4-BE49-F238E27FC236}">
                <a16:creationId xmlns:a16="http://schemas.microsoft.com/office/drawing/2014/main" id="{3507DA46-1E84-3F7F-FB3B-62E88707977D}"/>
              </a:ext>
            </a:extLst>
          </p:cNvPr>
          <p:cNvPicPr>
            <a:picLocks noChangeAspect="1"/>
          </p:cNvPicPr>
          <p:nvPr/>
        </p:nvPicPr>
        <p:blipFill>
          <a:blip r:embed="rId15" cstate="email">
            <a:extLst>
              <a:ext uri="{28A0092B-C50C-407E-A947-70E740481C1C}">
                <a14:useLocalDpi xmlns:a14="http://schemas.microsoft.com/office/drawing/2010/main"/>
              </a:ext>
            </a:extLst>
          </a:blip>
          <a:srcRect/>
          <a:stretch/>
        </p:blipFill>
        <p:spPr>
          <a:xfrm>
            <a:off x="10350847" y="6293735"/>
            <a:ext cx="1369791" cy="384502"/>
          </a:xfrm>
          <a:prstGeom prst="rect">
            <a:avLst/>
          </a:prstGeom>
        </p:spPr>
      </p:pic>
      <p:sp>
        <p:nvSpPr>
          <p:cNvPr id="4" name="Title Placeholder 1">
            <a:extLst>
              <a:ext uri="{FF2B5EF4-FFF2-40B4-BE49-F238E27FC236}">
                <a16:creationId xmlns:a16="http://schemas.microsoft.com/office/drawing/2014/main" id="{31F921DB-3352-EB00-5894-82833B8BDDA6}"/>
              </a:ext>
            </a:extLst>
          </p:cNvPr>
          <p:cNvSpPr txBox="1">
            <a:spLocks/>
          </p:cNvSpPr>
          <p:nvPr/>
        </p:nvSpPr>
        <p:spPr>
          <a:xfrm>
            <a:off x="838200" y="6111831"/>
            <a:ext cx="6098309" cy="7461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ontserrat" pitchFamily="2" charset="0"/>
                <a:ea typeface="+mj-ea"/>
                <a:cs typeface="Arial" panose="020B0604020202020204" pitchFamily="34" charset="0"/>
              </a:defRPr>
            </a:lvl1pPr>
          </a:lstStyle>
          <a:p>
            <a:r>
              <a:rPr lang="en-US" sz="2000" b="1" i="1">
                <a:latin typeface="Arial" panose="020B0604020202020204" pitchFamily="34" charset="0"/>
                <a:cs typeface="Arial" panose="020B0604020202020204" pitchFamily="34" charset="0"/>
              </a:rPr>
              <a:t>Peace Through Atomic Strength</a:t>
            </a:r>
          </a:p>
        </p:txBody>
      </p:sp>
      <p:sp>
        <p:nvSpPr>
          <p:cNvPr id="5" name="Slide Number Placeholder 5">
            <a:extLst>
              <a:ext uri="{FF2B5EF4-FFF2-40B4-BE49-F238E27FC236}">
                <a16:creationId xmlns:a16="http://schemas.microsoft.com/office/drawing/2014/main" id="{C3905565-6191-D710-B813-100C0CD65125}"/>
              </a:ext>
            </a:extLst>
          </p:cNvPr>
          <p:cNvSpPr txBox="1">
            <a:spLocks/>
          </p:cNvSpPr>
          <p:nvPr/>
        </p:nvSpPr>
        <p:spPr>
          <a:xfrm>
            <a:off x="11720638" y="6275987"/>
            <a:ext cx="69914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3EB71B-0E20-644D-98EB-43484203013E}"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81249143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46" r:id="rId10"/>
    <p:sldLayoutId id="2147483747" r:id="rId11"/>
  </p:sldLayoutIdLst>
  <p:hf hdr="0" ftr="0" dt="0"/>
  <p:txStyles>
    <p:titleStyle>
      <a:lvl1pPr algn="l" defTabSz="914400" rtl="0" eaLnBrk="1" latinLnBrk="0" hangingPunct="1">
        <a:lnSpc>
          <a:spcPct val="90000"/>
        </a:lnSpc>
        <a:spcBef>
          <a:spcPct val="0"/>
        </a:spcBef>
        <a:buNone/>
        <a:defRPr sz="4400" b="1" kern="1200">
          <a:solidFill>
            <a:schemeClr val="bg1"/>
          </a:solidFill>
          <a:latin typeface="Montserrat" pitchFamily="2"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F140BE-57F8-C5F5-1132-D7ABA2D29D21}"/>
              </a:ext>
            </a:extLst>
          </p:cNvPr>
          <p:cNvSpPr/>
          <p:nvPr/>
        </p:nvSpPr>
        <p:spPr>
          <a:xfrm>
            <a:off x="0" y="0"/>
            <a:ext cx="12192000" cy="1277655"/>
          </a:xfrm>
          <a:prstGeom prst="rect">
            <a:avLst/>
          </a:prstGeom>
          <a:solidFill>
            <a:srgbClr val="021E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4A2EAC3C-A2F3-4508-2817-B155E8A22BB7}"/>
              </a:ext>
            </a:extLst>
          </p:cNvPr>
          <p:cNvSpPr>
            <a:spLocks noGrp="1"/>
          </p:cNvSpPr>
          <p:nvPr>
            <p:ph type="sldNum" sz="quarter" idx="4"/>
          </p:nvPr>
        </p:nvSpPr>
        <p:spPr>
          <a:xfrm>
            <a:off x="9364200" y="6268731"/>
            <a:ext cx="2743200"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DD3EB71B-0E20-644D-98EB-43484203013E}" type="slidenum">
              <a:rPr lang="en-US" smtClean="0"/>
              <a:pPr/>
              <a:t>‹#›</a:t>
            </a:fld>
            <a:endParaRPr lang="en-US"/>
          </a:p>
        </p:txBody>
      </p:sp>
      <p:sp>
        <p:nvSpPr>
          <p:cNvPr id="2" name="Title Placeholder 1">
            <a:extLst>
              <a:ext uri="{FF2B5EF4-FFF2-40B4-BE49-F238E27FC236}">
                <a16:creationId xmlns:a16="http://schemas.microsoft.com/office/drawing/2014/main" id="{75BC9C23-350F-2819-7ED2-FB9A07F29ABD}"/>
              </a:ext>
            </a:extLst>
          </p:cNvPr>
          <p:cNvSpPr>
            <a:spLocks noGrp="1"/>
          </p:cNvSpPr>
          <p:nvPr>
            <p:ph type="title"/>
          </p:nvPr>
        </p:nvSpPr>
        <p:spPr>
          <a:xfrm>
            <a:off x="838200" y="5065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A0D493-5D93-C6FB-8137-14EFBC39E5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6D0462D4-7EED-F678-B986-CA5AFD070ABC}"/>
              </a:ext>
            </a:extLst>
          </p:cNvPr>
          <p:cNvSpPr/>
          <p:nvPr/>
        </p:nvSpPr>
        <p:spPr>
          <a:xfrm>
            <a:off x="7421" y="6111832"/>
            <a:ext cx="12192000" cy="758255"/>
          </a:xfrm>
          <a:prstGeom prst="rect">
            <a:avLst/>
          </a:prstGeom>
          <a:solidFill>
            <a:srgbClr val="021E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8895ED5-62B8-36C2-AB69-88FDA7BD82A7}"/>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7010400" y="-8873"/>
            <a:ext cx="5181600" cy="1295400"/>
          </a:xfrm>
          <a:prstGeom prst="rect">
            <a:avLst/>
          </a:prstGeom>
        </p:spPr>
      </p:pic>
      <p:pic>
        <p:nvPicPr>
          <p:cNvPr id="10" name="Picture 9" descr="A black and white sign with white text&#10;&#10;AI-generated content may be incorrect.">
            <a:extLst>
              <a:ext uri="{FF2B5EF4-FFF2-40B4-BE49-F238E27FC236}">
                <a16:creationId xmlns:a16="http://schemas.microsoft.com/office/drawing/2014/main" id="{171E5CF7-AE7D-7185-CABF-0AB10F0BDF8B}"/>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387245" y="6246341"/>
            <a:ext cx="1654629" cy="474152"/>
          </a:xfrm>
          <a:prstGeom prst="rect">
            <a:avLst/>
          </a:prstGeom>
        </p:spPr>
      </p:pic>
      <p:pic>
        <p:nvPicPr>
          <p:cNvPr id="11" name="Picture 10">
            <a:extLst>
              <a:ext uri="{FF2B5EF4-FFF2-40B4-BE49-F238E27FC236}">
                <a16:creationId xmlns:a16="http://schemas.microsoft.com/office/drawing/2014/main" id="{3507DA46-1E84-3F7F-FB3B-62E88707977D}"/>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10350847" y="6293735"/>
            <a:ext cx="1369791" cy="384502"/>
          </a:xfrm>
          <a:prstGeom prst="rect">
            <a:avLst/>
          </a:prstGeom>
        </p:spPr>
      </p:pic>
      <p:sp>
        <p:nvSpPr>
          <p:cNvPr id="5" name="Title Placeholder 1">
            <a:extLst>
              <a:ext uri="{FF2B5EF4-FFF2-40B4-BE49-F238E27FC236}">
                <a16:creationId xmlns:a16="http://schemas.microsoft.com/office/drawing/2014/main" id="{20B4B526-EF33-C752-4091-14E9ECC948CF}"/>
              </a:ext>
            </a:extLst>
          </p:cNvPr>
          <p:cNvSpPr txBox="1">
            <a:spLocks/>
          </p:cNvSpPr>
          <p:nvPr/>
        </p:nvSpPr>
        <p:spPr>
          <a:xfrm>
            <a:off x="838200" y="6111831"/>
            <a:ext cx="6098309" cy="7461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ontserrat" pitchFamily="2" charset="0"/>
                <a:ea typeface="+mj-ea"/>
                <a:cs typeface="Arial" panose="020B0604020202020204" pitchFamily="34" charset="0"/>
              </a:defRPr>
            </a:lvl1pPr>
          </a:lstStyle>
          <a:p>
            <a:r>
              <a:rPr lang="en-US" sz="2000" b="1" i="1">
                <a:latin typeface="Arial" panose="020B0604020202020204" pitchFamily="34" charset="0"/>
                <a:cs typeface="Arial" panose="020B0604020202020204" pitchFamily="34" charset="0"/>
              </a:rPr>
              <a:t>Peace Through Atomic Strength</a:t>
            </a:r>
          </a:p>
        </p:txBody>
      </p:sp>
      <p:sp>
        <p:nvSpPr>
          <p:cNvPr id="8" name="Slide Number Placeholder 5">
            <a:extLst>
              <a:ext uri="{FF2B5EF4-FFF2-40B4-BE49-F238E27FC236}">
                <a16:creationId xmlns:a16="http://schemas.microsoft.com/office/drawing/2014/main" id="{14508017-EDA4-AB25-6C3E-FF3E7F10C953}"/>
              </a:ext>
            </a:extLst>
          </p:cNvPr>
          <p:cNvSpPr txBox="1">
            <a:spLocks/>
          </p:cNvSpPr>
          <p:nvPr/>
        </p:nvSpPr>
        <p:spPr>
          <a:xfrm>
            <a:off x="9849698" y="6303753"/>
            <a:ext cx="307509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		</a:t>
            </a:r>
            <a:fld id="{DD3EB71B-0E20-644D-98EB-43484203013E}"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115654469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48" r:id="rId10"/>
  </p:sldLayoutIdLst>
  <p:hf hdr="0" ftr="0" dt="0"/>
  <p:txStyles>
    <p:titleStyle>
      <a:lvl1pPr algn="l" defTabSz="914400" rtl="0" eaLnBrk="1" latinLnBrk="0" hangingPunct="1">
        <a:lnSpc>
          <a:spcPct val="90000"/>
        </a:lnSpc>
        <a:spcBef>
          <a:spcPct val="0"/>
        </a:spcBef>
        <a:buNone/>
        <a:defRPr sz="4400" b="1" kern="1200">
          <a:solidFill>
            <a:schemeClr val="bg1"/>
          </a:solidFill>
          <a:latin typeface="Montserrat" pitchFamily="2" charset="0"/>
          <a:ea typeface="+mj-ea"/>
          <a:cs typeface="Arial" panose="020B0604020202020204" pitchFamily="34" charset="0"/>
        </a:defRPr>
      </a:lvl1pPr>
    </p:titleStyle>
    <p:bodyStyle>
      <a:lvl1pPr marL="347663" indent="-338138" algn="l" defTabSz="914400" rtl="0" eaLnBrk="1" latinLnBrk="0" hangingPunct="1">
        <a:lnSpc>
          <a:spcPct val="90000"/>
        </a:lnSpc>
        <a:spcBef>
          <a:spcPts val="1000"/>
        </a:spcBef>
        <a:buClr>
          <a:srgbClr val="C50E3D"/>
        </a:buClr>
        <a:buFont typeface="Wingdings" panose="05000000000000000000" pitchFamily="2" charset="2"/>
        <a:buChar char="«"/>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BE351B-1D9E-ED4F-A0EA-931F8B085416}"/>
              </a:ext>
            </a:extLst>
          </p:cNvPr>
          <p:cNvSpPr/>
          <p:nvPr/>
        </p:nvSpPr>
        <p:spPr>
          <a:xfrm>
            <a:off x="1524" y="0"/>
            <a:ext cx="12188952" cy="5879592"/>
          </a:xfrm>
          <a:prstGeom prst="rect">
            <a:avLst/>
          </a:prstGeom>
          <a:solidFill>
            <a:srgbClr val="021E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up of a logo&#10;&#10;AI-generated content may be incorrect.">
            <a:extLst>
              <a:ext uri="{FF2B5EF4-FFF2-40B4-BE49-F238E27FC236}">
                <a16:creationId xmlns:a16="http://schemas.microsoft.com/office/drawing/2014/main" id="{0E6D0458-8C03-2C2E-6851-612DA12D93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41922" y="6145805"/>
            <a:ext cx="2060447" cy="531400"/>
          </a:xfrm>
          <a:prstGeom prst="rect">
            <a:avLst/>
          </a:prstGeom>
        </p:spPr>
      </p:pic>
      <p:pic>
        <p:nvPicPr>
          <p:cNvPr id="3" name="Picture 2" descr="A blue and black logo&#10;&#10;AI-generated content may be incorrect.">
            <a:extLst>
              <a:ext uri="{FF2B5EF4-FFF2-40B4-BE49-F238E27FC236}">
                <a16:creationId xmlns:a16="http://schemas.microsoft.com/office/drawing/2014/main" id="{EE77629E-41B2-22BA-A255-FB02E0872B6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28000" y="6241617"/>
            <a:ext cx="1491065" cy="411534"/>
          </a:xfrm>
          <a:prstGeom prst="rect">
            <a:avLst/>
          </a:prstGeom>
        </p:spPr>
      </p:pic>
      <p:pic>
        <p:nvPicPr>
          <p:cNvPr id="7" name="Picture 6" descr="A black and white image of a person&#10;&#10;AI-generated content may be incorrect.">
            <a:extLst>
              <a:ext uri="{FF2B5EF4-FFF2-40B4-BE49-F238E27FC236}">
                <a16:creationId xmlns:a16="http://schemas.microsoft.com/office/drawing/2014/main" id="{907FD5D8-27D9-56A5-127C-56F3851DE00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11" y="1197859"/>
            <a:ext cx="12188977" cy="4462281"/>
          </a:xfrm>
          <a:prstGeom prst="rect">
            <a:avLst/>
          </a:prstGeom>
        </p:spPr>
      </p:pic>
      <p:sp>
        <p:nvSpPr>
          <p:cNvPr id="5" name="Rectangle 4">
            <a:extLst>
              <a:ext uri="{FF2B5EF4-FFF2-40B4-BE49-F238E27FC236}">
                <a16:creationId xmlns:a16="http://schemas.microsoft.com/office/drawing/2014/main" id="{C5C63FEF-36B9-7DA6-0155-D1C4809EA843}"/>
              </a:ext>
            </a:extLst>
          </p:cNvPr>
          <p:cNvSpPr/>
          <p:nvPr/>
        </p:nvSpPr>
        <p:spPr>
          <a:xfrm>
            <a:off x="0" y="842480"/>
            <a:ext cx="6185043" cy="2774023"/>
          </a:xfrm>
          <a:prstGeom prst="rect">
            <a:avLst/>
          </a:prstGeom>
          <a:solidFill>
            <a:srgbClr val="C50E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F3DDE3A7-859C-9DCE-339F-7BE8FD8828D6}"/>
              </a:ext>
            </a:extLst>
          </p:cNvPr>
          <p:cNvSpPr txBox="1">
            <a:spLocks/>
          </p:cNvSpPr>
          <p:nvPr/>
        </p:nvSpPr>
        <p:spPr>
          <a:xfrm>
            <a:off x="330200" y="6038420"/>
            <a:ext cx="6098309" cy="7461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ontserrat" pitchFamily="2" charset="0"/>
                <a:ea typeface="+mj-ea"/>
                <a:cs typeface="Arial" panose="020B0604020202020204" pitchFamily="34" charset="0"/>
              </a:defRPr>
            </a:lvl1pPr>
          </a:lstStyle>
          <a:p>
            <a:r>
              <a:rPr lang="en-US" sz="2000" b="1" i="1">
                <a:solidFill>
                  <a:schemeClr val="tx2"/>
                </a:solidFill>
                <a:latin typeface="Arial" panose="020B0604020202020204" pitchFamily="34" charset="0"/>
                <a:cs typeface="Arial" panose="020B0604020202020204" pitchFamily="34" charset="0"/>
              </a:rPr>
              <a:t>Peace Through Atomic Strength</a:t>
            </a:r>
          </a:p>
        </p:txBody>
      </p:sp>
    </p:spTree>
    <p:extLst>
      <p:ext uri="{BB962C8B-B14F-4D97-AF65-F5344CB8AC3E}">
        <p14:creationId xmlns:p14="http://schemas.microsoft.com/office/powerpoint/2010/main" val="320135267"/>
      </p:ext>
    </p:extLst>
  </p:cSld>
  <p:clrMap bg1="lt1" tx1="dk1" bg2="lt2" tx2="dk2" accent1="accent1" accent2="accent2" accent3="accent3" accent4="accent4" accent5="accent5" accent6="accent6" hlink="hlink" folHlink="folHlink"/>
  <p:sldLayoutIdLst>
    <p:sldLayoutId id="2147483727" r:id="rId1"/>
    <p:sldLayoutId id="2147483728" r:id="rId2"/>
  </p:sldLayoutIdLst>
  <p:hf hdr="0" ftr="0" dt="0"/>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347663" indent="-338138" algn="l" defTabSz="914400" rtl="0" eaLnBrk="1" latinLnBrk="0" hangingPunct="1">
        <a:lnSpc>
          <a:spcPct val="90000"/>
        </a:lnSpc>
        <a:spcBef>
          <a:spcPts val="1000"/>
        </a:spcBef>
        <a:buFontTx/>
        <a:buBlip>
          <a:blip r:embed="rId7"/>
        </a:buBlip>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emf"/><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60.png"/><Relationship Id="rId5" Type="http://schemas.openxmlformats.org/officeDocument/2006/relationships/image" Target="../media/image59.emf"/><Relationship Id="rId4" Type="http://schemas.openxmlformats.org/officeDocument/2006/relationships/image" Target="../media/image58.emf"/></Relationships>
</file>

<file path=ppt/slides/_rels/slide1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2.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70.jpeg"/><Relationship Id="rId4" Type="http://schemas.openxmlformats.org/officeDocument/2006/relationships/image" Target="../media/image69.emf"/></Relationships>
</file>

<file path=ppt/slides/_rels/slide1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71.jpeg"/><Relationship Id="rId7" Type="http://schemas.openxmlformats.org/officeDocument/2006/relationships/image" Target="../media/image74.png"/><Relationship Id="rId12" Type="http://schemas.openxmlformats.org/officeDocument/2006/relationships/image" Target="../media/image78.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73.jpeg"/><Relationship Id="rId11" Type="http://schemas.openxmlformats.org/officeDocument/2006/relationships/image" Target="../media/image77.emf"/><Relationship Id="rId5" Type="http://schemas.microsoft.com/office/2007/relationships/hdphoto" Target="../media/hdphoto5.wdp"/><Relationship Id="rId10" Type="http://schemas.openxmlformats.org/officeDocument/2006/relationships/image" Target="../media/image76.png"/><Relationship Id="rId4" Type="http://schemas.openxmlformats.org/officeDocument/2006/relationships/image" Target="../media/image72.png"/><Relationship Id="rId9" Type="http://schemas.openxmlformats.org/officeDocument/2006/relationships/image" Target="../media/image75.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svg"/><Relationship Id="rId3" Type="http://schemas.openxmlformats.org/officeDocument/2006/relationships/image" Target="../media/image27.png"/><Relationship Id="rId7" Type="http://schemas.microsoft.com/office/2007/relationships/hdphoto" Target="../media/hdphoto2.wdp"/><Relationship Id="rId12" Type="http://schemas.openxmlformats.org/officeDocument/2006/relationships/image" Target="../media/image33.png"/><Relationship Id="rId17" Type="http://schemas.openxmlformats.org/officeDocument/2006/relationships/image" Target="../media/image38.svg"/><Relationship Id="rId2" Type="http://schemas.openxmlformats.org/officeDocument/2006/relationships/notesSlide" Target="../notesSlides/notesSlide3.xml"/><Relationship Id="rId16" Type="http://schemas.openxmlformats.org/officeDocument/2006/relationships/image" Target="../media/image37.png"/><Relationship Id="rId1" Type="http://schemas.openxmlformats.org/officeDocument/2006/relationships/slideLayout" Target="../slideLayouts/slideLayout11.xml"/><Relationship Id="rId6" Type="http://schemas.openxmlformats.org/officeDocument/2006/relationships/image" Target="../media/image29.png"/><Relationship Id="rId11" Type="http://schemas.openxmlformats.org/officeDocument/2006/relationships/image" Target="../media/image32.svg"/><Relationship Id="rId5" Type="http://schemas.openxmlformats.org/officeDocument/2006/relationships/image" Target="../media/image28.emf"/><Relationship Id="rId15" Type="http://schemas.openxmlformats.org/officeDocument/2006/relationships/image" Target="../media/image36.svg"/><Relationship Id="rId10" Type="http://schemas.openxmlformats.org/officeDocument/2006/relationships/image" Target="../media/image31.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45.emf"/><Relationship Id="rId4" Type="http://schemas.openxmlformats.org/officeDocument/2006/relationships/image" Target="../media/image44.emf"/></Relationships>
</file>

<file path=ppt/slides/_rels/slide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8" Type="http://schemas.openxmlformats.org/officeDocument/2006/relationships/image" Target="https://identity2.sites.unc.edu/wp-content/uploads/sites/885/2019/01/centered_logo.png" TargetMode="External"/><Relationship Id="rId13" Type="http://schemas.openxmlformats.org/officeDocument/2006/relationships/diagramColors" Target="../diagrams/colors1.xml"/><Relationship Id="rId18" Type="http://schemas.openxmlformats.org/officeDocument/2006/relationships/image" Target="../media/image56.png"/><Relationship Id="rId3" Type="http://schemas.openxmlformats.org/officeDocument/2006/relationships/image" Target="../media/image50.png"/><Relationship Id="rId7" Type="http://schemas.openxmlformats.org/officeDocument/2006/relationships/image" Target="../media/image52.png"/><Relationship Id="rId12" Type="http://schemas.openxmlformats.org/officeDocument/2006/relationships/diagramQuickStyle" Target="../diagrams/quickStyle1.xml"/><Relationship Id="rId17" Type="http://schemas.microsoft.com/office/2007/relationships/hdphoto" Target="../media/hdphoto4.wdp"/><Relationship Id="rId2" Type="http://schemas.openxmlformats.org/officeDocument/2006/relationships/notesSlide" Target="../notesSlides/notesSlide9.xml"/><Relationship Id="rId16" Type="http://schemas.openxmlformats.org/officeDocument/2006/relationships/image" Target="../media/image55.png"/><Relationship Id="rId1" Type="http://schemas.openxmlformats.org/officeDocument/2006/relationships/slideLayout" Target="../slideLayouts/slideLayout11.xml"/><Relationship Id="rId6" Type="http://schemas.openxmlformats.org/officeDocument/2006/relationships/image" Target="https://www.ohio.edu/sites/default/files/styles/small_media_crop/public/2022-01/secondary-formal.png?itok=bd6uudvq" TargetMode="External"/><Relationship Id="rId11" Type="http://schemas.openxmlformats.org/officeDocument/2006/relationships/diagramLayout" Target="../diagrams/layout1.xml"/><Relationship Id="rId5" Type="http://schemas.openxmlformats.org/officeDocument/2006/relationships/image" Target="../media/image51.png"/><Relationship Id="rId15" Type="http://schemas.openxmlformats.org/officeDocument/2006/relationships/image" Target="../media/image54.emf"/><Relationship Id="rId10" Type="http://schemas.openxmlformats.org/officeDocument/2006/relationships/diagramData" Target="../diagrams/data1.xml"/><Relationship Id="rId4" Type="http://schemas.openxmlformats.org/officeDocument/2006/relationships/image" Target="https://upload.wikimedia.org/wikipedia/commons/a/ae/LLNL-logo.png" TargetMode="External"/><Relationship Id="rId9" Type="http://schemas.openxmlformats.org/officeDocument/2006/relationships/image" Target="../media/image53.png"/><Relationship Id="rId14"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448D12-111E-7040-B3D3-A2CADFDE3002}"/>
              </a:ext>
            </a:extLst>
          </p:cNvPr>
          <p:cNvSpPr>
            <a:spLocks noGrp="1"/>
          </p:cNvSpPr>
          <p:nvPr>
            <p:ph type="ctrTitle"/>
          </p:nvPr>
        </p:nvSpPr>
        <p:spPr>
          <a:xfrm>
            <a:off x="594851" y="183091"/>
            <a:ext cx="11002296" cy="1005215"/>
          </a:xfrm>
        </p:spPr>
        <p:txBody>
          <a:bodyPr anchor="ctr">
            <a:noAutofit/>
          </a:bodyPr>
          <a:lstStyle/>
          <a:p>
            <a:pPr algn="ctr"/>
            <a:r>
              <a:rPr lang="en-US" sz="3600">
                <a:solidFill>
                  <a:schemeClr val="bg1"/>
                </a:solidFill>
                <a:latin typeface="+mn-lt"/>
              </a:rPr>
              <a:t>Nuclear Data for Nonproliferation Applications</a:t>
            </a:r>
          </a:p>
        </p:txBody>
      </p:sp>
      <p:sp>
        <p:nvSpPr>
          <p:cNvPr id="5" name="Subtitle 4">
            <a:extLst>
              <a:ext uri="{FF2B5EF4-FFF2-40B4-BE49-F238E27FC236}">
                <a16:creationId xmlns:a16="http://schemas.microsoft.com/office/drawing/2014/main" id="{CAC7DA11-5CDE-404E-AC3D-F8D77C922245}"/>
              </a:ext>
            </a:extLst>
          </p:cNvPr>
          <p:cNvSpPr>
            <a:spLocks noGrp="1"/>
          </p:cNvSpPr>
          <p:nvPr>
            <p:ph type="subTitle" idx="1"/>
          </p:nvPr>
        </p:nvSpPr>
        <p:spPr>
          <a:xfrm>
            <a:off x="2067465" y="2046002"/>
            <a:ext cx="8057069" cy="1375055"/>
          </a:xfrm>
        </p:spPr>
        <p:txBody>
          <a:bodyPr vert="horz" lIns="91440" tIns="45720" rIns="91440" bIns="45720" rtlCol="0" anchor="t">
            <a:normAutofit fontScale="85000" lnSpcReduction="20000"/>
          </a:bodyPr>
          <a:lstStyle/>
          <a:p>
            <a:pPr algn="ctr">
              <a:lnSpc>
                <a:spcPct val="100000"/>
              </a:lnSpc>
              <a:spcBef>
                <a:spcPts val="0"/>
              </a:spcBef>
            </a:pPr>
            <a:r>
              <a:rPr lang="en-US" dirty="0">
                <a:solidFill>
                  <a:schemeClr val="tx1"/>
                </a:solidFill>
              </a:rPr>
              <a:t>Program Manager: </a:t>
            </a:r>
            <a:r>
              <a:rPr lang="en-US" dirty="0"/>
              <a:t>LTC</a:t>
            </a:r>
            <a:r>
              <a:rPr lang="en-US" dirty="0">
                <a:solidFill>
                  <a:schemeClr val="tx1"/>
                </a:solidFill>
              </a:rPr>
              <a:t> Nicholas Antonio</a:t>
            </a:r>
          </a:p>
          <a:p>
            <a:pPr algn="ctr">
              <a:lnSpc>
                <a:spcPct val="100000"/>
              </a:lnSpc>
              <a:spcBef>
                <a:spcPts val="0"/>
              </a:spcBef>
            </a:pPr>
            <a:r>
              <a:rPr lang="en-US" dirty="0">
                <a:solidFill>
                  <a:schemeClr val="tx1"/>
                </a:solidFill>
              </a:rPr>
              <a:t>NNSA Office of Defense Nuclear Nonproliferation R&amp;D (NA-22)</a:t>
            </a:r>
          </a:p>
          <a:p>
            <a:pPr algn="ctr">
              <a:lnSpc>
                <a:spcPct val="100000"/>
              </a:lnSpc>
              <a:spcBef>
                <a:spcPts val="0"/>
              </a:spcBef>
            </a:pPr>
            <a:endParaRPr lang="en-US" sz="1600" i="1" dirty="0">
              <a:solidFill>
                <a:schemeClr val="tx1"/>
              </a:solidFill>
            </a:endParaRPr>
          </a:p>
          <a:p>
            <a:pPr algn="ctr">
              <a:lnSpc>
                <a:spcPct val="100000"/>
              </a:lnSpc>
              <a:spcBef>
                <a:spcPts val="0"/>
              </a:spcBef>
            </a:pPr>
            <a:r>
              <a:rPr lang="en-US" i="1" dirty="0">
                <a:solidFill>
                  <a:schemeClr val="tx1"/>
                </a:solidFill>
              </a:rPr>
              <a:t>Workshop for Applied Nuclear Data Activities (WANDA)</a:t>
            </a:r>
          </a:p>
          <a:p>
            <a:pPr>
              <a:lnSpc>
                <a:spcPct val="100000"/>
              </a:lnSpc>
              <a:spcBef>
                <a:spcPts val="0"/>
              </a:spcBef>
            </a:pPr>
            <a:r>
              <a:rPr lang="en-US" i="1" dirty="0">
                <a:latin typeface="Arial"/>
                <a:cs typeface="Arial"/>
              </a:rPr>
              <a:t>09 February 2026</a:t>
            </a:r>
            <a:endParaRPr lang="en-US" i="1" dirty="0">
              <a:latin typeface="Arial"/>
              <a:ea typeface="Calibri"/>
              <a:cs typeface="Arial"/>
            </a:endParaRPr>
          </a:p>
        </p:txBody>
      </p:sp>
      <p:grpSp>
        <p:nvGrpSpPr>
          <p:cNvPr id="4" name="Group 7">
            <a:extLst>
              <a:ext uri="{FF2B5EF4-FFF2-40B4-BE49-F238E27FC236}">
                <a16:creationId xmlns:a16="http://schemas.microsoft.com/office/drawing/2014/main" id="{6FDF4E29-5CFD-4FC9-B2C1-59371E091C18}"/>
              </a:ext>
            </a:extLst>
          </p:cNvPr>
          <p:cNvGrpSpPr>
            <a:grpSpLocks/>
          </p:cNvGrpSpPr>
          <p:nvPr/>
        </p:nvGrpSpPr>
        <p:grpSpPr bwMode="auto">
          <a:xfrm>
            <a:off x="1495386" y="3745772"/>
            <a:ext cx="1905001" cy="2228220"/>
            <a:chOff x="1767032" y="3847885"/>
            <a:chExt cx="1905000" cy="2101934"/>
          </a:xfrm>
        </p:grpSpPr>
        <p:pic>
          <p:nvPicPr>
            <p:cNvPr id="6" name="Picture 5">
              <a:extLst>
                <a:ext uri="{FF2B5EF4-FFF2-40B4-BE49-F238E27FC236}">
                  <a16:creationId xmlns:a16="http://schemas.microsoft.com/office/drawing/2014/main" id="{A41D10BA-330D-4FAD-8159-A4A10E8201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67032" y="4975790"/>
              <a:ext cx="1905000" cy="974029"/>
            </a:xfrm>
            <a:prstGeom prst="rect">
              <a:avLst/>
            </a:prstGeom>
            <a:ln>
              <a:noFill/>
            </a:ln>
            <a:effectLst>
              <a:outerShdw blurRad="292100" dist="139700" dir="2700000" algn="tl" rotWithShape="0">
                <a:srgbClr val="333333">
                  <a:alpha val="65000"/>
                </a:srgbClr>
              </a:outerShdw>
            </a:effectLst>
          </p:spPr>
        </p:pic>
        <p:pic>
          <p:nvPicPr>
            <p:cNvPr id="7" name="Picture 4" descr="http://nnsa.energy.gov/sites/default/files/nnsa/04-11-pageinlineimages/Cielo%20rotator.jpg">
              <a:extLst>
                <a:ext uri="{FF2B5EF4-FFF2-40B4-BE49-F238E27FC236}">
                  <a16:creationId xmlns:a16="http://schemas.microsoft.com/office/drawing/2014/main" id="{57FC1399-515E-4863-81A5-7D2BF07A7EE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67032" y="3847885"/>
              <a:ext cx="1905000" cy="1121560"/>
            </a:xfrm>
            <a:prstGeom prst="rect">
              <a:avLst/>
            </a:prstGeom>
            <a:noFill/>
            <a:effectLst>
              <a:outerShdw blurRad="292100" dist="139700" dir="2700000" algn="ctr" rotWithShape="0">
                <a:srgbClr val="000000">
                  <a:alpha val="65000"/>
                </a:srgbClr>
              </a:outerShdw>
            </a:effectLst>
          </p:spPr>
        </p:pic>
      </p:grpSp>
      <p:pic>
        <p:nvPicPr>
          <p:cNvPr id="8" name="Picture 829">
            <a:extLst>
              <a:ext uri="{FF2B5EF4-FFF2-40B4-BE49-F238E27FC236}">
                <a16:creationId xmlns:a16="http://schemas.microsoft.com/office/drawing/2014/main" id="{C8FB3AFB-6BB2-4B8F-92A9-12D7DC43A9C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24009" y="3733455"/>
            <a:ext cx="1973263" cy="1126427"/>
          </a:xfrm>
          <a:prstGeom prst="rect">
            <a:avLst/>
          </a:prstGeom>
          <a:noFill/>
          <a:ln w="12700">
            <a:noFill/>
            <a:miter lim="800000"/>
            <a:headEnd/>
            <a:tailEnd/>
          </a:ln>
          <a:effectLst>
            <a:outerShdw blurRad="50800" dist="38100" dir="2700000" algn="tl" rotWithShape="0">
              <a:prstClr val="black">
                <a:alpha val="40000"/>
              </a:prstClr>
            </a:outerShdw>
          </a:effectLst>
        </p:spPr>
      </p:pic>
      <p:pic>
        <p:nvPicPr>
          <p:cNvPr id="9" name="Picture 975">
            <a:extLst>
              <a:ext uri="{FF2B5EF4-FFF2-40B4-BE49-F238E27FC236}">
                <a16:creationId xmlns:a16="http://schemas.microsoft.com/office/drawing/2014/main" id="{93E48D31-563B-4E92-8E30-603317669C16}"/>
              </a:ext>
            </a:extLst>
          </p:cNvPr>
          <p:cNvPicPr>
            <a:picLocks noChangeAspect="1" noChangeArrowheads="1"/>
          </p:cNvPicPr>
          <p:nvPr/>
        </p:nvPicPr>
        <p:blipFill>
          <a:blip r:embed="rId6"/>
          <a:srcRect/>
          <a:stretch>
            <a:fillRect/>
          </a:stretch>
        </p:blipFill>
        <p:spPr bwMode="auto">
          <a:xfrm>
            <a:off x="3388576" y="4903634"/>
            <a:ext cx="1996885" cy="1058040"/>
          </a:xfrm>
          <a:prstGeom prst="rect">
            <a:avLst/>
          </a:prstGeom>
          <a:noFill/>
          <a:ln w="12700">
            <a:solidFill>
              <a:srgbClr val="000000"/>
            </a:solidFill>
            <a:miter lim="800000"/>
            <a:headEnd/>
            <a:tailEnd/>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5DE0733F-B181-4108-92DC-997DE1BBD53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09083" y="3733454"/>
            <a:ext cx="1884363" cy="2197865"/>
          </a:xfrm>
          <a:prstGeom prst="rect">
            <a:avLst/>
          </a:prstGeom>
          <a:ln>
            <a:noFill/>
          </a:ln>
          <a:effectLst>
            <a:outerShdw blurRad="292100" dist="139700" dir="2700000" algn="tl" rotWithShape="0">
              <a:srgbClr val="333333">
                <a:alpha val="51000"/>
              </a:srgbClr>
            </a:outerShdw>
          </a:effectLst>
        </p:spPr>
      </p:pic>
      <p:pic>
        <p:nvPicPr>
          <p:cNvPr id="11" name="Picture 16">
            <a:extLst>
              <a:ext uri="{FF2B5EF4-FFF2-40B4-BE49-F238E27FC236}">
                <a16:creationId xmlns:a16="http://schemas.microsoft.com/office/drawing/2014/main" id="{C107F429-9594-476F-B16E-90BC50DAB152}"/>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7317068" y="3733454"/>
            <a:ext cx="3362325" cy="2197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9684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CBC2CDB0-06F5-1641-E061-901B3DF5F4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93440" y="5126981"/>
            <a:ext cx="1311788" cy="984506"/>
          </a:xfrm>
          <a:prstGeom prst="rect">
            <a:avLst/>
          </a:prstGeom>
        </p:spPr>
      </p:pic>
      <p:sp>
        <p:nvSpPr>
          <p:cNvPr id="2" name="Title 1">
            <a:extLst>
              <a:ext uri="{FF2B5EF4-FFF2-40B4-BE49-F238E27FC236}">
                <a16:creationId xmlns:a16="http://schemas.microsoft.com/office/drawing/2014/main" id="{F5BC97C1-C883-7D57-CB21-6D6C690BD15D}"/>
              </a:ext>
            </a:extLst>
          </p:cNvPr>
          <p:cNvSpPr>
            <a:spLocks noGrp="1"/>
          </p:cNvSpPr>
          <p:nvPr>
            <p:ph type="title"/>
          </p:nvPr>
        </p:nvSpPr>
        <p:spPr>
          <a:xfrm>
            <a:off x="838200" y="50657"/>
            <a:ext cx="10515600" cy="1290463"/>
          </a:xfrm>
        </p:spPr>
        <p:txBody>
          <a:bodyPr>
            <a:normAutofit fontScale="90000"/>
          </a:bodyPr>
          <a:lstStyle/>
          <a:p>
            <a:r>
              <a:rPr lang="en-US" dirty="0"/>
              <a:t>Constraining </a:t>
            </a:r>
            <a:r>
              <a:rPr lang="en-US" baseline="30000" dirty="0"/>
              <a:t>135</a:t>
            </a:r>
            <a:r>
              <a:rPr lang="en-US" dirty="0"/>
              <a:t>Xe(n,</a:t>
            </a:r>
            <a:r>
              <a:rPr lang="el-GR" dirty="0"/>
              <a:t>γ) </a:t>
            </a:r>
            <a:r>
              <a:rPr lang="en-US" dirty="0"/>
              <a:t>Through </a:t>
            </a:r>
            <a:r>
              <a:rPr lang="el-GR" dirty="0"/>
              <a:t>β-</a:t>
            </a:r>
            <a:r>
              <a:rPr lang="en-US" dirty="0"/>
              <a:t>Oslo Measurements of </a:t>
            </a:r>
            <a:r>
              <a:rPr lang="en-US" baseline="30000" dirty="0"/>
              <a:t>136</a:t>
            </a:r>
            <a:r>
              <a:rPr lang="en-US" dirty="0"/>
              <a:t>I Decay</a:t>
            </a:r>
          </a:p>
        </p:txBody>
      </p:sp>
      <p:sp>
        <p:nvSpPr>
          <p:cNvPr id="4" name="TextBox 3">
            <a:extLst>
              <a:ext uri="{FF2B5EF4-FFF2-40B4-BE49-F238E27FC236}">
                <a16:creationId xmlns:a16="http://schemas.microsoft.com/office/drawing/2014/main" id="{118A558F-1507-24B6-F606-88D8DDD7850F}"/>
              </a:ext>
            </a:extLst>
          </p:cNvPr>
          <p:cNvSpPr txBox="1"/>
          <p:nvPr/>
        </p:nvSpPr>
        <p:spPr>
          <a:xfrm>
            <a:off x="10303450" y="1432931"/>
            <a:ext cx="1888550" cy="2062103"/>
          </a:xfrm>
          <a:prstGeom prst="rect">
            <a:avLst/>
          </a:prstGeom>
          <a:noFill/>
        </p:spPr>
        <p:txBody>
          <a:bodyPr wrap="square" rtlCol="0">
            <a:spAutoFit/>
          </a:bodyPr>
          <a:lstStyle/>
          <a:p>
            <a:r>
              <a:rPr lang="en-US" sz="1600" dirty="0"/>
              <a:t>Figure: The </a:t>
            </a:r>
            <a:r>
              <a:rPr lang="en-US" sz="1600" baseline="30000" dirty="0"/>
              <a:t>135</a:t>
            </a:r>
            <a:r>
              <a:rPr lang="en-US" sz="1600" dirty="0"/>
              <a:t>Xe burnup probability at energies relevant to Gen IV reactors shows orders-of-magnitude discrepancies and discontinuities!</a:t>
            </a:r>
          </a:p>
        </p:txBody>
      </p:sp>
      <p:pic>
        <p:nvPicPr>
          <p:cNvPr id="5" name="Picture 4">
            <a:extLst>
              <a:ext uri="{FF2B5EF4-FFF2-40B4-BE49-F238E27FC236}">
                <a16:creationId xmlns:a16="http://schemas.microsoft.com/office/drawing/2014/main" id="{71AE2C4E-C4EC-7B9D-A733-BC0B58B0ADD7}"/>
              </a:ext>
            </a:extLst>
          </p:cNvPr>
          <p:cNvPicPr>
            <a:picLocks noChangeAspect="1"/>
          </p:cNvPicPr>
          <p:nvPr/>
        </p:nvPicPr>
        <p:blipFill>
          <a:blip r:embed="rId4"/>
          <a:srcRect l="11597" t="1509" r="5045" b="25181"/>
          <a:stretch>
            <a:fillRect/>
          </a:stretch>
        </p:blipFill>
        <p:spPr>
          <a:xfrm>
            <a:off x="6595872" y="1454772"/>
            <a:ext cx="3750738" cy="2393165"/>
          </a:xfrm>
          <a:prstGeom prst="rect">
            <a:avLst/>
          </a:prstGeom>
        </p:spPr>
      </p:pic>
      <p:sp>
        <p:nvSpPr>
          <p:cNvPr id="14" name="Content Placeholder 2">
            <a:extLst>
              <a:ext uri="{FF2B5EF4-FFF2-40B4-BE49-F238E27FC236}">
                <a16:creationId xmlns:a16="http://schemas.microsoft.com/office/drawing/2014/main" id="{BD8FC2D9-DA71-C1C7-C63C-056DA860F4B4}"/>
              </a:ext>
            </a:extLst>
          </p:cNvPr>
          <p:cNvSpPr>
            <a:spLocks noGrp="1"/>
          </p:cNvSpPr>
          <p:nvPr>
            <p:ph idx="1"/>
          </p:nvPr>
        </p:nvSpPr>
        <p:spPr>
          <a:xfrm>
            <a:off x="268224" y="1499616"/>
            <a:ext cx="5571744" cy="4689539"/>
          </a:xfrm>
        </p:spPr>
        <p:txBody>
          <a:bodyPr>
            <a:normAutofit/>
          </a:bodyPr>
          <a:lstStyle/>
          <a:p>
            <a:r>
              <a:rPr lang="en-US" sz="2000" dirty="0"/>
              <a:t>The </a:t>
            </a:r>
            <a:r>
              <a:rPr lang="en-US" sz="2000" b="1" baseline="30000" dirty="0"/>
              <a:t>135</a:t>
            </a:r>
            <a:r>
              <a:rPr lang="en-US" sz="2000" b="1" dirty="0"/>
              <a:t>Xe(n,</a:t>
            </a:r>
            <a:r>
              <a:rPr lang="el-GR" sz="2000" b="1" dirty="0"/>
              <a:t>γ)</a:t>
            </a:r>
            <a:r>
              <a:rPr lang="en-US" sz="2000" b="1" dirty="0"/>
              <a:t> reaction </a:t>
            </a:r>
            <a:r>
              <a:rPr lang="en-US" sz="2000" dirty="0"/>
              <a:t>at non-thermal energies is one of the most important, yet highly-uncertain cross sections for </a:t>
            </a:r>
            <a:r>
              <a:rPr lang="en-US" sz="2000" b="1" dirty="0"/>
              <a:t>Gen IV reactor </a:t>
            </a:r>
            <a:r>
              <a:rPr lang="en-US" sz="2000" dirty="0"/>
              <a:t>development.</a:t>
            </a:r>
            <a:br>
              <a:rPr lang="en-US" sz="2000" dirty="0"/>
            </a:br>
            <a:endParaRPr lang="en-US" sz="2000" dirty="0"/>
          </a:p>
          <a:p>
            <a:r>
              <a:rPr lang="en-US" sz="2000" dirty="0"/>
              <a:t>As Gen IV reactors come online worldwide, the contribution of </a:t>
            </a:r>
            <a:r>
              <a:rPr lang="en-US" sz="2000" baseline="30000" dirty="0"/>
              <a:t>135</a:t>
            </a:r>
            <a:r>
              <a:rPr lang="en-US" sz="2000" dirty="0"/>
              <a:t>Xe to </a:t>
            </a:r>
            <a:r>
              <a:rPr lang="en-US" sz="2000" b="1" dirty="0"/>
              <a:t>atmospheric monitoring for non-proliferation </a:t>
            </a:r>
            <a:r>
              <a:rPr lang="en-US" sz="2000" dirty="0"/>
              <a:t>will change in an unknown way if not measured.</a:t>
            </a:r>
            <a:br>
              <a:rPr lang="en-US" sz="2000" dirty="0"/>
            </a:br>
            <a:endParaRPr lang="en-US" sz="2000" dirty="0"/>
          </a:p>
          <a:p>
            <a:r>
              <a:rPr lang="en-US" sz="2000" dirty="0"/>
              <a:t>This cross section of this short-lived (9 hour) fission fragment will be constrained through </a:t>
            </a:r>
            <a:r>
              <a:rPr lang="en-US" sz="2000" b="1" dirty="0"/>
              <a:t>two separate, indirect experiments</a:t>
            </a:r>
            <a:r>
              <a:rPr lang="en-US" sz="2000" dirty="0"/>
              <a:t>: </a:t>
            </a:r>
            <a:r>
              <a:rPr lang="en-US" sz="2000" dirty="0">
                <a:latin typeface="Symbol" pitchFamily="2" charset="2"/>
              </a:rPr>
              <a:t>b</a:t>
            </a:r>
            <a:r>
              <a:rPr lang="en-US" sz="2000" dirty="0"/>
              <a:t>-Oslo (</a:t>
            </a:r>
            <a:r>
              <a:rPr lang="en-US" sz="2000" dirty="0" err="1"/>
              <a:t>nuCARIBU</a:t>
            </a:r>
            <a:r>
              <a:rPr lang="en-US" sz="2000" dirty="0"/>
              <a:t> @ ANL) in May 2026 and inverse-Oslo (DAPPER @ TAMU) in FY27.</a:t>
            </a:r>
          </a:p>
        </p:txBody>
      </p:sp>
      <p:pic>
        <p:nvPicPr>
          <p:cNvPr id="15" name="Picture 14">
            <a:extLst>
              <a:ext uri="{FF2B5EF4-FFF2-40B4-BE49-F238E27FC236}">
                <a16:creationId xmlns:a16="http://schemas.microsoft.com/office/drawing/2014/main" id="{DEE47D6C-B7DF-D344-E7A5-A57538B82749}"/>
              </a:ext>
            </a:extLst>
          </p:cNvPr>
          <p:cNvPicPr>
            <a:picLocks noChangeAspect="1"/>
          </p:cNvPicPr>
          <p:nvPr/>
        </p:nvPicPr>
        <p:blipFill>
          <a:blip r:embed="rId5"/>
          <a:srcRect t="17629" r="38953" b="30735"/>
          <a:stretch>
            <a:fillRect/>
          </a:stretch>
        </p:blipFill>
        <p:spPr>
          <a:xfrm>
            <a:off x="9259091" y="3949308"/>
            <a:ext cx="1872205" cy="1187664"/>
          </a:xfrm>
          <a:prstGeom prst="rect">
            <a:avLst/>
          </a:prstGeom>
        </p:spPr>
      </p:pic>
      <p:sp>
        <p:nvSpPr>
          <p:cNvPr id="18" name="Right Arrow 17">
            <a:extLst>
              <a:ext uri="{FF2B5EF4-FFF2-40B4-BE49-F238E27FC236}">
                <a16:creationId xmlns:a16="http://schemas.microsoft.com/office/drawing/2014/main" id="{C4C368C6-5D02-AB8F-9AD3-8BF2F4EBD628}"/>
              </a:ext>
            </a:extLst>
          </p:cNvPr>
          <p:cNvSpPr/>
          <p:nvPr/>
        </p:nvSpPr>
        <p:spPr>
          <a:xfrm rot="8253094">
            <a:off x="10034119" y="4997936"/>
            <a:ext cx="540668" cy="43881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0B81BD-95BD-A4DC-89A3-8530AE1C8185}"/>
              </a:ext>
            </a:extLst>
          </p:cNvPr>
          <p:cNvSpPr txBox="1"/>
          <p:nvPr/>
        </p:nvSpPr>
        <p:spPr>
          <a:xfrm>
            <a:off x="10399776" y="4669536"/>
            <a:ext cx="1944624" cy="1477328"/>
          </a:xfrm>
          <a:prstGeom prst="rect">
            <a:avLst/>
          </a:prstGeom>
          <a:noFill/>
        </p:spPr>
        <p:txBody>
          <a:bodyPr wrap="square" rtlCol="0">
            <a:spAutoFit/>
          </a:bodyPr>
          <a:lstStyle/>
          <a:p>
            <a:r>
              <a:rPr lang="en-US" dirty="0">
                <a:solidFill>
                  <a:srgbClr val="FF0000"/>
                </a:solidFill>
              </a:rPr>
              <a:t>              Upgrades</a:t>
            </a:r>
            <a:br>
              <a:rPr lang="en-US" dirty="0">
                <a:solidFill>
                  <a:srgbClr val="FF0000"/>
                </a:solidFill>
              </a:rPr>
            </a:br>
            <a:r>
              <a:rPr lang="en-US" dirty="0">
                <a:solidFill>
                  <a:srgbClr val="FF0000"/>
                </a:solidFill>
              </a:rPr>
              <a:t>              to the DAPPER array for </a:t>
            </a:r>
            <a:r>
              <a:rPr lang="en-US" b="1" dirty="0">
                <a:solidFill>
                  <a:srgbClr val="FF0000"/>
                </a:solidFill>
              </a:rPr>
              <a:t>inverse-Oslo</a:t>
            </a:r>
            <a:r>
              <a:rPr lang="en-US" dirty="0">
                <a:solidFill>
                  <a:srgbClr val="FF0000"/>
                </a:solidFill>
              </a:rPr>
              <a:t> at Texas A&amp;M</a:t>
            </a:r>
          </a:p>
        </p:txBody>
      </p:sp>
      <p:grpSp>
        <p:nvGrpSpPr>
          <p:cNvPr id="30" name="Group 29">
            <a:extLst>
              <a:ext uri="{FF2B5EF4-FFF2-40B4-BE49-F238E27FC236}">
                <a16:creationId xmlns:a16="http://schemas.microsoft.com/office/drawing/2014/main" id="{424E4861-FE4A-7C9A-81C1-802FB4346FA5}"/>
              </a:ext>
            </a:extLst>
          </p:cNvPr>
          <p:cNvGrpSpPr/>
          <p:nvPr/>
        </p:nvGrpSpPr>
        <p:grpSpPr>
          <a:xfrm>
            <a:off x="5876107" y="3908385"/>
            <a:ext cx="2640097" cy="2060192"/>
            <a:chOff x="351970" y="1320799"/>
            <a:chExt cx="4612747" cy="3599543"/>
          </a:xfrm>
        </p:grpSpPr>
        <p:pic>
          <p:nvPicPr>
            <p:cNvPr id="33" name="Picture 32">
              <a:extLst>
                <a:ext uri="{FF2B5EF4-FFF2-40B4-BE49-F238E27FC236}">
                  <a16:creationId xmlns:a16="http://schemas.microsoft.com/office/drawing/2014/main" id="{5F571737-EA71-57E7-090B-7277425F449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1970" y="1320799"/>
              <a:ext cx="4612747" cy="3599543"/>
            </a:xfrm>
            <a:prstGeom prst="rect">
              <a:avLst/>
            </a:prstGeom>
          </p:spPr>
        </p:pic>
        <p:sp>
          <p:nvSpPr>
            <p:cNvPr id="34" name="Freeform 33">
              <a:extLst>
                <a:ext uri="{FF2B5EF4-FFF2-40B4-BE49-F238E27FC236}">
                  <a16:creationId xmlns:a16="http://schemas.microsoft.com/office/drawing/2014/main" id="{85DCB474-162F-F7D6-7A27-ABDB66D29F18}"/>
                </a:ext>
              </a:extLst>
            </p:cNvPr>
            <p:cNvSpPr/>
            <p:nvPr/>
          </p:nvSpPr>
          <p:spPr>
            <a:xfrm>
              <a:off x="1756405" y="2303242"/>
              <a:ext cx="1146453" cy="596027"/>
            </a:xfrm>
            <a:custGeom>
              <a:avLst/>
              <a:gdLst>
                <a:gd name="connsiteX0" fmla="*/ 0 w 1817649"/>
                <a:gd name="connsiteY0" fmla="*/ 189570 h 949229"/>
                <a:gd name="connsiteX1" fmla="*/ 412595 w 1817649"/>
                <a:gd name="connsiteY1" fmla="*/ 211873 h 949229"/>
                <a:gd name="connsiteX2" fmla="*/ 468351 w 1817649"/>
                <a:gd name="connsiteY2" fmla="*/ 312234 h 949229"/>
                <a:gd name="connsiteX3" fmla="*/ 345688 w 1817649"/>
                <a:gd name="connsiteY3" fmla="*/ 546410 h 949229"/>
                <a:gd name="connsiteX4" fmla="*/ 334537 w 1817649"/>
                <a:gd name="connsiteY4" fmla="*/ 914400 h 949229"/>
                <a:gd name="connsiteX5" fmla="*/ 379142 w 1817649"/>
                <a:gd name="connsiteY5" fmla="*/ 925551 h 949229"/>
                <a:gd name="connsiteX6" fmla="*/ 1438507 w 1817649"/>
                <a:gd name="connsiteY6" fmla="*/ 925551 h 949229"/>
                <a:gd name="connsiteX7" fmla="*/ 1471961 w 1817649"/>
                <a:gd name="connsiteY7" fmla="*/ 880946 h 949229"/>
                <a:gd name="connsiteX8" fmla="*/ 1471961 w 1817649"/>
                <a:gd name="connsiteY8" fmla="*/ 167268 h 949229"/>
                <a:gd name="connsiteX9" fmla="*/ 1817649 w 1817649"/>
                <a:gd name="connsiteY9" fmla="*/ 0 h 949229"/>
                <a:gd name="connsiteX0" fmla="*/ 0 w 1817649"/>
                <a:gd name="connsiteY0" fmla="*/ 189570 h 949229"/>
                <a:gd name="connsiteX1" fmla="*/ 412595 w 1817649"/>
                <a:gd name="connsiteY1" fmla="*/ 211873 h 949229"/>
                <a:gd name="connsiteX2" fmla="*/ 468351 w 1817649"/>
                <a:gd name="connsiteY2" fmla="*/ 312234 h 949229"/>
                <a:gd name="connsiteX3" fmla="*/ 345688 w 1817649"/>
                <a:gd name="connsiteY3" fmla="*/ 546410 h 949229"/>
                <a:gd name="connsiteX4" fmla="*/ 325528 w 1817649"/>
                <a:gd name="connsiteY4" fmla="*/ 837824 h 949229"/>
                <a:gd name="connsiteX5" fmla="*/ 379142 w 1817649"/>
                <a:gd name="connsiteY5" fmla="*/ 925551 h 949229"/>
                <a:gd name="connsiteX6" fmla="*/ 1438507 w 1817649"/>
                <a:gd name="connsiteY6" fmla="*/ 925551 h 949229"/>
                <a:gd name="connsiteX7" fmla="*/ 1471961 w 1817649"/>
                <a:gd name="connsiteY7" fmla="*/ 880946 h 949229"/>
                <a:gd name="connsiteX8" fmla="*/ 1471961 w 1817649"/>
                <a:gd name="connsiteY8" fmla="*/ 167268 h 949229"/>
                <a:gd name="connsiteX9" fmla="*/ 1817649 w 1817649"/>
                <a:gd name="connsiteY9" fmla="*/ 0 h 949229"/>
                <a:gd name="connsiteX0" fmla="*/ 0 w 1817649"/>
                <a:gd name="connsiteY0" fmla="*/ 189570 h 948997"/>
                <a:gd name="connsiteX1" fmla="*/ 412595 w 1817649"/>
                <a:gd name="connsiteY1" fmla="*/ 211873 h 948997"/>
                <a:gd name="connsiteX2" fmla="*/ 468351 w 1817649"/>
                <a:gd name="connsiteY2" fmla="*/ 312234 h 948997"/>
                <a:gd name="connsiteX3" fmla="*/ 345688 w 1817649"/>
                <a:gd name="connsiteY3" fmla="*/ 546410 h 948997"/>
                <a:gd name="connsiteX4" fmla="*/ 325528 w 1817649"/>
                <a:gd name="connsiteY4" fmla="*/ 837824 h 948997"/>
                <a:gd name="connsiteX5" fmla="*/ 487249 w 1817649"/>
                <a:gd name="connsiteY5" fmla="*/ 930056 h 948997"/>
                <a:gd name="connsiteX6" fmla="*/ 1438507 w 1817649"/>
                <a:gd name="connsiteY6" fmla="*/ 925551 h 948997"/>
                <a:gd name="connsiteX7" fmla="*/ 1471961 w 1817649"/>
                <a:gd name="connsiteY7" fmla="*/ 880946 h 948997"/>
                <a:gd name="connsiteX8" fmla="*/ 1471961 w 1817649"/>
                <a:gd name="connsiteY8" fmla="*/ 167268 h 948997"/>
                <a:gd name="connsiteX9" fmla="*/ 1817649 w 1817649"/>
                <a:gd name="connsiteY9" fmla="*/ 0 h 948997"/>
                <a:gd name="connsiteX0" fmla="*/ 0 w 1817649"/>
                <a:gd name="connsiteY0" fmla="*/ 189570 h 940108"/>
                <a:gd name="connsiteX1" fmla="*/ 412595 w 1817649"/>
                <a:gd name="connsiteY1" fmla="*/ 211873 h 940108"/>
                <a:gd name="connsiteX2" fmla="*/ 468351 w 1817649"/>
                <a:gd name="connsiteY2" fmla="*/ 312234 h 940108"/>
                <a:gd name="connsiteX3" fmla="*/ 345688 w 1817649"/>
                <a:gd name="connsiteY3" fmla="*/ 546410 h 940108"/>
                <a:gd name="connsiteX4" fmla="*/ 325528 w 1817649"/>
                <a:gd name="connsiteY4" fmla="*/ 837824 h 940108"/>
                <a:gd name="connsiteX5" fmla="*/ 487249 w 1817649"/>
                <a:gd name="connsiteY5" fmla="*/ 930056 h 940108"/>
                <a:gd name="connsiteX6" fmla="*/ 1438507 w 1817649"/>
                <a:gd name="connsiteY6" fmla="*/ 925551 h 940108"/>
                <a:gd name="connsiteX7" fmla="*/ 1471961 w 1817649"/>
                <a:gd name="connsiteY7" fmla="*/ 822389 h 940108"/>
                <a:gd name="connsiteX8" fmla="*/ 1471961 w 1817649"/>
                <a:gd name="connsiteY8" fmla="*/ 167268 h 940108"/>
                <a:gd name="connsiteX9" fmla="*/ 1817649 w 1817649"/>
                <a:gd name="connsiteY9" fmla="*/ 0 h 940108"/>
                <a:gd name="connsiteX0" fmla="*/ 0 w 1817649"/>
                <a:gd name="connsiteY0" fmla="*/ 189570 h 942568"/>
                <a:gd name="connsiteX1" fmla="*/ 412595 w 1817649"/>
                <a:gd name="connsiteY1" fmla="*/ 211873 h 942568"/>
                <a:gd name="connsiteX2" fmla="*/ 468351 w 1817649"/>
                <a:gd name="connsiteY2" fmla="*/ 312234 h 942568"/>
                <a:gd name="connsiteX3" fmla="*/ 345688 w 1817649"/>
                <a:gd name="connsiteY3" fmla="*/ 546410 h 942568"/>
                <a:gd name="connsiteX4" fmla="*/ 325528 w 1817649"/>
                <a:gd name="connsiteY4" fmla="*/ 837824 h 942568"/>
                <a:gd name="connsiteX5" fmla="*/ 487249 w 1817649"/>
                <a:gd name="connsiteY5" fmla="*/ 930056 h 942568"/>
                <a:gd name="connsiteX6" fmla="*/ 1366436 w 1817649"/>
                <a:gd name="connsiteY6" fmla="*/ 930056 h 942568"/>
                <a:gd name="connsiteX7" fmla="*/ 1471961 w 1817649"/>
                <a:gd name="connsiteY7" fmla="*/ 822389 h 942568"/>
                <a:gd name="connsiteX8" fmla="*/ 1471961 w 1817649"/>
                <a:gd name="connsiteY8" fmla="*/ 167268 h 942568"/>
                <a:gd name="connsiteX9" fmla="*/ 1817649 w 1817649"/>
                <a:gd name="connsiteY9" fmla="*/ 0 h 942568"/>
                <a:gd name="connsiteX0" fmla="*/ 0 w 1817649"/>
                <a:gd name="connsiteY0" fmla="*/ 189570 h 959339"/>
                <a:gd name="connsiteX1" fmla="*/ 412595 w 1817649"/>
                <a:gd name="connsiteY1" fmla="*/ 211873 h 959339"/>
                <a:gd name="connsiteX2" fmla="*/ 468351 w 1817649"/>
                <a:gd name="connsiteY2" fmla="*/ 312234 h 959339"/>
                <a:gd name="connsiteX3" fmla="*/ 345688 w 1817649"/>
                <a:gd name="connsiteY3" fmla="*/ 546410 h 959339"/>
                <a:gd name="connsiteX4" fmla="*/ 325528 w 1817649"/>
                <a:gd name="connsiteY4" fmla="*/ 837824 h 959339"/>
                <a:gd name="connsiteX5" fmla="*/ 487249 w 1817649"/>
                <a:gd name="connsiteY5" fmla="*/ 930056 h 959339"/>
                <a:gd name="connsiteX6" fmla="*/ 1343914 w 1817649"/>
                <a:gd name="connsiteY6" fmla="*/ 952578 h 959339"/>
                <a:gd name="connsiteX7" fmla="*/ 1471961 w 1817649"/>
                <a:gd name="connsiteY7" fmla="*/ 822389 h 959339"/>
                <a:gd name="connsiteX8" fmla="*/ 1471961 w 1817649"/>
                <a:gd name="connsiteY8" fmla="*/ 167268 h 959339"/>
                <a:gd name="connsiteX9" fmla="*/ 1817649 w 1817649"/>
                <a:gd name="connsiteY9" fmla="*/ 0 h 959339"/>
                <a:gd name="connsiteX0" fmla="*/ 0 w 1817649"/>
                <a:gd name="connsiteY0" fmla="*/ 189570 h 942568"/>
                <a:gd name="connsiteX1" fmla="*/ 412595 w 1817649"/>
                <a:gd name="connsiteY1" fmla="*/ 211873 h 942568"/>
                <a:gd name="connsiteX2" fmla="*/ 468351 w 1817649"/>
                <a:gd name="connsiteY2" fmla="*/ 312234 h 942568"/>
                <a:gd name="connsiteX3" fmla="*/ 345688 w 1817649"/>
                <a:gd name="connsiteY3" fmla="*/ 546410 h 942568"/>
                <a:gd name="connsiteX4" fmla="*/ 325528 w 1817649"/>
                <a:gd name="connsiteY4" fmla="*/ 837824 h 942568"/>
                <a:gd name="connsiteX5" fmla="*/ 487249 w 1817649"/>
                <a:gd name="connsiteY5" fmla="*/ 930056 h 942568"/>
                <a:gd name="connsiteX6" fmla="*/ 1348418 w 1817649"/>
                <a:gd name="connsiteY6" fmla="*/ 930056 h 942568"/>
                <a:gd name="connsiteX7" fmla="*/ 1471961 w 1817649"/>
                <a:gd name="connsiteY7" fmla="*/ 822389 h 942568"/>
                <a:gd name="connsiteX8" fmla="*/ 1471961 w 1817649"/>
                <a:gd name="connsiteY8" fmla="*/ 167268 h 942568"/>
                <a:gd name="connsiteX9" fmla="*/ 1817649 w 1817649"/>
                <a:gd name="connsiteY9" fmla="*/ 0 h 942568"/>
                <a:gd name="connsiteX0" fmla="*/ 0 w 1817649"/>
                <a:gd name="connsiteY0" fmla="*/ 189570 h 944973"/>
                <a:gd name="connsiteX1" fmla="*/ 412595 w 1817649"/>
                <a:gd name="connsiteY1" fmla="*/ 211873 h 944973"/>
                <a:gd name="connsiteX2" fmla="*/ 468351 w 1817649"/>
                <a:gd name="connsiteY2" fmla="*/ 312234 h 944973"/>
                <a:gd name="connsiteX3" fmla="*/ 345688 w 1817649"/>
                <a:gd name="connsiteY3" fmla="*/ 546410 h 944973"/>
                <a:gd name="connsiteX4" fmla="*/ 325528 w 1817649"/>
                <a:gd name="connsiteY4" fmla="*/ 837824 h 944973"/>
                <a:gd name="connsiteX5" fmla="*/ 487249 w 1817649"/>
                <a:gd name="connsiteY5" fmla="*/ 930056 h 944973"/>
                <a:gd name="connsiteX6" fmla="*/ 1348418 w 1817649"/>
                <a:gd name="connsiteY6" fmla="*/ 930056 h 944973"/>
                <a:gd name="connsiteX7" fmla="*/ 1471961 w 1817649"/>
                <a:gd name="connsiteY7" fmla="*/ 786354 h 944973"/>
                <a:gd name="connsiteX8" fmla="*/ 1471961 w 1817649"/>
                <a:gd name="connsiteY8" fmla="*/ 167268 h 944973"/>
                <a:gd name="connsiteX9" fmla="*/ 1817649 w 1817649"/>
                <a:gd name="connsiteY9" fmla="*/ 0 h 944973"/>
                <a:gd name="connsiteX0" fmla="*/ 0 w 1817649"/>
                <a:gd name="connsiteY0" fmla="*/ 189570 h 944973"/>
                <a:gd name="connsiteX1" fmla="*/ 412595 w 1817649"/>
                <a:gd name="connsiteY1" fmla="*/ 211873 h 944973"/>
                <a:gd name="connsiteX2" fmla="*/ 468351 w 1817649"/>
                <a:gd name="connsiteY2" fmla="*/ 312234 h 944973"/>
                <a:gd name="connsiteX3" fmla="*/ 345688 w 1817649"/>
                <a:gd name="connsiteY3" fmla="*/ 546410 h 944973"/>
                <a:gd name="connsiteX4" fmla="*/ 325528 w 1817649"/>
                <a:gd name="connsiteY4" fmla="*/ 837824 h 944973"/>
                <a:gd name="connsiteX5" fmla="*/ 487249 w 1817649"/>
                <a:gd name="connsiteY5" fmla="*/ 930056 h 944973"/>
                <a:gd name="connsiteX6" fmla="*/ 1348418 w 1817649"/>
                <a:gd name="connsiteY6" fmla="*/ 930056 h 944973"/>
                <a:gd name="connsiteX7" fmla="*/ 1471961 w 1817649"/>
                <a:gd name="connsiteY7" fmla="*/ 786354 h 944973"/>
                <a:gd name="connsiteX8" fmla="*/ 1458448 w 1817649"/>
                <a:gd name="connsiteY8" fmla="*/ 189790 h 944973"/>
                <a:gd name="connsiteX9" fmla="*/ 1817649 w 1817649"/>
                <a:gd name="connsiteY9" fmla="*/ 0 h 944973"/>
                <a:gd name="connsiteX0" fmla="*/ 0 w 1817649"/>
                <a:gd name="connsiteY0" fmla="*/ 189570 h 944973"/>
                <a:gd name="connsiteX1" fmla="*/ 412595 w 1817649"/>
                <a:gd name="connsiteY1" fmla="*/ 211873 h 944973"/>
                <a:gd name="connsiteX2" fmla="*/ 468351 w 1817649"/>
                <a:gd name="connsiteY2" fmla="*/ 312234 h 944973"/>
                <a:gd name="connsiteX3" fmla="*/ 345688 w 1817649"/>
                <a:gd name="connsiteY3" fmla="*/ 546410 h 944973"/>
                <a:gd name="connsiteX4" fmla="*/ 325528 w 1817649"/>
                <a:gd name="connsiteY4" fmla="*/ 837824 h 944973"/>
                <a:gd name="connsiteX5" fmla="*/ 487249 w 1817649"/>
                <a:gd name="connsiteY5" fmla="*/ 930056 h 944973"/>
                <a:gd name="connsiteX6" fmla="*/ 1348418 w 1817649"/>
                <a:gd name="connsiteY6" fmla="*/ 930056 h 944973"/>
                <a:gd name="connsiteX7" fmla="*/ 1471961 w 1817649"/>
                <a:gd name="connsiteY7" fmla="*/ 786354 h 944973"/>
                <a:gd name="connsiteX8" fmla="*/ 1480970 w 1817649"/>
                <a:gd name="connsiteY8" fmla="*/ 194294 h 944973"/>
                <a:gd name="connsiteX9" fmla="*/ 1817649 w 1817649"/>
                <a:gd name="connsiteY9" fmla="*/ 0 h 94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7649" h="944973">
                  <a:moveTo>
                    <a:pt x="0" y="189570"/>
                  </a:moveTo>
                  <a:cubicBezTo>
                    <a:pt x="167268" y="190499"/>
                    <a:pt x="334537" y="191429"/>
                    <a:pt x="412595" y="211873"/>
                  </a:cubicBezTo>
                  <a:cubicBezTo>
                    <a:pt x="490653" y="232317"/>
                    <a:pt x="479502" y="256478"/>
                    <a:pt x="468351" y="312234"/>
                  </a:cubicBezTo>
                  <a:cubicBezTo>
                    <a:pt x="457200" y="367990"/>
                    <a:pt x="369492" y="458812"/>
                    <a:pt x="345688" y="546410"/>
                  </a:cubicBezTo>
                  <a:cubicBezTo>
                    <a:pt x="321884" y="634008"/>
                    <a:pt x="301935" y="773883"/>
                    <a:pt x="325528" y="837824"/>
                  </a:cubicBezTo>
                  <a:cubicBezTo>
                    <a:pt x="349121" y="901765"/>
                    <a:pt x="316767" y="914684"/>
                    <a:pt x="487249" y="930056"/>
                  </a:cubicBezTo>
                  <a:cubicBezTo>
                    <a:pt x="657731" y="945428"/>
                    <a:pt x="1184299" y="954006"/>
                    <a:pt x="1348418" y="930056"/>
                  </a:cubicBezTo>
                  <a:cubicBezTo>
                    <a:pt x="1512537" y="906106"/>
                    <a:pt x="1449869" y="908981"/>
                    <a:pt x="1471961" y="786354"/>
                  </a:cubicBezTo>
                  <a:cubicBezTo>
                    <a:pt x="1494053" y="663727"/>
                    <a:pt x="1423355" y="341118"/>
                    <a:pt x="1480970" y="194294"/>
                  </a:cubicBezTo>
                  <a:cubicBezTo>
                    <a:pt x="1538585" y="47470"/>
                    <a:pt x="1673612" y="10222"/>
                    <a:pt x="1817649" y="0"/>
                  </a:cubicBezTo>
                </a:path>
              </a:pathLst>
            </a:custGeom>
            <a:noFill/>
            <a:ln w="57150">
              <a:solidFill>
                <a:srgbClr val="7030A0"/>
              </a:solidFill>
              <a:tailEnd type="stealth" w="lg" len="lg"/>
            </a:ln>
            <a:effectLst>
              <a:glow rad="101600">
                <a:srgbClr val="FF0000"/>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2" name="Group 41">
            <a:extLst>
              <a:ext uri="{FF2B5EF4-FFF2-40B4-BE49-F238E27FC236}">
                <a16:creationId xmlns:a16="http://schemas.microsoft.com/office/drawing/2014/main" id="{0715400C-8AF5-49CB-72C2-4CBE86261939}"/>
              </a:ext>
            </a:extLst>
          </p:cNvPr>
          <p:cNvGrpSpPr/>
          <p:nvPr/>
        </p:nvGrpSpPr>
        <p:grpSpPr>
          <a:xfrm>
            <a:off x="7891412" y="4291583"/>
            <a:ext cx="643981" cy="1071295"/>
            <a:chOff x="5355476" y="1874651"/>
            <a:chExt cx="1942355" cy="3231208"/>
          </a:xfrm>
        </p:grpSpPr>
        <p:pic>
          <p:nvPicPr>
            <p:cNvPr id="43" name="Picture 42">
              <a:extLst>
                <a:ext uri="{FF2B5EF4-FFF2-40B4-BE49-F238E27FC236}">
                  <a16:creationId xmlns:a16="http://schemas.microsoft.com/office/drawing/2014/main" id="{A3F8E3CC-C99F-A569-A89A-272149096328}"/>
                </a:ext>
              </a:extLst>
            </p:cNvPr>
            <p:cNvPicPr>
              <a:picLocks noChangeAspect="1"/>
            </p:cNvPicPr>
            <p:nvPr/>
          </p:nvPicPr>
          <p:blipFill rotWithShape="1">
            <a:blip r:embed="rId7"/>
            <a:srcRect l="35434" t="6177" r="34594" b="5183"/>
            <a:stretch/>
          </p:blipFill>
          <p:spPr>
            <a:xfrm>
              <a:off x="5355476" y="1874651"/>
              <a:ext cx="1942355" cy="3231208"/>
            </a:xfrm>
            <a:prstGeom prst="rect">
              <a:avLst/>
            </a:prstGeom>
            <a:ln w="38100">
              <a:solidFill>
                <a:schemeClr val="tx1"/>
              </a:solidFill>
            </a:ln>
          </p:spPr>
        </p:pic>
        <p:sp>
          <p:nvSpPr>
            <p:cNvPr id="44" name="Explosion 1 43">
              <a:extLst>
                <a:ext uri="{FF2B5EF4-FFF2-40B4-BE49-F238E27FC236}">
                  <a16:creationId xmlns:a16="http://schemas.microsoft.com/office/drawing/2014/main" id="{E720F7AF-32B3-62BC-4DC8-14F296ECCAFF}"/>
                </a:ext>
              </a:extLst>
            </p:cNvPr>
            <p:cNvSpPr/>
            <p:nvPr/>
          </p:nvSpPr>
          <p:spPr>
            <a:xfrm>
              <a:off x="6136589" y="3339880"/>
              <a:ext cx="361195" cy="323830"/>
            </a:xfrm>
            <a:prstGeom prst="irregularSeal1">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a:extLst>
              <a:ext uri="{FF2B5EF4-FFF2-40B4-BE49-F238E27FC236}">
                <a16:creationId xmlns:a16="http://schemas.microsoft.com/office/drawing/2014/main" id="{6BCA6AEA-15F0-622B-4132-B24FD26E62F8}"/>
              </a:ext>
            </a:extLst>
          </p:cNvPr>
          <p:cNvSpPr txBox="1"/>
          <p:nvPr/>
        </p:nvSpPr>
        <p:spPr>
          <a:xfrm>
            <a:off x="5760720" y="5394960"/>
            <a:ext cx="2225040" cy="646331"/>
          </a:xfrm>
          <a:prstGeom prst="rect">
            <a:avLst/>
          </a:prstGeom>
          <a:solidFill>
            <a:schemeClr val="bg1"/>
          </a:solidFill>
        </p:spPr>
        <p:txBody>
          <a:bodyPr wrap="square" rtlCol="0">
            <a:spAutoFit/>
          </a:bodyPr>
          <a:lstStyle/>
          <a:p>
            <a:r>
              <a:rPr lang="el-GR" b="1" dirty="0">
                <a:solidFill>
                  <a:srgbClr val="FF0000"/>
                </a:solidFill>
              </a:rPr>
              <a:t>β</a:t>
            </a:r>
            <a:r>
              <a:rPr lang="en-US" b="1" dirty="0">
                <a:solidFill>
                  <a:srgbClr val="FF0000"/>
                </a:solidFill>
              </a:rPr>
              <a:t>-Oslo </a:t>
            </a:r>
            <a:r>
              <a:rPr lang="en-US" dirty="0">
                <a:solidFill>
                  <a:srgbClr val="FF0000"/>
                </a:solidFill>
              </a:rPr>
              <a:t>at </a:t>
            </a:r>
            <a:r>
              <a:rPr lang="en-US" dirty="0" err="1">
                <a:solidFill>
                  <a:srgbClr val="FF0000"/>
                </a:solidFill>
              </a:rPr>
              <a:t>nuCARIBU</a:t>
            </a:r>
            <a:r>
              <a:rPr lang="en-US" dirty="0">
                <a:solidFill>
                  <a:srgbClr val="FF0000"/>
                </a:solidFill>
              </a:rPr>
              <a:t> with </a:t>
            </a:r>
            <a:r>
              <a:rPr lang="en-US" dirty="0" err="1">
                <a:solidFill>
                  <a:srgbClr val="FF0000"/>
                </a:solidFill>
              </a:rPr>
              <a:t>SuN</a:t>
            </a:r>
            <a:r>
              <a:rPr lang="en-US" dirty="0">
                <a:solidFill>
                  <a:srgbClr val="FF0000"/>
                </a:solidFill>
              </a:rPr>
              <a:t> (May ‘26)</a:t>
            </a:r>
          </a:p>
        </p:txBody>
      </p:sp>
      <p:cxnSp>
        <p:nvCxnSpPr>
          <p:cNvPr id="48" name="Straight Connector 47">
            <a:extLst>
              <a:ext uri="{FF2B5EF4-FFF2-40B4-BE49-F238E27FC236}">
                <a16:creationId xmlns:a16="http://schemas.microsoft.com/office/drawing/2014/main" id="{3F2D59BD-392D-201E-E1AC-61407AF2E78E}"/>
              </a:ext>
            </a:extLst>
          </p:cNvPr>
          <p:cNvCxnSpPr/>
          <p:nvPr/>
        </p:nvCxnSpPr>
        <p:spPr>
          <a:xfrm flipV="1">
            <a:off x="7510272" y="4279392"/>
            <a:ext cx="353568" cy="170688"/>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E6384F30-68CF-1041-6037-015069EC6DCB}"/>
              </a:ext>
            </a:extLst>
          </p:cNvPr>
          <p:cNvCxnSpPr>
            <a:cxnSpLocks/>
          </p:cNvCxnSpPr>
          <p:nvPr/>
        </p:nvCxnSpPr>
        <p:spPr>
          <a:xfrm>
            <a:off x="7498080" y="4431792"/>
            <a:ext cx="377952" cy="94488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054A417E-6898-7CE7-D742-EB5BAC5CEBC6}"/>
              </a:ext>
            </a:extLst>
          </p:cNvPr>
          <p:cNvSpPr txBox="1"/>
          <p:nvPr/>
        </p:nvSpPr>
        <p:spPr>
          <a:xfrm>
            <a:off x="8225991" y="2906670"/>
            <a:ext cx="370614" cy="523220"/>
          </a:xfrm>
          <a:prstGeom prst="rect">
            <a:avLst/>
          </a:prstGeom>
          <a:noFill/>
        </p:spPr>
        <p:txBody>
          <a:bodyPr wrap="none" rtlCol="0">
            <a:spAutoFit/>
          </a:bodyPr>
          <a:lstStyle/>
          <a:p>
            <a:r>
              <a:rPr lang="en-US" sz="2800" b="1" dirty="0">
                <a:solidFill>
                  <a:srgbClr val="FF0000"/>
                </a:solidFill>
              </a:rPr>
              <a:t>?</a:t>
            </a:r>
          </a:p>
        </p:txBody>
      </p:sp>
    </p:spTree>
    <p:extLst>
      <p:ext uri="{BB962C8B-B14F-4D97-AF65-F5344CB8AC3E}">
        <p14:creationId xmlns:p14="http://schemas.microsoft.com/office/powerpoint/2010/main" val="1250357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77652-9B6B-5BA8-A9E7-3B1385C92698}"/>
            </a:ext>
          </a:extLst>
        </p:cNvPr>
        <p:cNvGrpSpPr/>
        <p:nvPr/>
      </p:nvGrpSpPr>
      <p:grpSpPr>
        <a:xfrm>
          <a:off x="0" y="0"/>
          <a:ext cx="0" cy="0"/>
          <a:chOff x="0" y="0"/>
          <a:chExt cx="0" cy="0"/>
        </a:xfrm>
      </p:grpSpPr>
      <p:sp>
        <p:nvSpPr>
          <p:cNvPr id="31" name="Rounded Rectangle 30">
            <a:extLst>
              <a:ext uri="{FF2B5EF4-FFF2-40B4-BE49-F238E27FC236}">
                <a16:creationId xmlns:a16="http://schemas.microsoft.com/office/drawing/2014/main" id="{D50C0172-BA46-232A-699E-F06EBF08E783}"/>
              </a:ext>
            </a:extLst>
          </p:cNvPr>
          <p:cNvSpPr/>
          <p:nvPr/>
        </p:nvSpPr>
        <p:spPr>
          <a:xfrm>
            <a:off x="2361322" y="4480382"/>
            <a:ext cx="6284335" cy="1522602"/>
          </a:xfrm>
          <a:prstGeom prst="roundRect">
            <a:avLst/>
          </a:prstGeom>
          <a:solidFill>
            <a:schemeClr val="bg1">
              <a:lumMod val="85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a:extLst>
              <a:ext uri="{FF2B5EF4-FFF2-40B4-BE49-F238E27FC236}">
                <a16:creationId xmlns:a16="http://schemas.microsoft.com/office/drawing/2014/main" id="{05EF4C8F-2EB3-A9DD-3C96-B6D5640329B3}"/>
              </a:ext>
            </a:extLst>
          </p:cNvPr>
          <p:cNvSpPr/>
          <p:nvPr/>
        </p:nvSpPr>
        <p:spPr>
          <a:xfrm>
            <a:off x="2366009" y="1497030"/>
            <a:ext cx="6284335" cy="1351427"/>
          </a:xfrm>
          <a:prstGeom prst="roundRect">
            <a:avLst/>
          </a:prstGeom>
          <a:solidFill>
            <a:schemeClr val="bg1">
              <a:lumMod val="85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A5D1CE-71A7-D275-4342-0294F2575F4F}"/>
              </a:ext>
            </a:extLst>
          </p:cNvPr>
          <p:cNvSpPr>
            <a:spLocks noGrp="1"/>
          </p:cNvSpPr>
          <p:nvPr>
            <p:ph type="title"/>
          </p:nvPr>
        </p:nvSpPr>
        <p:spPr/>
        <p:txBody>
          <a:bodyPr/>
          <a:lstStyle/>
          <a:p>
            <a:r>
              <a:rPr lang="en-US" dirty="0"/>
              <a:t>Realistic Reaction Evaluations for Fission Products Off Stability</a:t>
            </a:r>
          </a:p>
        </p:txBody>
      </p:sp>
      <p:sp>
        <p:nvSpPr>
          <p:cNvPr id="4" name="TextBox 3">
            <a:extLst>
              <a:ext uri="{FF2B5EF4-FFF2-40B4-BE49-F238E27FC236}">
                <a16:creationId xmlns:a16="http://schemas.microsoft.com/office/drawing/2014/main" id="{AC120FDB-9C81-EE6F-CBAB-B747FA8EE082}"/>
              </a:ext>
            </a:extLst>
          </p:cNvPr>
          <p:cNvSpPr txBox="1"/>
          <p:nvPr/>
        </p:nvSpPr>
        <p:spPr>
          <a:xfrm>
            <a:off x="2581015" y="1565610"/>
            <a:ext cx="6069330" cy="1200329"/>
          </a:xfrm>
          <a:prstGeom prst="rect">
            <a:avLst/>
          </a:prstGeom>
          <a:noFill/>
        </p:spPr>
        <p:txBody>
          <a:bodyPr wrap="square" rtlCol="0">
            <a:spAutoFit/>
          </a:bodyPr>
          <a:lstStyle/>
          <a:p>
            <a:r>
              <a:rPr lang="en-US" dirty="0"/>
              <a:t>Current nuclear data available for neutron-induced reactions on short-lived fission products are either non-existent or based on simplified assumptions, leading to unquantified impacts on predictions.</a:t>
            </a:r>
          </a:p>
        </p:txBody>
      </p:sp>
      <p:grpSp>
        <p:nvGrpSpPr>
          <p:cNvPr id="32" name="Group 31">
            <a:extLst>
              <a:ext uri="{FF2B5EF4-FFF2-40B4-BE49-F238E27FC236}">
                <a16:creationId xmlns:a16="http://schemas.microsoft.com/office/drawing/2014/main" id="{9E66BC08-0819-EC97-AC0C-657201AB9E46}"/>
              </a:ext>
            </a:extLst>
          </p:cNvPr>
          <p:cNvGrpSpPr/>
          <p:nvPr/>
        </p:nvGrpSpPr>
        <p:grpSpPr>
          <a:xfrm>
            <a:off x="2361323" y="2988840"/>
            <a:ext cx="6468263" cy="1351427"/>
            <a:chOff x="2361323" y="3091710"/>
            <a:chExt cx="6468263" cy="1351427"/>
          </a:xfrm>
        </p:grpSpPr>
        <p:sp>
          <p:nvSpPr>
            <p:cNvPr id="30" name="Rounded Rectangle 29">
              <a:extLst>
                <a:ext uri="{FF2B5EF4-FFF2-40B4-BE49-F238E27FC236}">
                  <a16:creationId xmlns:a16="http://schemas.microsoft.com/office/drawing/2014/main" id="{1B23F7A3-B7A5-3016-0380-2028FFBDA096}"/>
                </a:ext>
              </a:extLst>
            </p:cNvPr>
            <p:cNvSpPr/>
            <p:nvPr/>
          </p:nvSpPr>
          <p:spPr>
            <a:xfrm>
              <a:off x="2361323" y="3091710"/>
              <a:ext cx="6284335" cy="1351427"/>
            </a:xfrm>
            <a:prstGeom prst="roundRect">
              <a:avLst/>
            </a:prstGeom>
            <a:solidFill>
              <a:schemeClr val="bg1">
                <a:lumMod val="85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7351DC3-F6F8-AB0A-E0D6-AB9789A7506D}"/>
                </a:ext>
              </a:extLst>
            </p:cNvPr>
            <p:cNvSpPr txBox="1"/>
            <p:nvPr/>
          </p:nvSpPr>
          <p:spPr>
            <a:xfrm>
              <a:off x="2622460" y="3135936"/>
              <a:ext cx="6207126" cy="1200329"/>
            </a:xfrm>
            <a:prstGeom prst="rect">
              <a:avLst/>
            </a:prstGeom>
            <a:noFill/>
          </p:spPr>
          <p:txBody>
            <a:bodyPr wrap="square" rtlCol="0">
              <a:spAutoFit/>
            </a:bodyPr>
            <a:lstStyle/>
            <a:p>
              <a:r>
                <a:rPr lang="en-US" dirty="0">
                  <a:solidFill>
                    <a:prstClr val="black"/>
                  </a:solidFill>
                </a:rPr>
                <a:t>We will leverage machine-learning methods and predictive self-consistent approaches, combined with localized level-density experiments, to provide to more reliable parameter extrapolations, leading to nuclear data library files</a:t>
              </a:r>
              <a:endParaRPr lang="en-US" dirty="0"/>
            </a:p>
          </p:txBody>
        </p:sp>
      </p:grpSp>
      <p:sp>
        <p:nvSpPr>
          <p:cNvPr id="6" name="TextBox 5">
            <a:extLst>
              <a:ext uri="{FF2B5EF4-FFF2-40B4-BE49-F238E27FC236}">
                <a16:creationId xmlns:a16="http://schemas.microsoft.com/office/drawing/2014/main" id="{BE26420D-6203-090A-6308-2EE703884B90}"/>
              </a:ext>
            </a:extLst>
          </p:cNvPr>
          <p:cNvSpPr txBox="1"/>
          <p:nvPr/>
        </p:nvSpPr>
        <p:spPr>
          <a:xfrm>
            <a:off x="2581015" y="4525655"/>
            <a:ext cx="5952229" cy="1477328"/>
          </a:xfrm>
          <a:prstGeom prst="rect">
            <a:avLst/>
          </a:prstGeom>
          <a:noFill/>
        </p:spPr>
        <p:txBody>
          <a:bodyPr wrap="square" rtlCol="0">
            <a:spAutoFit/>
          </a:bodyPr>
          <a:lstStyle/>
          <a:p>
            <a:r>
              <a:rPr lang="en-US" dirty="0">
                <a:solidFill>
                  <a:prstClr val="black"/>
                </a:solidFill>
              </a:rPr>
              <a:t>Improved simulations for applications:</a:t>
            </a:r>
          </a:p>
          <a:p>
            <a:pPr marL="285750" indent="-285750">
              <a:buFont typeface="Arial" panose="020B0604020202020204" pitchFamily="34" charset="0"/>
              <a:buChar char="•"/>
            </a:pPr>
            <a:r>
              <a:rPr lang="en-US" dirty="0">
                <a:solidFill>
                  <a:prstClr val="black"/>
                </a:solidFill>
              </a:rPr>
              <a:t>Reactor burnup (transient states and depletion)</a:t>
            </a:r>
          </a:p>
          <a:p>
            <a:pPr marL="285750" indent="-285750">
              <a:buFont typeface="Arial" panose="020B0604020202020204" pitchFamily="34" charset="0"/>
              <a:buChar char="•"/>
            </a:pPr>
            <a:r>
              <a:rPr lang="en-US" dirty="0">
                <a:solidFill>
                  <a:prstClr val="black"/>
                </a:solidFill>
              </a:rPr>
              <a:t>Spent-fuel assay, waste management</a:t>
            </a:r>
          </a:p>
          <a:p>
            <a:pPr marL="285750" indent="-285750">
              <a:buFont typeface="Arial" panose="020B0604020202020204" pitchFamily="34" charset="0"/>
              <a:buChar char="•"/>
            </a:pPr>
            <a:r>
              <a:rPr lang="en-US" dirty="0">
                <a:solidFill>
                  <a:prstClr val="black"/>
                </a:solidFill>
              </a:rPr>
              <a:t>nonproliferation, post-detonation forensics</a:t>
            </a:r>
          </a:p>
          <a:p>
            <a:pPr marL="285750" indent="-285750">
              <a:buFont typeface="Arial" panose="020B0604020202020204" pitchFamily="34" charset="0"/>
              <a:buChar char="•"/>
            </a:pPr>
            <a:r>
              <a:rPr lang="en-US" dirty="0">
                <a:solidFill>
                  <a:prstClr val="black"/>
                </a:solidFill>
              </a:rPr>
              <a:t>Astrophysics</a:t>
            </a:r>
          </a:p>
        </p:txBody>
      </p:sp>
      <p:grpSp>
        <p:nvGrpSpPr>
          <p:cNvPr id="7" name="Group 6">
            <a:extLst>
              <a:ext uri="{FF2B5EF4-FFF2-40B4-BE49-F238E27FC236}">
                <a16:creationId xmlns:a16="http://schemas.microsoft.com/office/drawing/2014/main" id="{870C987D-569D-175E-CE94-4BB8A0A5CC06}"/>
              </a:ext>
            </a:extLst>
          </p:cNvPr>
          <p:cNvGrpSpPr>
            <a:grpSpLocks noChangeAspect="1"/>
          </p:cNvGrpSpPr>
          <p:nvPr/>
        </p:nvGrpSpPr>
        <p:grpSpPr>
          <a:xfrm>
            <a:off x="9253224" y="1601773"/>
            <a:ext cx="2500074" cy="1759311"/>
            <a:chOff x="2895599" y="1752600"/>
            <a:chExt cx="6172201" cy="4343400"/>
          </a:xfrm>
        </p:grpSpPr>
        <p:pic>
          <p:nvPicPr>
            <p:cNvPr id="8" name="NuDat.png" descr="NuDat.png">
              <a:extLst>
                <a:ext uri="{FF2B5EF4-FFF2-40B4-BE49-F238E27FC236}">
                  <a16:creationId xmlns:a16="http://schemas.microsoft.com/office/drawing/2014/main" id="{40D166EA-67CD-B58B-EC7E-3F53B70803F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895599" y="1752600"/>
              <a:ext cx="6172201" cy="4343400"/>
            </a:xfrm>
            <a:prstGeom prst="rect">
              <a:avLst/>
            </a:prstGeom>
            <a:ln w="12700">
              <a:miter lim="400000"/>
            </a:ln>
          </p:spPr>
        </p:pic>
        <p:sp>
          <p:nvSpPr>
            <p:cNvPr id="9" name="235U Fission Yields">
              <a:extLst>
                <a:ext uri="{FF2B5EF4-FFF2-40B4-BE49-F238E27FC236}">
                  <a16:creationId xmlns:a16="http://schemas.microsoft.com/office/drawing/2014/main" id="{D27F17A8-3161-3EA3-F111-ACAF073593C2}"/>
                </a:ext>
              </a:extLst>
            </p:cNvPr>
            <p:cNvSpPr txBox="1"/>
            <p:nvPr/>
          </p:nvSpPr>
          <p:spPr>
            <a:xfrm>
              <a:off x="5105233" y="4956327"/>
              <a:ext cx="2900883" cy="607872"/>
            </a:xfrm>
            <a:prstGeom prst="rect">
              <a:avLst/>
            </a:prstGeom>
            <a:solidFill>
              <a:srgbClr val="FFFFFF"/>
            </a:solidFill>
            <a:ln w="25400">
              <a:solidFill>
                <a:srgbClr val="000000"/>
              </a:solidFill>
              <a:miter lim="400000"/>
            </a:ln>
            <a:effectLst>
              <a:outerShdw blurRad="50800" dist="63500" dir="2700000" rotWithShape="0">
                <a:srgbClr val="000000">
                  <a:alpha val="50000"/>
                </a:srgbClr>
              </a:outerShdw>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4289" rIns="34289">
              <a:spAutoFit/>
            </a:bodyPr>
            <a:lstStyle/>
            <a:p>
              <a:r>
                <a:rPr sz="1000" baseline="31999"/>
                <a:t>235</a:t>
              </a:r>
              <a:r>
                <a:rPr sz="1000"/>
                <a:t>U Fission Yields</a:t>
              </a:r>
            </a:p>
          </p:txBody>
        </p:sp>
        <p:pic>
          <p:nvPicPr>
            <p:cNvPr id="10" name="Oval Oval" descr="Oval Oval">
              <a:extLst>
                <a:ext uri="{FF2B5EF4-FFF2-40B4-BE49-F238E27FC236}">
                  <a16:creationId xmlns:a16="http://schemas.microsoft.com/office/drawing/2014/main" id="{EDED6BAB-A125-092D-C405-A9B84C9E7B96}"/>
                </a:ext>
              </a:extLst>
            </p:cNvPr>
            <p:cNvPicPr>
              <a:picLocks/>
            </p:cNvPicPr>
            <p:nvPr/>
          </p:nvPicPr>
          <p:blipFill>
            <a:blip r:embed="rId4" cstate="email">
              <a:extLst>
                <a:ext uri="{28A0092B-C50C-407E-A947-70E740481C1C}">
                  <a14:useLocalDpi xmlns:a14="http://schemas.microsoft.com/office/drawing/2010/main"/>
                </a:ext>
              </a:extLst>
            </a:blip>
            <a:stretch>
              <a:fillRect/>
            </a:stretch>
          </p:blipFill>
          <p:spPr>
            <a:xfrm rot="19618160">
              <a:off x="3810046" y="4306753"/>
              <a:ext cx="1629395" cy="566930"/>
            </a:xfrm>
            <a:prstGeom prst="rect">
              <a:avLst/>
            </a:prstGeom>
          </p:spPr>
        </p:pic>
        <p:pic>
          <p:nvPicPr>
            <p:cNvPr id="11" name="Oval Oval" descr="Oval Oval">
              <a:extLst>
                <a:ext uri="{FF2B5EF4-FFF2-40B4-BE49-F238E27FC236}">
                  <a16:creationId xmlns:a16="http://schemas.microsoft.com/office/drawing/2014/main" id="{C41462F3-7875-39BA-50DB-A81A569942FE}"/>
                </a:ext>
              </a:extLst>
            </p:cNvPr>
            <p:cNvPicPr>
              <a:picLocks/>
            </p:cNvPicPr>
            <p:nvPr/>
          </p:nvPicPr>
          <p:blipFill>
            <a:blip r:embed="rId5" cstate="email">
              <a:extLst>
                <a:ext uri="{28A0092B-C50C-407E-A947-70E740481C1C}">
                  <a14:useLocalDpi xmlns:a14="http://schemas.microsoft.com/office/drawing/2010/main"/>
                </a:ext>
              </a:extLst>
            </a:blip>
            <a:stretch>
              <a:fillRect/>
            </a:stretch>
          </p:blipFill>
          <p:spPr>
            <a:xfrm rot="19618160">
              <a:off x="6205540" y="2965412"/>
              <a:ext cx="1444271" cy="566931"/>
            </a:xfrm>
            <a:prstGeom prst="rect">
              <a:avLst/>
            </a:prstGeom>
          </p:spPr>
        </p:pic>
      </p:grpSp>
      <p:grpSp>
        <p:nvGrpSpPr>
          <p:cNvPr id="12" name="Group 11">
            <a:extLst>
              <a:ext uri="{FF2B5EF4-FFF2-40B4-BE49-F238E27FC236}">
                <a16:creationId xmlns:a16="http://schemas.microsoft.com/office/drawing/2014/main" id="{9BB29094-1DA9-10FB-455B-84A594F3D922}"/>
              </a:ext>
            </a:extLst>
          </p:cNvPr>
          <p:cNvGrpSpPr>
            <a:grpSpLocks noChangeAspect="1"/>
          </p:cNvGrpSpPr>
          <p:nvPr/>
        </p:nvGrpSpPr>
        <p:grpSpPr>
          <a:xfrm>
            <a:off x="9253224" y="3953981"/>
            <a:ext cx="2500075" cy="1526000"/>
            <a:chOff x="2575827" y="1700782"/>
            <a:chExt cx="7315200" cy="4465065"/>
          </a:xfrm>
        </p:grpSpPr>
        <p:pic>
          <p:nvPicPr>
            <p:cNvPr id="13" name="NuDat (1).png" descr="NuDat (1).png">
              <a:extLst>
                <a:ext uri="{FF2B5EF4-FFF2-40B4-BE49-F238E27FC236}">
                  <a16:creationId xmlns:a16="http://schemas.microsoft.com/office/drawing/2014/main" id="{E00E0DE2-70BC-333E-7148-A4A0ABD79730}"/>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2575827" y="1700782"/>
              <a:ext cx="7315200" cy="4465065"/>
            </a:xfrm>
            <a:prstGeom prst="rect">
              <a:avLst/>
            </a:prstGeom>
            <a:ln w="12700">
              <a:miter lim="400000"/>
            </a:ln>
          </p:spPr>
        </p:pic>
        <p:sp>
          <p:nvSpPr>
            <p:cNvPr id="14" name="Half-lives">
              <a:extLst>
                <a:ext uri="{FF2B5EF4-FFF2-40B4-BE49-F238E27FC236}">
                  <a16:creationId xmlns:a16="http://schemas.microsoft.com/office/drawing/2014/main" id="{8CCBAF75-8679-91E8-0C48-8A103B9E5D5B}"/>
                </a:ext>
              </a:extLst>
            </p:cNvPr>
            <p:cNvSpPr txBox="1"/>
            <p:nvPr/>
          </p:nvSpPr>
          <p:spPr>
            <a:xfrm>
              <a:off x="6167737" y="4653834"/>
              <a:ext cx="1893184" cy="720441"/>
            </a:xfrm>
            <a:prstGeom prst="rect">
              <a:avLst/>
            </a:prstGeom>
            <a:solidFill>
              <a:srgbClr val="FFFFFF"/>
            </a:solidFill>
            <a:ln w="25400">
              <a:solidFill>
                <a:srgbClr val="000000"/>
              </a:solidFill>
              <a:miter lim="400000"/>
            </a:ln>
            <a:effectLst>
              <a:outerShdw blurRad="50800" dist="63500" dir="2700000" rotWithShape="0">
                <a:srgbClr val="000000">
                  <a:alpha val="50000"/>
                </a:srgbClr>
              </a:outerShdw>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4289" rIns="34289">
              <a:spAutoFit/>
            </a:bodyPr>
            <a:lstStyle/>
            <a:p>
              <a:r>
                <a:rPr sz="1000"/>
                <a:t>Half-lives</a:t>
              </a:r>
            </a:p>
          </p:txBody>
        </p:sp>
        <p:pic>
          <p:nvPicPr>
            <p:cNvPr id="15" name="Oval Oval" descr="Oval Oval">
              <a:extLst>
                <a:ext uri="{FF2B5EF4-FFF2-40B4-BE49-F238E27FC236}">
                  <a16:creationId xmlns:a16="http://schemas.microsoft.com/office/drawing/2014/main" id="{A6864A16-430E-D0A5-230F-F194A5AEF0BE}"/>
                </a:ext>
              </a:extLst>
            </p:cNvPr>
            <p:cNvPicPr>
              <a:picLocks/>
            </p:cNvPicPr>
            <p:nvPr/>
          </p:nvPicPr>
          <p:blipFill>
            <a:blip r:embed="rId7" cstate="email">
              <a:extLst>
                <a:ext uri="{28A0092B-C50C-407E-A947-70E740481C1C}">
                  <a14:useLocalDpi xmlns:a14="http://schemas.microsoft.com/office/drawing/2010/main"/>
                </a:ext>
              </a:extLst>
            </a:blip>
            <a:stretch>
              <a:fillRect/>
            </a:stretch>
          </p:blipFill>
          <p:spPr>
            <a:xfrm rot="19618160">
              <a:off x="3810046" y="4306753"/>
              <a:ext cx="1629395" cy="566930"/>
            </a:xfrm>
            <a:prstGeom prst="rect">
              <a:avLst/>
            </a:prstGeom>
          </p:spPr>
        </p:pic>
        <p:pic>
          <p:nvPicPr>
            <p:cNvPr id="16" name="Oval Oval" descr="Oval Oval">
              <a:extLst>
                <a:ext uri="{FF2B5EF4-FFF2-40B4-BE49-F238E27FC236}">
                  <a16:creationId xmlns:a16="http://schemas.microsoft.com/office/drawing/2014/main" id="{5375A093-75EB-10E0-16A2-7398667A0624}"/>
                </a:ext>
              </a:extLst>
            </p:cNvPr>
            <p:cNvPicPr>
              <a:picLocks/>
            </p:cNvPicPr>
            <p:nvPr/>
          </p:nvPicPr>
          <p:blipFill>
            <a:blip r:embed="rId8" cstate="email">
              <a:extLst>
                <a:ext uri="{28A0092B-C50C-407E-A947-70E740481C1C}">
                  <a14:useLocalDpi xmlns:a14="http://schemas.microsoft.com/office/drawing/2010/main"/>
                </a:ext>
              </a:extLst>
            </a:blip>
            <a:stretch>
              <a:fillRect/>
            </a:stretch>
          </p:blipFill>
          <p:spPr>
            <a:xfrm rot="19618160">
              <a:off x="6205540" y="2965412"/>
              <a:ext cx="1444271" cy="566931"/>
            </a:xfrm>
            <a:prstGeom prst="rect">
              <a:avLst/>
            </a:prstGeom>
          </p:spPr>
        </p:pic>
      </p:grpSp>
      <p:grpSp>
        <p:nvGrpSpPr>
          <p:cNvPr id="28" name="Group 27">
            <a:extLst>
              <a:ext uri="{FF2B5EF4-FFF2-40B4-BE49-F238E27FC236}">
                <a16:creationId xmlns:a16="http://schemas.microsoft.com/office/drawing/2014/main" id="{822CEFB4-F317-4C72-89C5-C9804AD54D9C}"/>
              </a:ext>
            </a:extLst>
          </p:cNvPr>
          <p:cNvGrpSpPr/>
          <p:nvPr/>
        </p:nvGrpSpPr>
        <p:grpSpPr>
          <a:xfrm>
            <a:off x="478952" y="1856554"/>
            <a:ext cx="1531620" cy="523220"/>
            <a:chOff x="525780" y="1891258"/>
            <a:chExt cx="1531620" cy="523220"/>
          </a:xfrm>
        </p:grpSpPr>
        <p:sp>
          <p:nvSpPr>
            <p:cNvPr id="20" name="Pentagon 19">
              <a:extLst>
                <a:ext uri="{FF2B5EF4-FFF2-40B4-BE49-F238E27FC236}">
                  <a16:creationId xmlns:a16="http://schemas.microsoft.com/office/drawing/2014/main" id="{6A561D04-EB3E-C849-9BE8-1263A213E212}"/>
                </a:ext>
              </a:extLst>
            </p:cNvPr>
            <p:cNvSpPr/>
            <p:nvPr/>
          </p:nvSpPr>
          <p:spPr>
            <a:xfrm>
              <a:off x="525780" y="1920240"/>
              <a:ext cx="1531620" cy="491071"/>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4F9C20E-EA46-DBDB-BF36-5D8FB67C743F}"/>
                </a:ext>
              </a:extLst>
            </p:cNvPr>
            <p:cNvSpPr txBox="1"/>
            <p:nvPr/>
          </p:nvSpPr>
          <p:spPr>
            <a:xfrm>
              <a:off x="702699" y="1891258"/>
              <a:ext cx="1043876" cy="523220"/>
            </a:xfrm>
            <a:prstGeom prst="rect">
              <a:avLst/>
            </a:prstGeom>
            <a:noFill/>
          </p:spPr>
          <p:txBody>
            <a:bodyPr wrap="none" rtlCol="0">
              <a:spAutoFit/>
            </a:bodyPr>
            <a:lstStyle/>
            <a:p>
              <a:r>
                <a:rPr lang="en-US" sz="2800" dirty="0">
                  <a:solidFill>
                    <a:schemeClr val="bg1"/>
                  </a:solidFill>
                </a:rPr>
                <a:t>Why?</a:t>
              </a:r>
            </a:p>
          </p:txBody>
        </p:sp>
      </p:grpSp>
      <p:grpSp>
        <p:nvGrpSpPr>
          <p:cNvPr id="24" name="Group 23">
            <a:extLst>
              <a:ext uri="{FF2B5EF4-FFF2-40B4-BE49-F238E27FC236}">
                <a16:creationId xmlns:a16="http://schemas.microsoft.com/office/drawing/2014/main" id="{58BE8648-7E27-1373-F0EB-B879A33F12CF}"/>
              </a:ext>
            </a:extLst>
          </p:cNvPr>
          <p:cNvGrpSpPr/>
          <p:nvPr/>
        </p:nvGrpSpPr>
        <p:grpSpPr>
          <a:xfrm>
            <a:off x="438701" y="4980073"/>
            <a:ext cx="1571871" cy="523220"/>
            <a:chOff x="593868" y="5186908"/>
            <a:chExt cx="1571871" cy="523220"/>
          </a:xfrm>
        </p:grpSpPr>
        <p:sp>
          <p:nvSpPr>
            <p:cNvPr id="21" name="Pentagon 20">
              <a:extLst>
                <a:ext uri="{FF2B5EF4-FFF2-40B4-BE49-F238E27FC236}">
                  <a16:creationId xmlns:a16="http://schemas.microsoft.com/office/drawing/2014/main" id="{CDD6CBE8-A7F9-1CD5-4BB3-64BADF63CE1E}"/>
                </a:ext>
              </a:extLst>
            </p:cNvPr>
            <p:cNvSpPr/>
            <p:nvPr/>
          </p:nvSpPr>
          <p:spPr>
            <a:xfrm>
              <a:off x="634119" y="5215890"/>
              <a:ext cx="1531620" cy="491071"/>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4B050A6-D034-A331-7BC6-F8A80CA2988F}"/>
                </a:ext>
              </a:extLst>
            </p:cNvPr>
            <p:cNvSpPr txBox="1"/>
            <p:nvPr/>
          </p:nvSpPr>
          <p:spPr>
            <a:xfrm>
              <a:off x="593868" y="5186908"/>
              <a:ext cx="1460656" cy="523220"/>
            </a:xfrm>
            <a:prstGeom prst="rect">
              <a:avLst/>
            </a:prstGeom>
            <a:noFill/>
          </p:spPr>
          <p:txBody>
            <a:bodyPr wrap="none" rtlCol="0">
              <a:spAutoFit/>
            </a:bodyPr>
            <a:lstStyle/>
            <a:p>
              <a:r>
                <a:rPr lang="en-US" sz="2800" dirty="0">
                  <a:solidFill>
                    <a:schemeClr val="bg1"/>
                  </a:solidFill>
                </a:rPr>
                <a:t>Impact?</a:t>
              </a:r>
            </a:p>
          </p:txBody>
        </p:sp>
      </p:grpSp>
      <p:grpSp>
        <p:nvGrpSpPr>
          <p:cNvPr id="25" name="Group 24">
            <a:extLst>
              <a:ext uri="{FF2B5EF4-FFF2-40B4-BE49-F238E27FC236}">
                <a16:creationId xmlns:a16="http://schemas.microsoft.com/office/drawing/2014/main" id="{96ADA162-15F7-DF74-9EC6-7B6A0FB87D72}"/>
              </a:ext>
            </a:extLst>
          </p:cNvPr>
          <p:cNvGrpSpPr/>
          <p:nvPr/>
        </p:nvGrpSpPr>
        <p:grpSpPr>
          <a:xfrm>
            <a:off x="478952" y="3383329"/>
            <a:ext cx="1531620" cy="523220"/>
            <a:chOff x="634119" y="5186908"/>
            <a:chExt cx="1531620" cy="523220"/>
          </a:xfrm>
        </p:grpSpPr>
        <p:sp>
          <p:nvSpPr>
            <p:cNvPr id="26" name="Pentagon 25">
              <a:extLst>
                <a:ext uri="{FF2B5EF4-FFF2-40B4-BE49-F238E27FC236}">
                  <a16:creationId xmlns:a16="http://schemas.microsoft.com/office/drawing/2014/main" id="{F3F2B24D-D4F9-F244-AEC2-94520FC92F35}"/>
                </a:ext>
              </a:extLst>
            </p:cNvPr>
            <p:cNvSpPr/>
            <p:nvPr/>
          </p:nvSpPr>
          <p:spPr>
            <a:xfrm>
              <a:off x="634119" y="5215890"/>
              <a:ext cx="1531620" cy="491071"/>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287CE50-A446-E505-25E5-42EAB66345F8}"/>
                </a:ext>
              </a:extLst>
            </p:cNvPr>
            <p:cNvSpPr txBox="1"/>
            <p:nvPr/>
          </p:nvSpPr>
          <p:spPr>
            <a:xfrm>
              <a:off x="719598" y="5186908"/>
              <a:ext cx="1185004" cy="523220"/>
            </a:xfrm>
            <a:prstGeom prst="rect">
              <a:avLst/>
            </a:prstGeom>
            <a:noFill/>
          </p:spPr>
          <p:txBody>
            <a:bodyPr wrap="none" rtlCol="0">
              <a:spAutoFit/>
            </a:bodyPr>
            <a:lstStyle/>
            <a:p>
              <a:r>
                <a:rPr lang="en-US" sz="2800" dirty="0">
                  <a:solidFill>
                    <a:schemeClr val="bg1"/>
                  </a:solidFill>
                </a:rPr>
                <a:t>What?</a:t>
              </a:r>
            </a:p>
          </p:txBody>
        </p:sp>
      </p:grpSp>
    </p:spTree>
    <p:extLst>
      <p:ext uri="{BB962C8B-B14F-4D97-AF65-F5344CB8AC3E}">
        <p14:creationId xmlns:p14="http://schemas.microsoft.com/office/powerpoint/2010/main" val="1577381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C97C1-C883-7D57-CB21-6D6C690BD15D}"/>
              </a:ext>
            </a:extLst>
          </p:cNvPr>
          <p:cNvSpPr>
            <a:spLocks noGrp="1"/>
          </p:cNvSpPr>
          <p:nvPr>
            <p:ph type="title"/>
          </p:nvPr>
        </p:nvSpPr>
        <p:spPr>
          <a:xfrm>
            <a:off x="838200" y="290688"/>
            <a:ext cx="10515600" cy="1183640"/>
          </a:xfrm>
        </p:spPr>
        <p:txBody>
          <a:bodyPr>
            <a:noAutofit/>
          </a:bodyPr>
          <a:lstStyle/>
          <a:p>
            <a:r>
              <a:rPr lang="en-US" sz="3200" dirty="0"/>
              <a:t>Measurements of spontaneous fission neutron outputs from even-even Pu isotopes</a:t>
            </a:r>
          </a:p>
        </p:txBody>
      </p:sp>
      <p:sp>
        <p:nvSpPr>
          <p:cNvPr id="3" name="Content Placeholder 2">
            <a:extLst>
              <a:ext uri="{FF2B5EF4-FFF2-40B4-BE49-F238E27FC236}">
                <a16:creationId xmlns:a16="http://schemas.microsoft.com/office/drawing/2014/main" id="{38915FD6-B1CD-92CD-2D6A-30724B557C58}"/>
              </a:ext>
            </a:extLst>
          </p:cNvPr>
          <p:cNvSpPr>
            <a:spLocks noGrp="1"/>
          </p:cNvSpPr>
          <p:nvPr>
            <p:ph idx="1"/>
          </p:nvPr>
        </p:nvSpPr>
        <p:spPr>
          <a:xfrm>
            <a:off x="838200" y="1616250"/>
            <a:ext cx="3208020" cy="4560713"/>
          </a:xfrm>
        </p:spPr>
        <p:txBody>
          <a:bodyPr/>
          <a:lstStyle/>
          <a:p>
            <a:r>
              <a:rPr lang="en-US" dirty="0"/>
              <a:t>Why</a:t>
            </a:r>
          </a:p>
          <a:p>
            <a:pPr marL="0" indent="0">
              <a:buNone/>
            </a:pPr>
            <a:r>
              <a:rPr lang="en-US" sz="2000" dirty="0"/>
              <a:t>A Well Coincidence Counter in passive operation is used to measure neutrons and infer the Pu mass of material</a:t>
            </a:r>
          </a:p>
        </p:txBody>
      </p:sp>
      <p:pic>
        <p:nvPicPr>
          <p:cNvPr id="5" name="Picture 4">
            <a:extLst>
              <a:ext uri="{FF2B5EF4-FFF2-40B4-BE49-F238E27FC236}">
                <a16:creationId xmlns:a16="http://schemas.microsoft.com/office/drawing/2014/main" id="{58555DCC-B61D-26F2-59E6-E91E7388E64A}"/>
              </a:ext>
            </a:extLst>
          </p:cNvPr>
          <p:cNvPicPr>
            <a:picLocks noChangeAspect="1"/>
          </p:cNvPicPr>
          <p:nvPr/>
        </p:nvPicPr>
        <p:blipFill>
          <a:blip r:embed="rId3"/>
          <a:srcRect l="3881" t="3522" r="2480" b="5009"/>
          <a:stretch>
            <a:fillRect/>
          </a:stretch>
        </p:blipFill>
        <p:spPr>
          <a:xfrm>
            <a:off x="7863840" y="3291840"/>
            <a:ext cx="3566160" cy="2743200"/>
          </a:xfrm>
          <a:prstGeom prst="rect">
            <a:avLst/>
          </a:prstGeom>
        </p:spPr>
      </p:pic>
      <p:sp>
        <p:nvSpPr>
          <p:cNvPr id="7" name="Content Placeholder 2">
            <a:extLst>
              <a:ext uri="{FF2B5EF4-FFF2-40B4-BE49-F238E27FC236}">
                <a16:creationId xmlns:a16="http://schemas.microsoft.com/office/drawing/2014/main" id="{F57B98EC-44B9-A437-D26B-BC152674874D}"/>
              </a:ext>
            </a:extLst>
          </p:cNvPr>
          <p:cNvSpPr txBox="1">
            <a:spLocks/>
          </p:cNvSpPr>
          <p:nvPr/>
        </p:nvSpPr>
        <p:spPr>
          <a:xfrm>
            <a:off x="4427221" y="1624505"/>
            <a:ext cx="3208020" cy="45607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What</a:t>
            </a:r>
          </a:p>
          <a:p>
            <a:pPr marL="0" indent="0">
              <a:buNone/>
            </a:pPr>
            <a:r>
              <a:rPr lang="en-US" sz="2000" dirty="0"/>
              <a:t>New neutron number and spectrum measurements on </a:t>
            </a:r>
            <a:r>
              <a:rPr lang="en-US" sz="2000" baseline="30000" dirty="0"/>
              <a:t>240,242</a:t>
            </a:r>
            <a:r>
              <a:rPr lang="en-US" sz="2000" dirty="0"/>
              <a:t>Pu(sf)</a:t>
            </a:r>
          </a:p>
        </p:txBody>
      </p:sp>
      <p:sp>
        <p:nvSpPr>
          <p:cNvPr id="8" name="Content Placeholder 2">
            <a:extLst>
              <a:ext uri="{FF2B5EF4-FFF2-40B4-BE49-F238E27FC236}">
                <a16:creationId xmlns:a16="http://schemas.microsoft.com/office/drawing/2014/main" id="{930795EE-6A1A-81EB-5169-9392DD34EA42}"/>
              </a:ext>
            </a:extLst>
          </p:cNvPr>
          <p:cNvSpPr txBox="1">
            <a:spLocks/>
          </p:cNvSpPr>
          <p:nvPr/>
        </p:nvSpPr>
        <p:spPr>
          <a:xfrm>
            <a:off x="8016242" y="1616250"/>
            <a:ext cx="3208020" cy="45607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Impact</a:t>
            </a:r>
          </a:p>
          <a:p>
            <a:pPr marL="0" indent="0">
              <a:buNone/>
            </a:pPr>
            <a:r>
              <a:rPr lang="en-US" sz="2000" dirty="0"/>
              <a:t>Changing the </a:t>
            </a:r>
            <a:r>
              <a:rPr lang="en-US" sz="2000" baseline="30000" dirty="0"/>
              <a:t>240</a:t>
            </a:r>
            <a:r>
              <a:rPr lang="en-US" sz="2000" dirty="0"/>
              <a:t>Pu(sf) number distribution results in a 2-3% decrease in Pu mass</a:t>
            </a:r>
            <a:endParaRPr lang="en-US" dirty="0"/>
          </a:p>
        </p:txBody>
      </p:sp>
      <p:pic>
        <p:nvPicPr>
          <p:cNvPr id="10" name="Picture 9">
            <a:extLst>
              <a:ext uri="{FF2B5EF4-FFF2-40B4-BE49-F238E27FC236}">
                <a16:creationId xmlns:a16="http://schemas.microsoft.com/office/drawing/2014/main" id="{049D85C8-932B-3301-47B1-03BDCCDC8003}"/>
              </a:ext>
            </a:extLst>
          </p:cNvPr>
          <p:cNvPicPr>
            <a:picLocks noChangeAspect="1"/>
          </p:cNvPicPr>
          <p:nvPr/>
        </p:nvPicPr>
        <p:blipFill>
          <a:blip r:embed="rId4"/>
          <a:stretch>
            <a:fillRect/>
          </a:stretch>
        </p:blipFill>
        <p:spPr>
          <a:xfrm>
            <a:off x="4450082" y="3264102"/>
            <a:ext cx="3208020" cy="2770938"/>
          </a:xfrm>
          <a:prstGeom prst="rect">
            <a:avLst/>
          </a:prstGeom>
        </p:spPr>
      </p:pic>
      <p:pic>
        <p:nvPicPr>
          <p:cNvPr id="11" name="Picture 2">
            <a:extLst>
              <a:ext uri="{FF2B5EF4-FFF2-40B4-BE49-F238E27FC236}">
                <a16:creationId xmlns:a16="http://schemas.microsoft.com/office/drawing/2014/main" id="{77BB562C-7E92-ADD9-E407-778EAFC850F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47105" y="3835433"/>
            <a:ext cx="1499115" cy="2104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7C5B65E8-FCAF-B68A-9B35-E44C653FD26D}"/>
              </a:ext>
            </a:extLst>
          </p:cNvPr>
          <p:cNvSpPr txBox="1"/>
          <p:nvPr/>
        </p:nvSpPr>
        <p:spPr>
          <a:xfrm>
            <a:off x="838200" y="4001199"/>
            <a:ext cx="1708905" cy="1938992"/>
          </a:xfrm>
          <a:prstGeom prst="rect">
            <a:avLst/>
          </a:prstGeom>
          <a:noFill/>
        </p:spPr>
        <p:txBody>
          <a:bodyPr wrap="square" rtlCol="0">
            <a:spAutoFit/>
          </a:bodyPr>
          <a:lstStyle/>
          <a:p>
            <a:r>
              <a:rPr lang="en-US" sz="2000" dirty="0"/>
              <a:t>Neutrons are primarily from </a:t>
            </a:r>
            <a:r>
              <a:rPr lang="en-US" sz="2000" baseline="30000" dirty="0"/>
              <a:t>238</a:t>
            </a:r>
            <a:r>
              <a:rPr lang="en-US" sz="2000" dirty="0"/>
              <a:t>Pu</a:t>
            </a:r>
            <a:r>
              <a:rPr lang="en-US" sz="2000"/>
              <a:t>, </a:t>
            </a:r>
            <a:r>
              <a:rPr lang="en-US" sz="2000" baseline="30000"/>
              <a:t>240</a:t>
            </a:r>
            <a:r>
              <a:rPr lang="en-US" sz="2000"/>
              <a:t>Pu </a:t>
            </a:r>
            <a:r>
              <a:rPr lang="en-US" sz="2000" dirty="0"/>
              <a:t>&amp; </a:t>
            </a:r>
            <a:r>
              <a:rPr lang="en-US" sz="2000" baseline="30000" dirty="0"/>
              <a:t>242</a:t>
            </a:r>
            <a:r>
              <a:rPr lang="en-US" sz="2000" dirty="0"/>
              <a:t>Pu spontaneous fission</a:t>
            </a:r>
          </a:p>
        </p:txBody>
      </p:sp>
      <p:sp>
        <p:nvSpPr>
          <p:cNvPr id="4" name="TextBox 3">
            <a:extLst>
              <a:ext uri="{FF2B5EF4-FFF2-40B4-BE49-F238E27FC236}">
                <a16:creationId xmlns:a16="http://schemas.microsoft.com/office/drawing/2014/main" id="{7E78B0E6-F8AA-98D3-1292-6EF301ACB6EC}"/>
              </a:ext>
            </a:extLst>
          </p:cNvPr>
          <p:cNvSpPr txBox="1"/>
          <p:nvPr/>
        </p:nvSpPr>
        <p:spPr>
          <a:xfrm>
            <a:off x="6313172" y="4941107"/>
            <a:ext cx="914399" cy="584775"/>
          </a:xfrm>
          <a:prstGeom prst="rect">
            <a:avLst/>
          </a:prstGeom>
          <a:noFill/>
        </p:spPr>
        <p:txBody>
          <a:bodyPr wrap="square" rtlCol="0">
            <a:spAutoFit/>
          </a:bodyPr>
          <a:lstStyle/>
          <a:p>
            <a:pPr algn="ctr"/>
            <a:r>
              <a:rPr lang="en-US" sz="1600" baseline="30000" dirty="0"/>
              <a:t>242</a:t>
            </a:r>
            <a:r>
              <a:rPr lang="en-US" sz="1600" dirty="0"/>
              <a:t>Pu(sf) PFNS</a:t>
            </a:r>
          </a:p>
        </p:txBody>
      </p:sp>
    </p:spTree>
    <p:extLst>
      <p:ext uri="{BB962C8B-B14F-4D97-AF65-F5344CB8AC3E}">
        <p14:creationId xmlns:p14="http://schemas.microsoft.com/office/powerpoint/2010/main" val="4164709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73830-38E8-4D2B-C2A2-9F1234D82417}"/>
            </a:ext>
          </a:extLst>
        </p:cNvPr>
        <p:cNvGrpSpPr/>
        <p:nvPr/>
      </p:nvGrpSpPr>
      <p:grpSpPr>
        <a:xfrm>
          <a:off x="0" y="0"/>
          <a:ext cx="0" cy="0"/>
          <a:chOff x="0" y="0"/>
          <a:chExt cx="0" cy="0"/>
        </a:xfrm>
      </p:grpSpPr>
      <p:pic>
        <p:nvPicPr>
          <p:cNvPr id="11" name="Picture 10" descr="A logo with orange and black circles&#10;&#10;Description automatically generated">
            <a:extLst>
              <a:ext uri="{FF2B5EF4-FFF2-40B4-BE49-F238E27FC236}">
                <a16:creationId xmlns:a16="http://schemas.microsoft.com/office/drawing/2014/main" id="{B270B593-DF33-C693-2582-394FB6A866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7206" y="3459042"/>
            <a:ext cx="1828800" cy="1371600"/>
          </a:xfrm>
          <a:prstGeom prst="rect">
            <a:avLst/>
          </a:prstGeom>
        </p:spPr>
      </p:pic>
      <p:sp>
        <p:nvSpPr>
          <p:cNvPr id="8" name="Rectangle 7">
            <a:extLst>
              <a:ext uri="{FF2B5EF4-FFF2-40B4-BE49-F238E27FC236}">
                <a16:creationId xmlns:a16="http://schemas.microsoft.com/office/drawing/2014/main" id="{63EE0FA8-7D31-DF85-CFBE-ACC2BD711F15}"/>
              </a:ext>
            </a:extLst>
          </p:cNvPr>
          <p:cNvSpPr/>
          <p:nvPr/>
        </p:nvSpPr>
        <p:spPr>
          <a:xfrm>
            <a:off x="2846572" y="3669837"/>
            <a:ext cx="1828800" cy="1178802"/>
          </a:xfrm>
          <a:prstGeom prst="rect">
            <a:avLst/>
          </a:prstGeom>
          <a:blipFill dpi="0" rotWithShape="1">
            <a:blip r:embed="rId4" cstate="email">
              <a:extLst>
                <a:ext uri="{BEBA8EAE-BF5A-486C-A8C5-ECC9F3942E4B}">
                  <a14:imgProps xmlns:a14="http://schemas.microsoft.com/office/drawing/2010/main">
                    <a14:imgLayer r:embed="rId5">
                      <a14:imgEffect>
                        <a14:backgroundRemoval t="1250" b="90000" l="6098" r="94309">
                          <a14:foregroundMark x1="7317" y1="60000" x2="7317" y2="60000"/>
                          <a14:foregroundMark x1="6911" y1="87500" x2="6911" y2="87500"/>
                          <a14:foregroundMark x1="95122" y1="7500" x2="95122" y2="7500"/>
                          <a14:foregroundMark x1="50407" y1="1250" x2="50407" y2="1250"/>
                          <a14:foregroundMark x1="76016" y1="10625" x2="76016" y2="10625"/>
                          <a14:foregroundMark x1="58943" y1="16250" x2="58943" y2="16250"/>
                          <a14:foregroundMark x1="85772" y1="60000" x2="85772" y2="60000"/>
                          <a14:backgroundMark x1="65041" y1="41875" x2="65041" y2="41875"/>
                        </a14:backgroundRemoval>
                      </a14:imgEffect>
                    </a14:imgLayer>
                  </a14:imgProps>
                </a:ext>
                <a:ext uri="{28A0092B-C50C-407E-A947-70E740481C1C}">
                  <a14:useLocalDpi xmlns:a14="http://schemas.microsoft.com/office/drawing/2010/main"/>
                </a:ext>
              </a:extLst>
            </a:blip>
            <a:srcRect/>
            <a:stretch>
              <a:fillRect t="10364" r="1996"/>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sz="1400"/>
          </a:p>
        </p:txBody>
      </p:sp>
      <p:pic>
        <p:nvPicPr>
          <p:cNvPr id="1026" name="Picture 2">
            <a:extLst>
              <a:ext uri="{FF2B5EF4-FFF2-40B4-BE49-F238E27FC236}">
                <a16:creationId xmlns:a16="http://schemas.microsoft.com/office/drawing/2014/main" id="{8481FEF4-2087-207B-9BAA-AB25CB8DD3B4}"/>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153547" y="4609082"/>
            <a:ext cx="2301153" cy="129362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9" name="Picture 18" descr="A picture containing text, poster, clipart, graphics&#10;&#10;Description automatically generated">
            <a:extLst>
              <a:ext uri="{FF2B5EF4-FFF2-40B4-BE49-F238E27FC236}">
                <a16:creationId xmlns:a16="http://schemas.microsoft.com/office/drawing/2014/main" id="{89C57F79-D71B-6FFF-CED8-179A4A0A94D2}"/>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13912" b="100000" l="4485" r="94667">
                        <a14:foregroundMark x1="4485" y1="51367" x2="4485" y2="51367"/>
                        <a14:foregroundMark x1="15434" y1="46017" x2="15434" y2="46017"/>
                        <a14:foregroundMark x1="14949" y1="13912" x2="14949" y2="13912"/>
                        <a14:foregroundMark x1="73131" y1="13912" x2="73131" y2="13912"/>
                        <a14:foregroundMark x1="80889" y1="78478" x2="80889" y2="78478"/>
                        <a14:foregroundMark x1="88121" y1="90963" x2="88121" y2="90963"/>
                        <a14:foregroundMark x1="94667" y1="51724" x2="94667" y2="51724"/>
                        <a14:foregroundMark x1="12970" y1="91320" x2="12970" y2="91320"/>
                        <a14:foregroundMark x1="14424" y1="13912" x2="14424" y2="13912"/>
                      </a14:backgroundRemoval>
                    </a14:imgEffect>
                  </a14:imgLayer>
                </a14:imgProps>
              </a:ext>
              <a:ext uri="{28A0092B-C50C-407E-A947-70E740481C1C}">
                <a14:useLocalDpi xmlns:a14="http://schemas.microsoft.com/office/drawing/2010/main"/>
              </a:ext>
            </a:extLst>
          </a:blip>
          <a:srcRect/>
          <a:stretch/>
        </p:blipFill>
        <p:spPr>
          <a:xfrm>
            <a:off x="2837727" y="4888438"/>
            <a:ext cx="1828800" cy="1242634"/>
          </a:xfrm>
          <a:prstGeom prst="rect">
            <a:avLst/>
          </a:prstGeom>
        </p:spPr>
      </p:pic>
      <p:sp>
        <p:nvSpPr>
          <p:cNvPr id="5" name="Title 4">
            <a:extLst>
              <a:ext uri="{FF2B5EF4-FFF2-40B4-BE49-F238E27FC236}">
                <a16:creationId xmlns:a16="http://schemas.microsoft.com/office/drawing/2014/main" id="{E9260313-349E-61C4-27AA-2D968F0683D3}"/>
              </a:ext>
            </a:extLst>
          </p:cNvPr>
          <p:cNvSpPr>
            <a:spLocks noGrp="1"/>
          </p:cNvSpPr>
          <p:nvPr>
            <p:ph type="title"/>
          </p:nvPr>
        </p:nvSpPr>
        <p:spPr>
          <a:xfrm>
            <a:off x="838200" y="174290"/>
            <a:ext cx="10515600" cy="995589"/>
          </a:xfrm>
        </p:spPr>
        <p:txBody>
          <a:bodyPr>
            <a:noAutofit/>
          </a:bodyPr>
          <a:lstStyle/>
          <a:p>
            <a:r>
              <a:rPr lang="en-US"/>
              <a:t>University Program – </a:t>
            </a:r>
            <a:br>
              <a:rPr lang="en-US"/>
            </a:br>
            <a:r>
              <a:rPr lang="en-US"/>
              <a:t>Preparing for Future Challenges</a:t>
            </a:r>
          </a:p>
        </p:txBody>
      </p:sp>
      <p:sp>
        <p:nvSpPr>
          <p:cNvPr id="3" name="Content Placeholder 2">
            <a:extLst>
              <a:ext uri="{FF2B5EF4-FFF2-40B4-BE49-F238E27FC236}">
                <a16:creationId xmlns:a16="http://schemas.microsoft.com/office/drawing/2014/main" id="{31C133D7-9D0E-6646-7032-8D214EA9804A}"/>
              </a:ext>
            </a:extLst>
          </p:cNvPr>
          <p:cNvSpPr>
            <a:spLocks noGrp="1"/>
          </p:cNvSpPr>
          <p:nvPr>
            <p:ph idx="1"/>
          </p:nvPr>
        </p:nvSpPr>
        <p:spPr>
          <a:xfrm>
            <a:off x="838200" y="1506573"/>
            <a:ext cx="7557655" cy="2409411"/>
          </a:xfrm>
        </p:spPr>
        <p:txBody>
          <a:bodyPr>
            <a:normAutofit fontScale="85000" lnSpcReduction="20000"/>
          </a:bodyPr>
          <a:lstStyle/>
          <a:p>
            <a:r>
              <a:rPr lang="en-US"/>
              <a:t>Impactful research at lower Technology Readiness Levels</a:t>
            </a:r>
          </a:p>
          <a:p>
            <a:r>
              <a:rPr lang="en-US"/>
              <a:t>Bridges the academic and national laboratory knowledge bases</a:t>
            </a:r>
          </a:p>
          <a:p>
            <a:r>
              <a:rPr lang="en-US"/>
              <a:t>Supports a “pipeline” of talent for the next generation of national security technical experts</a:t>
            </a:r>
          </a:p>
          <a:p>
            <a:r>
              <a:rPr lang="en-US"/>
              <a:t>Builds broad support for nonproliferation</a:t>
            </a:r>
          </a:p>
        </p:txBody>
      </p:sp>
      <p:sp>
        <p:nvSpPr>
          <p:cNvPr id="20" name="Slide Number Placeholder 19">
            <a:extLst>
              <a:ext uri="{FF2B5EF4-FFF2-40B4-BE49-F238E27FC236}">
                <a16:creationId xmlns:a16="http://schemas.microsoft.com/office/drawing/2014/main" id="{909F6D83-BD11-7427-A59F-B0294716E1F9}"/>
              </a:ext>
            </a:extLst>
          </p:cNvPr>
          <p:cNvSpPr>
            <a:spLocks noGrp="1"/>
          </p:cNvSpPr>
          <p:nvPr>
            <p:ph type="sldNum" sz="quarter" idx="10"/>
          </p:nvPr>
        </p:nvSpPr>
        <p:spPr>
          <a:xfrm>
            <a:off x="9076410" y="6356350"/>
            <a:ext cx="2743200" cy="365125"/>
          </a:xfrm>
        </p:spPr>
        <p:txBody>
          <a:bodyPr/>
          <a:lstStyle/>
          <a:p>
            <a:fld id="{A26EA60E-653F-422A-91AB-E6766A1969C0}" type="slidenum">
              <a:rPr lang="en-US" smtClean="0"/>
              <a:pPr/>
              <a:t>13</a:t>
            </a:fld>
            <a:endParaRPr lang="en-US"/>
          </a:p>
        </p:txBody>
      </p:sp>
      <p:pic>
        <p:nvPicPr>
          <p:cNvPr id="7" name="Picture 6" descr="A person working on a machine&#10;&#10;Description automatically generated with medium confidence">
            <a:extLst>
              <a:ext uri="{FF2B5EF4-FFF2-40B4-BE49-F238E27FC236}">
                <a16:creationId xmlns:a16="http://schemas.microsoft.com/office/drawing/2014/main" id="{D78F22CB-2831-F53D-FC5C-A2802F283F6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426699" y="3392380"/>
            <a:ext cx="2258336" cy="150555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2" name="Content Placeholder 5">
            <a:extLst>
              <a:ext uri="{FF2B5EF4-FFF2-40B4-BE49-F238E27FC236}">
                <a16:creationId xmlns:a16="http://schemas.microsoft.com/office/drawing/2014/main" id="{9C39BC97-C7E4-56C8-E7E1-D1ED6E784A5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445689" y="2844805"/>
            <a:ext cx="1716870" cy="1672659"/>
          </a:xfrm>
          <a:prstGeom prst="ellipse">
            <a:avLst/>
          </a:prstGeom>
          <a:ln>
            <a:noFill/>
          </a:ln>
          <a:effectLst>
            <a:softEdge rad="112500"/>
          </a:effectLst>
        </p:spPr>
      </p:pic>
      <p:pic>
        <p:nvPicPr>
          <p:cNvPr id="18" name="Picture 17">
            <a:extLst>
              <a:ext uri="{FF2B5EF4-FFF2-40B4-BE49-F238E27FC236}">
                <a16:creationId xmlns:a16="http://schemas.microsoft.com/office/drawing/2014/main" id="{ADA39119-4131-1CC0-828B-3337B94BC94A}"/>
              </a:ext>
            </a:extLst>
          </p:cNvPr>
          <p:cNvPicPr>
            <a:picLocks noChangeAspect="1"/>
          </p:cNvPicPr>
          <p:nvPr/>
        </p:nvPicPr>
        <p:blipFill>
          <a:blip r:embed="rId11">
            <a:lum contrast="20000"/>
          </a:blip>
          <a:stretch>
            <a:fillRect/>
          </a:stretch>
        </p:blipFill>
        <p:spPr>
          <a:xfrm rot="424969">
            <a:off x="9249793" y="1645379"/>
            <a:ext cx="2348007" cy="1560256"/>
          </a:xfrm>
          <a:prstGeom prst="ellipse">
            <a:avLst/>
          </a:prstGeom>
          <a:ln w="63500" cap="rnd">
            <a:noFill/>
          </a:ln>
          <a:effectLst>
            <a:outerShdw blurRad="76200" dir="18900000" sy="23000" kx="-1200000" algn="bl" rotWithShape="0">
              <a:prstClr val="black">
                <a:alpha val="20000"/>
              </a:prstClr>
            </a:outerShdw>
          </a:effectLst>
          <a:scene3d>
            <a:camera prst="orthographicFront"/>
            <a:lightRig rig="contrasting" dir="t">
              <a:rot lat="0" lon="0" rev="3000000"/>
            </a:lightRig>
          </a:scene3d>
          <a:sp3d contourW="7620">
            <a:bevelT w="95250" h="31750"/>
            <a:contourClr>
              <a:srgbClr val="333333"/>
            </a:contourClr>
          </a:sp3d>
        </p:spPr>
      </p:pic>
      <p:pic>
        <p:nvPicPr>
          <p:cNvPr id="22" name="Picture 21" descr="A black background with a black square&#10;&#10;Description automatically generated with medium confidence">
            <a:extLst>
              <a:ext uri="{FF2B5EF4-FFF2-40B4-BE49-F238E27FC236}">
                <a16:creationId xmlns:a16="http://schemas.microsoft.com/office/drawing/2014/main" id="{FF413D4C-FF82-6E55-5DB6-2DB783ACB36F}"/>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27206" y="4978530"/>
            <a:ext cx="1828800" cy="1062449"/>
          </a:xfrm>
          <a:prstGeom prst="rect">
            <a:avLst/>
          </a:prstGeom>
        </p:spPr>
      </p:pic>
    </p:spTree>
    <p:extLst>
      <p:ext uri="{BB962C8B-B14F-4D97-AF65-F5344CB8AC3E}">
        <p14:creationId xmlns:p14="http://schemas.microsoft.com/office/powerpoint/2010/main" val="1415585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EF260-C8BC-9AEA-9D43-64A46394DF24}"/>
              </a:ext>
            </a:extLst>
          </p:cNvPr>
          <p:cNvSpPr>
            <a:spLocks noGrp="1"/>
          </p:cNvSpPr>
          <p:nvPr>
            <p:ph type="title"/>
          </p:nvPr>
        </p:nvSpPr>
        <p:spPr/>
        <p:txBody>
          <a:bodyPr/>
          <a:lstStyle/>
          <a:p>
            <a:r>
              <a:rPr lang="en-US" dirty="0">
                <a:latin typeface="Montserrat"/>
                <a:cs typeface="Arial"/>
              </a:rPr>
              <a:t>How to Engage</a:t>
            </a:r>
            <a:endParaRPr lang="en-US" dirty="0"/>
          </a:p>
        </p:txBody>
      </p:sp>
      <p:graphicFrame>
        <p:nvGraphicFramePr>
          <p:cNvPr id="4" name="Content Placeholder 3">
            <a:extLst>
              <a:ext uri="{FF2B5EF4-FFF2-40B4-BE49-F238E27FC236}">
                <a16:creationId xmlns:a16="http://schemas.microsoft.com/office/drawing/2014/main" id="{57381925-A5E2-2734-C49E-C1222E13B680}"/>
              </a:ext>
            </a:extLst>
          </p:cNvPr>
          <p:cNvGraphicFramePr>
            <a:graphicFrameLocks noGrp="1"/>
          </p:cNvGraphicFramePr>
          <p:nvPr>
            <p:ph idx="1"/>
            <p:extLst>
              <p:ext uri="{D42A27DB-BD31-4B8C-83A1-F6EECF244321}">
                <p14:modId xmlns:p14="http://schemas.microsoft.com/office/powerpoint/2010/main" val="3862683089"/>
              </p:ext>
            </p:extLst>
          </p:nvPr>
        </p:nvGraphicFramePr>
        <p:xfrm>
          <a:off x="2065787" y="2216148"/>
          <a:ext cx="7315200" cy="3723640"/>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2328469919"/>
                    </a:ext>
                  </a:extLst>
                </a:gridCol>
                <a:gridCol w="3657600">
                  <a:extLst>
                    <a:ext uri="{9D8B030D-6E8A-4147-A177-3AD203B41FA5}">
                      <a16:colId xmlns:a16="http://schemas.microsoft.com/office/drawing/2014/main" val="244096890"/>
                    </a:ext>
                  </a:extLst>
                </a:gridCol>
              </a:tblGrid>
              <a:tr h="370840">
                <a:tc>
                  <a:txBody>
                    <a:bodyPr/>
                    <a:lstStyle/>
                    <a:p>
                      <a:r>
                        <a:rPr lang="en-US" dirty="0"/>
                        <a:t>National Laboratory</a:t>
                      </a:r>
                    </a:p>
                  </a:txBody>
                  <a:tcPr/>
                </a:tc>
                <a:tc>
                  <a:txBody>
                    <a:bodyPr/>
                    <a:lstStyle/>
                    <a:p>
                      <a:r>
                        <a:rPr lang="en-US" dirty="0"/>
                        <a:t>Point of Contact</a:t>
                      </a:r>
                    </a:p>
                  </a:txBody>
                  <a:tcPr/>
                </a:tc>
                <a:extLst>
                  <a:ext uri="{0D108BD9-81ED-4DB2-BD59-A6C34878D82A}">
                    <a16:rowId xmlns:a16="http://schemas.microsoft.com/office/drawing/2014/main" val="1576901466"/>
                  </a:ext>
                </a:extLst>
              </a:tr>
              <a:tr h="274320">
                <a:tc>
                  <a:txBody>
                    <a:bodyPr/>
                    <a:lstStyle/>
                    <a:p>
                      <a:r>
                        <a:rPr lang="en-US" sz="1600" dirty="0"/>
                        <a:t>Brookhaven</a:t>
                      </a:r>
                    </a:p>
                  </a:txBody>
                  <a:tcPr/>
                </a:tc>
                <a:tc>
                  <a:txBody>
                    <a:bodyPr/>
                    <a:lstStyle/>
                    <a:p>
                      <a:r>
                        <a:rPr lang="en-US" sz="1600" dirty="0"/>
                        <a:t>Donny Hornback</a:t>
                      </a:r>
                    </a:p>
                  </a:txBody>
                  <a:tcPr/>
                </a:tc>
                <a:extLst>
                  <a:ext uri="{0D108BD9-81ED-4DB2-BD59-A6C34878D82A}">
                    <a16:rowId xmlns:a16="http://schemas.microsoft.com/office/drawing/2014/main" val="3556306230"/>
                  </a:ext>
                </a:extLst>
              </a:tr>
              <a:tr h="274320">
                <a:tc>
                  <a:txBody>
                    <a:bodyPr/>
                    <a:lstStyle/>
                    <a:p>
                      <a:r>
                        <a:rPr lang="en-US" sz="1600" dirty="0"/>
                        <a:t>Argonne</a:t>
                      </a:r>
                    </a:p>
                  </a:txBody>
                  <a:tcPr/>
                </a:tc>
                <a:tc>
                  <a:txBody>
                    <a:bodyPr/>
                    <a:lstStyle/>
                    <a:p>
                      <a:r>
                        <a:rPr lang="en-US" sz="1600" dirty="0"/>
                        <a:t>Fredrik Tovesson / Candido Pereira</a:t>
                      </a:r>
                    </a:p>
                  </a:txBody>
                  <a:tcPr/>
                </a:tc>
                <a:extLst>
                  <a:ext uri="{0D108BD9-81ED-4DB2-BD59-A6C34878D82A}">
                    <a16:rowId xmlns:a16="http://schemas.microsoft.com/office/drawing/2014/main" val="958428362"/>
                  </a:ext>
                </a:extLst>
              </a:tr>
              <a:tr h="274320">
                <a:tc>
                  <a:txBody>
                    <a:bodyPr/>
                    <a:lstStyle/>
                    <a:p>
                      <a:r>
                        <a:rPr lang="en-US" sz="1600" dirty="0"/>
                        <a:t>Oak Ridge</a:t>
                      </a:r>
                    </a:p>
                  </a:txBody>
                  <a:tcPr/>
                </a:tc>
                <a:tc>
                  <a:txBody>
                    <a:bodyPr/>
                    <a:lstStyle/>
                    <a:p>
                      <a:r>
                        <a:rPr lang="en-US" sz="1600" dirty="0"/>
                        <a:t>Andrew Nicholson</a:t>
                      </a:r>
                    </a:p>
                  </a:txBody>
                  <a:tcPr/>
                </a:tc>
                <a:extLst>
                  <a:ext uri="{0D108BD9-81ED-4DB2-BD59-A6C34878D82A}">
                    <a16:rowId xmlns:a16="http://schemas.microsoft.com/office/drawing/2014/main" val="2299568492"/>
                  </a:ext>
                </a:extLst>
              </a:tr>
              <a:tr h="274320">
                <a:tc>
                  <a:txBody>
                    <a:bodyPr/>
                    <a:lstStyle/>
                    <a:p>
                      <a:r>
                        <a:rPr lang="en-US" sz="1600" dirty="0"/>
                        <a:t>Idaho</a:t>
                      </a:r>
                    </a:p>
                  </a:txBody>
                  <a:tcPr/>
                </a:tc>
                <a:tc>
                  <a:txBody>
                    <a:bodyPr/>
                    <a:lstStyle/>
                    <a:p>
                      <a:r>
                        <a:rPr lang="en-US" sz="1600" dirty="0"/>
                        <a:t>David Chichester</a:t>
                      </a:r>
                    </a:p>
                  </a:txBody>
                  <a:tcPr/>
                </a:tc>
                <a:extLst>
                  <a:ext uri="{0D108BD9-81ED-4DB2-BD59-A6C34878D82A}">
                    <a16:rowId xmlns:a16="http://schemas.microsoft.com/office/drawing/2014/main" val="652033594"/>
                  </a:ext>
                </a:extLst>
              </a:tr>
              <a:tr h="274320">
                <a:tc>
                  <a:txBody>
                    <a:bodyPr/>
                    <a:lstStyle/>
                    <a:p>
                      <a:r>
                        <a:rPr lang="en-US" sz="1600" dirty="0"/>
                        <a:t>Los Alamos</a:t>
                      </a:r>
                    </a:p>
                  </a:txBody>
                  <a:tcPr/>
                </a:tc>
                <a:tc>
                  <a:txBody>
                    <a:bodyPr/>
                    <a:lstStyle/>
                    <a:p>
                      <a:r>
                        <a:rPr lang="en-US" sz="1600" dirty="0"/>
                        <a:t>Sy Stange</a:t>
                      </a:r>
                    </a:p>
                  </a:txBody>
                  <a:tcPr/>
                </a:tc>
                <a:extLst>
                  <a:ext uri="{0D108BD9-81ED-4DB2-BD59-A6C34878D82A}">
                    <a16:rowId xmlns:a16="http://schemas.microsoft.com/office/drawing/2014/main" val="1101570917"/>
                  </a:ext>
                </a:extLst>
              </a:tr>
              <a:tr h="274320">
                <a:tc>
                  <a:txBody>
                    <a:bodyPr/>
                    <a:lstStyle/>
                    <a:p>
                      <a:r>
                        <a:rPr lang="en-US" sz="1600" dirty="0"/>
                        <a:t>Lawrence Berkeley</a:t>
                      </a:r>
                    </a:p>
                  </a:txBody>
                  <a:tcPr/>
                </a:tc>
                <a:tc>
                  <a:txBody>
                    <a:bodyPr/>
                    <a:lstStyle/>
                    <a:p>
                      <a:r>
                        <a:rPr lang="en-US" sz="1600" dirty="0"/>
                        <a:t>John Valentine / Shawn Tornga</a:t>
                      </a:r>
                    </a:p>
                  </a:txBody>
                  <a:tcPr/>
                </a:tc>
                <a:extLst>
                  <a:ext uri="{0D108BD9-81ED-4DB2-BD59-A6C34878D82A}">
                    <a16:rowId xmlns:a16="http://schemas.microsoft.com/office/drawing/2014/main" val="2807863293"/>
                  </a:ext>
                </a:extLst>
              </a:tr>
              <a:tr h="274320">
                <a:tc>
                  <a:txBody>
                    <a:bodyPr/>
                    <a:lstStyle/>
                    <a:p>
                      <a:r>
                        <a:rPr lang="en-US" sz="1600" dirty="0"/>
                        <a:t>Lawrence Livermore</a:t>
                      </a:r>
                    </a:p>
                  </a:txBody>
                  <a:tcPr/>
                </a:tc>
                <a:tc>
                  <a:txBody>
                    <a:bodyPr/>
                    <a:lstStyle/>
                    <a:p>
                      <a:r>
                        <a:rPr lang="en-US" sz="1600" dirty="0"/>
                        <a:t>Ali Dreyfuss</a:t>
                      </a:r>
                    </a:p>
                  </a:txBody>
                  <a:tcPr/>
                </a:tc>
                <a:extLst>
                  <a:ext uri="{0D108BD9-81ED-4DB2-BD59-A6C34878D82A}">
                    <a16:rowId xmlns:a16="http://schemas.microsoft.com/office/drawing/2014/main" val="1520634094"/>
                  </a:ext>
                </a:extLst>
              </a:tr>
              <a:tr h="274320">
                <a:tc>
                  <a:txBody>
                    <a:bodyPr/>
                    <a:lstStyle/>
                    <a:p>
                      <a:r>
                        <a:rPr lang="en-US" sz="1600" dirty="0"/>
                        <a:t>Pacific Northwest</a:t>
                      </a:r>
                    </a:p>
                  </a:txBody>
                  <a:tcPr/>
                </a:tc>
                <a:tc>
                  <a:txBody>
                    <a:bodyPr/>
                    <a:lstStyle/>
                    <a:p>
                      <a:r>
                        <a:rPr lang="en-US" sz="1600" dirty="0"/>
                        <a:t>Warnick Kernan</a:t>
                      </a:r>
                    </a:p>
                  </a:txBody>
                  <a:tcPr/>
                </a:tc>
                <a:extLst>
                  <a:ext uri="{0D108BD9-81ED-4DB2-BD59-A6C34878D82A}">
                    <a16:rowId xmlns:a16="http://schemas.microsoft.com/office/drawing/2014/main" val="4248669340"/>
                  </a:ext>
                </a:extLst>
              </a:tr>
              <a:tr h="274320">
                <a:tc>
                  <a:txBody>
                    <a:bodyPr/>
                    <a:lstStyle/>
                    <a:p>
                      <a:r>
                        <a:rPr lang="en-US" sz="1600" dirty="0"/>
                        <a:t>Sandia</a:t>
                      </a:r>
                    </a:p>
                  </a:txBody>
                  <a:tcPr/>
                </a:tc>
                <a:tc>
                  <a:txBody>
                    <a:bodyPr/>
                    <a:lstStyle/>
                    <a:p>
                      <a:r>
                        <a:rPr lang="en-US" sz="1600" dirty="0"/>
                        <a:t>Margot Hutchins</a:t>
                      </a:r>
                    </a:p>
                  </a:txBody>
                  <a:tcPr/>
                </a:tc>
                <a:extLst>
                  <a:ext uri="{0D108BD9-81ED-4DB2-BD59-A6C34878D82A}">
                    <a16:rowId xmlns:a16="http://schemas.microsoft.com/office/drawing/2014/main" val="1498540125"/>
                  </a:ext>
                </a:extLst>
              </a:tr>
              <a:tr h="274320">
                <a:tc>
                  <a:txBody>
                    <a:bodyPr/>
                    <a:lstStyle/>
                    <a:p>
                      <a:r>
                        <a:rPr lang="en-US" sz="1600" dirty="0"/>
                        <a:t>Savannah River</a:t>
                      </a:r>
                    </a:p>
                  </a:txBody>
                  <a:tcPr/>
                </a:tc>
                <a:tc>
                  <a:txBody>
                    <a:bodyPr/>
                    <a:lstStyle/>
                    <a:p>
                      <a:r>
                        <a:rPr lang="en-US" sz="1600" dirty="0"/>
                        <a:t>Nicholas Bridges</a:t>
                      </a:r>
                    </a:p>
                  </a:txBody>
                  <a:tcPr/>
                </a:tc>
                <a:extLst>
                  <a:ext uri="{0D108BD9-81ED-4DB2-BD59-A6C34878D82A}">
                    <a16:rowId xmlns:a16="http://schemas.microsoft.com/office/drawing/2014/main" val="972719588"/>
                  </a:ext>
                </a:extLst>
              </a:tr>
            </a:tbl>
          </a:graphicData>
        </a:graphic>
      </p:graphicFrame>
      <p:sp>
        <p:nvSpPr>
          <p:cNvPr id="5" name="TextBox 4">
            <a:extLst>
              <a:ext uri="{FF2B5EF4-FFF2-40B4-BE49-F238E27FC236}">
                <a16:creationId xmlns:a16="http://schemas.microsoft.com/office/drawing/2014/main" id="{2C6F7969-51E0-9A48-C672-11FB956F3FFB}"/>
              </a:ext>
            </a:extLst>
          </p:cNvPr>
          <p:cNvSpPr txBox="1"/>
          <p:nvPr/>
        </p:nvSpPr>
        <p:spPr>
          <a:xfrm>
            <a:off x="615863" y="1376220"/>
            <a:ext cx="10960274"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By the nature of the program, we encourage PIs and Co-PIs to work with their DOE laboratory points of contact or counterparts to vet and collaborate on nuclear data projects for DNN R&amp;D. </a:t>
            </a:r>
          </a:p>
        </p:txBody>
      </p:sp>
    </p:spTree>
    <p:extLst>
      <p:ext uri="{BB962C8B-B14F-4D97-AF65-F5344CB8AC3E}">
        <p14:creationId xmlns:p14="http://schemas.microsoft.com/office/powerpoint/2010/main" val="1755575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7">
            <a:extLst>
              <a:ext uri="{FF2B5EF4-FFF2-40B4-BE49-F238E27FC236}">
                <a16:creationId xmlns:a16="http://schemas.microsoft.com/office/drawing/2014/main" id="{38761BEB-43F5-4401-A3E6-834BF9982406}"/>
              </a:ext>
            </a:extLst>
          </p:cNvPr>
          <p:cNvSpPr txBox="1">
            <a:spLocks noChangeArrowheads="1"/>
          </p:cNvSpPr>
          <p:nvPr/>
        </p:nvSpPr>
        <p:spPr bwMode="auto">
          <a:xfrm>
            <a:off x="979714" y="2344722"/>
            <a:ext cx="10515600" cy="2677656"/>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algn="ctr">
              <a:spcBef>
                <a:spcPct val="20000"/>
              </a:spcBef>
              <a:defRPr/>
            </a:pPr>
            <a:r>
              <a:rPr lang="en-US" sz="2800" b="1">
                <a:solidFill>
                  <a:schemeClr val="bg1"/>
                </a:solidFill>
                <a:latin typeface="Calibri" panose="020F0502020204030204" pitchFamily="34" charset="0"/>
              </a:rPr>
              <a:t>DNN R&amp;D is the primary U.S. Government sponsor of nuclear physics research for nonproliferation applications.  The projects this office funds produce data that are used in numerous technologies, and they have considerable impact on a broad range of missions.  DNN R&amp;D is committed to working with the nuclear physics community to continue to advance this important area of research.</a:t>
            </a:r>
            <a:endParaRPr lang="en-US" sz="2800" b="1" u="sng">
              <a:solidFill>
                <a:schemeClr val="bg1"/>
              </a:solidFill>
              <a:latin typeface="Calibri" panose="020F0502020204030204" pitchFamily="34" charset="0"/>
            </a:endParaRPr>
          </a:p>
        </p:txBody>
      </p:sp>
      <p:sp>
        <p:nvSpPr>
          <p:cNvPr id="6" name="Title 5">
            <a:extLst>
              <a:ext uri="{FF2B5EF4-FFF2-40B4-BE49-F238E27FC236}">
                <a16:creationId xmlns:a16="http://schemas.microsoft.com/office/drawing/2014/main" id="{7A903066-5FE6-4541-9B40-C824E82988E2}"/>
              </a:ext>
            </a:extLst>
          </p:cNvPr>
          <p:cNvSpPr>
            <a:spLocks noGrp="1"/>
          </p:cNvSpPr>
          <p:nvPr>
            <p:ph type="title"/>
          </p:nvPr>
        </p:nvSpPr>
        <p:spPr/>
        <p:txBody>
          <a:bodyPr>
            <a:normAutofit/>
          </a:bodyPr>
          <a:lstStyle/>
          <a:p>
            <a:r>
              <a:rPr lang="en-US" altLang="en-US" sz="3600" b="1">
                <a:latin typeface="+mn-lt"/>
              </a:rPr>
              <a:t>Questions?</a:t>
            </a:r>
            <a:endParaRPr lang="en-US" sz="3600">
              <a:latin typeface="+mn-lt"/>
            </a:endParaRPr>
          </a:p>
        </p:txBody>
      </p:sp>
    </p:spTree>
    <p:extLst>
      <p:ext uri="{BB962C8B-B14F-4D97-AF65-F5344CB8AC3E}">
        <p14:creationId xmlns:p14="http://schemas.microsoft.com/office/powerpoint/2010/main" val="2402788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B303A-0A17-AD60-CBC2-464336BB87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0C8AA0-6561-7374-14BB-6A0FC98D8E47}"/>
              </a:ext>
            </a:extLst>
          </p:cNvPr>
          <p:cNvSpPr>
            <a:spLocks noGrp="1"/>
          </p:cNvSpPr>
          <p:nvPr>
            <p:ph type="title"/>
          </p:nvPr>
        </p:nvSpPr>
        <p:spPr/>
        <p:txBody>
          <a:bodyPr>
            <a:normAutofit/>
          </a:bodyPr>
          <a:lstStyle/>
          <a:p>
            <a:r>
              <a:rPr lang="en-US" sz="3200" b="1">
                <a:latin typeface="+mn-lt"/>
                <a:cs typeface="Arial"/>
              </a:rPr>
              <a:t>Opening Remarks: Impact of </a:t>
            </a:r>
            <a:r>
              <a:rPr lang="en-US" sz="3200">
                <a:latin typeface="+mn-lt"/>
                <a:cs typeface="Arial"/>
              </a:rPr>
              <a:t>WANDA &amp; Nuclear</a:t>
            </a:r>
            <a:r>
              <a:rPr lang="en-US" sz="3200" b="1">
                <a:latin typeface="+mn-lt"/>
                <a:cs typeface="Arial"/>
              </a:rPr>
              <a:t> Data</a:t>
            </a:r>
          </a:p>
        </p:txBody>
      </p:sp>
      <p:sp>
        <p:nvSpPr>
          <p:cNvPr id="4" name="Content Placeholder 14">
            <a:extLst>
              <a:ext uri="{FF2B5EF4-FFF2-40B4-BE49-F238E27FC236}">
                <a16:creationId xmlns:a16="http://schemas.microsoft.com/office/drawing/2014/main" id="{00759CEC-032E-C43C-AB36-665DCC0EDA9F}"/>
              </a:ext>
            </a:extLst>
          </p:cNvPr>
          <p:cNvSpPr>
            <a:spLocks noGrp="1"/>
          </p:cNvSpPr>
          <p:nvPr>
            <p:ph idx="1"/>
          </p:nvPr>
        </p:nvSpPr>
        <p:spPr>
          <a:xfrm>
            <a:off x="103495" y="1484287"/>
            <a:ext cx="7038565" cy="4604166"/>
          </a:xfrm>
        </p:spPr>
        <p:txBody>
          <a:bodyPr vert="horz" lIns="91440" tIns="45720" rIns="91440" bIns="45720" rtlCol="0" anchor="t">
            <a:noAutofit/>
          </a:bodyPr>
          <a:lstStyle/>
          <a:p>
            <a:pPr marL="227965" indent="-227965">
              <a:lnSpc>
                <a:spcPct val="100000"/>
              </a:lnSpc>
            </a:pPr>
            <a:r>
              <a:rPr lang="en-US" sz="2000" dirty="0">
                <a:latin typeface="Arial"/>
                <a:cs typeface="Arial"/>
              </a:rPr>
              <a:t>Since WANDA FY25:</a:t>
            </a:r>
          </a:p>
          <a:p>
            <a:pPr marL="685165" lvl="1" indent="-227965">
              <a:lnSpc>
                <a:spcPct val="100000"/>
              </a:lnSpc>
            </a:pPr>
            <a:r>
              <a:rPr lang="en-US" sz="1600" dirty="0">
                <a:latin typeface="Arial"/>
                <a:cs typeface="Arial"/>
              </a:rPr>
              <a:t>Multiple discussions about nuclear data needs across several program offices</a:t>
            </a:r>
          </a:p>
          <a:p>
            <a:pPr marL="685165" lvl="1" indent="-227965">
              <a:lnSpc>
                <a:spcPct val="100000"/>
              </a:lnSpc>
            </a:pPr>
            <a:r>
              <a:rPr lang="en-US" sz="1600" dirty="0">
                <a:latin typeface="Arial"/>
                <a:cs typeface="Arial"/>
              </a:rPr>
              <a:t>NDIAWG serves as the primary collaboration forum for NA22 and the larger community</a:t>
            </a:r>
          </a:p>
          <a:p>
            <a:pPr marL="685165" lvl="1" indent="-227965">
              <a:lnSpc>
                <a:spcPct val="100000"/>
              </a:lnSpc>
            </a:pPr>
            <a:r>
              <a:rPr lang="en-US" sz="1600" dirty="0">
                <a:latin typeface="Arial"/>
                <a:cs typeface="Arial"/>
              </a:rPr>
              <a:t>Partnership with national laboratories, industry, and academia continue to provide opportunities for new measurements</a:t>
            </a:r>
          </a:p>
          <a:p>
            <a:pPr marL="227965" indent="-227965">
              <a:lnSpc>
                <a:spcPct val="100000"/>
              </a:lnSpc>
            </a:pPr>
            <a:r>
              <a:rPr lang="en-US" sz="2000" dirty="0">
                <a:latin typeface="Arial"/>
                <a:cs typeface="Arial"/>
              </a:rPr>
              <a:t>Connections at WANDA have led to: </a:t>
            </a:r>
          </a:p>
          <a:p>
            <a:pPr marL="685165" lvl="1" indent="-227965">
              <a:lnSpc>
                <a:spcPct val="100000"/>
              </a:lnSpc>
            </a:pPr>
            <a:r>
              <a:rPr lang="en-US" sz="1600" dirty="0">
                <a:latin typeface="Arial"/>
                <a:cs typeface="Arial"/>
              </a:rPr>
              <a:t>Initiating new measurements relevant to industry partners</a:t>
            </a:r>
          </a:p>
          <a:p>
            <a:pPr marL="685165" lvl="1" indent="-227965">
              <a:lnSpc>
                <a:spcPct val="100000"/>
              </a:lnSpc>
            </a:pPr>
            <a:r>
              <a:rPr lang="en-US" sz="1600" dirty="0">
                <a:latin typeface="Arial"/>
                <a:cs typeface="Arial"/>
              </a:rPr>
              <a:t>Identifying complimentary measurements to support evaluations process</a:t>
            </a:r>
          </a:p>
          <a:p>
            <a:pPr marL="685165" lvl="1" indent="-227965">
              <a:lnSpc>
                <a:spcPct val="100000"/>
              </a:lnSpc>
            </a:pPr>
            <a:r>
              <a:rPr lang="en-US" sz="1600" dirty="0">
                <a:latin typeface="Arial"/>
                <a:cs typeface="Arial"/>
              </a:rPr>
              <a:t>Discussing nuclear data capability needs at multiple user facilities and labs</a:t>
            </a:r>
          </a:p>
          <a:p>
            <a:pPr marL="227965" indent="-227965">
              <a:lnSpc>
                <a:spcPct val="100000"/>
              </a:lnSpc>
            </a:pPr>
            <a:r>
              <a:rPr lang="en-US" sz="2000" dirty="0">
                <a:latin typeface="Arial"/>
                <a:cs typeface="Arial"/>
              </a:rPr>
              <a:t>Collaborating on priority nuclear data needs remains key</a:t>
            </a:r>
          </a:p>
        </p:txBody>
      </p:sp>
      <p:pic>
        <p:nvPicPr>
          <p:cNvPr id="5" name="Picture 4">
            <a:extLst>
              <a:ext uri="{FF2B5EF4-FFF2-40B4-BE49-F238E27FC236}">
                <a16:creationId xmlns:a16="http://schemas.microsoft.com/office/drawing/2014/main" id="{11A32E3D-9645-CB84-1674-33869A3267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43245" y="1681337"/>
            <a:ext cx="4877224" cy="3657918"/>
          </a:xfrm>
          <a:prstGeom prst="rect">
            <a:avLst/>
          </a:prstGeom>
        </p:spPr>
      </p:pic>
    </p:spTree>
    <p:extLst>
      <p:ext uri="{BB962C8B-B14F-4D97-AF65-F5344CB8AC3E}">
        <p14:creationId xmlns:p14="http://schemas.microsoft.com/office/powerpoint/2010/main" val="1268982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4776A-2105-136D-84E6-13047922CFB1}"/>
            </a:ext>
          </a:extLst>
        </p:cNvPr>
        <p:cNvGrpSpPr/>
        <p:nvPr/>
      </p:nvGrpSpPr>
      <p:grpSpPr>
        <a:xfrm>
          <a:off x="0" y="0"/>
          <a:ext cx="0" cy="0"/>
          <a:chOff x="0" y="0"/>
          <a:chExt cx="0" cy="0"/>
        </a:xfrm>
      </p:grpSpPr>
      <p:sp>
        <p:nvSpPr>
          <p:cNvPr id="8" name="Arrow: Pentagon 7">
            <a:extLst>
              <a:ext uri="{FF2B5EF4-FFF2-40B4-BE49-F238E27FC236}">
                <a16:creationId xmlns:a16="http://schemas.microsoft.com/office/drawing/2014/main" id="{769251CC-4865-319A-2028-2079442DF9AC}"/>
              </a:ext>
            </a:extLst>
          </p:cNvPr>
          <p:cNvSpPr/>
          <p:nvPr/>
        </p:nvSpPr>
        <p:spPr>
          <a:xfrm>
            <a:off x="867938" y="5092841"/>
            <a:ext cx="10817260" cy="668733"/>
          </a:xfrm>
          <a:prstGeom prst="homePlate">
            <a:avLst>
              <a:gd name="adj" fmla="val 29494"/>
            </a:avLst>
          </a:prstGeom>
          <a:gradFill flip="none" rotWithShape="1">
            <a:gsLst>
              <a:gs pos="0">
                <a:schemeClr val="accent1">
                  <a:lumMod val="20000"/>
                  <a:lumOff val="80000"/>
                </a:schemeClr>
              </a:gs>
              <a:gs pos="74000">
                <a:schemeClr val="accent1">
                  <a:lumMod val="40000"/>
                  <a:lumOff val="60000"/>
                </a:schemeClr>
              </a:gs>
              <a:gs pos="83000">
                <a:schemeClr val="accent1">
                  <a:lumMod val="60000"/>
                  <a:lumOff val="40000"/>
                </a:schemeClr>
              </a:gs>
              <a:gs pos="10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Arrow: Pentagon 15">
            <a:extLst>
              <a:ext uri="{FF2B5EF4-FFF2-40B4-BE49-F238E27FC236}">
                <a16:creationId xmlns:a16="http://schemas.microsoft.com/office/drawing/2014/main" id="{2A1D75E5-ECD5-22E0-CD8A-40E2D921C03A}"/>
              </a:ext>
            </a:extLst>
          </p:cNvPr>
          <p:cNvSpPr/>
          <p:nvPr/>
        </p:nvSpPr>
        <p:spPr>
          <a:xfrm rot="5400000">
            <a:off x="2007439" y="2534708"/>
            <a:ext cx="3956199" cy="1828801"/>
          </a:xfrm>
          <a:prstGeom prst="homePlate">
            <a:avLst>
              <a:gd name="adj" fmla="val 29494"/>
            </a:avLst>
          </a:prstGeom>
          <a:gradFill flip="none" rotWithShape="1">
            <a:gsLst>
              <a:gs pos="0">
                <a:srgbClr val="CAAE60"/>
              </a:gs>
              <a:gs pos="100000">
                <a:srgbClr val="5F3023"/>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Arrow: Pentagon 17">
            <a:extLst>
              <a:ext uri="{FF2B5EF4-FFF2-40B4-BE49-F238E27FC236}">
                <a16:creationId xmlns:a16="http://schemas.microsoft.com/office/drawing/2014/main" id="{4D7F1BD4-B926-24D6-C718-D98D225F9829}"/>
              </a:ext>
            </a:extLst>
          </p:cNvPr>
          <p:cNvSpPr/>
          <p:nvPr/>
        </p:nvSpPr>
        <p:spPr>
          <a:xfrm rot="5400000">
            <a:off x="4021776" y="2534709"/>
            <a:ext cx="3956199" cy="1828801"/>
          </a:xfrm>
          <a:prstGeom prst="homePlate">
            <a:avLst>
              <a:gd name="adj" fmla="val 29494"/>
            </a:avLst>
          </a:prstGeom>
          <a:gradFill flip="none" rotWithShape="1">
            <a:gsLst>
              <a:gs pos="0">
                <a:srgbClr val="CBA7BB"/>
              </a:gs>
              <a:gs pos="100000">
                <a:srgbClr val="272728"/>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Arrow: Pentagon 19">
            <a:extLst>
              <a:ext uri="{FF2B5EF4-FFF2-40B4-BE49-F238E27FC236}">
                <a16:creationId xmlns:a16="http://schemas.microsoft.com/office/drawing/2014/main" id="{2B701417-F1DD-3762-FAF0-39C956B2DD07}"/>
              </a:ext>
            </a:extLst>
          </p:cNvPr>
          <p:cNvSpPr/>
          <p:nvPr/>
        </p:nvSpPr>
        <p:spPr>
          <a:xfrm rot="5400000">
            <a:off x="6019201" y="2538121"/>
            <a:ext cx="3956199" cy="1821980"/>
          </a:xfrm>
          <a:prstGeom prst="homePlate">
            <a:avLst>
              <a:gd name="adj" fmla="val 29494"/>
            </a:avLst>
          </a:prstGeom>
          <a:gradFill flip="none" rotWithShape="1">
            <a:gsLst>
              <a:gs pos="0">
                <a:srgbClr val="38322C"/>
              </a:gs>
              <a:gs pos="100000">
                <a:srgbClr val="151518"/>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Arrow: Pentagon 21">
            <a:extLst>
              <a:ext uri="{FF2B5EF4-FFF2-40B4-BE49-F238E27FC236}">
                <a16:creationId xmlns:a16="http://schemas.microsoft.com/office/drawing/2014/main" id="{9BE7394C-7AE5-2377-1A3B-DC6BC1FEEB7D}"/>
              </a:ext>
            </a:extLst>
          </p:cNvPr>
          <p:cNvSpPr/>
          <p:nvPr/>
        </p:nvSpPr>
        <p:spPr>
          <a:xfrm rot="5400000">
            <a:off x="7978779" y="2538119"/>
            <a:ext cx="3956199" cy="1821980"/>
          </a:xfrm>
          <a:prstGeom prst="homePlate">
            <a:avLst>
              <a:gd name="adj" fmla="val 29494"/>
            </a:avLst>
          </a:prstGeom>
          <a:gradFill flip="none" rotWithShape="1">
            <a:gsLst>
              <a:gs pos="0">
                <a:srgbClr val="D74101"/>
              </a:gs>
              <a:gs pos="100000">
                <a:srgbClr val="D7410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3" name="Picture 13" descr="centpix3">
            <a:extLst>
              <a:ext uri="{FF2B5EF4-FFF2-40B4-BE49-F238E27FC236}">
                <a16:creationId xmlns:a16="http://schemas.microsoft.com/office/drawing/2014/main" id="{1AE8E2FA-8CAF-E1A9-C91F-22F3411F4A92}"/>
              </a:ext>
            </a:extLst>
          </p:cNvPr>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saturation sat="66000"/>
                    </a14:imgEffect>
                    <a14:imgEffect>
                      <a14:brightnessContrast contrast="-20000"/>
                    </a14:imgEffect>
                  </a14:imgLayer>
                </a14:imgProps>
              </a:ext>
              <a:ext uri="{28A0092B-C50C-407E-A947-70E740481C1C}">
                <a14:useLocalDpi xmlns:a14="http://schemas.microsoft.com/office/drawing/2010/main"/>
              </a:ext>
            </a:extLst>
          </a:blip>
          <a:srcRect/>
          <a:stretch/>
        </p:blipFill>
        <p:spPr bwMode="auto">
          <a:xfrm>
            <a:off x="3071141" y="4172652"/>
            <a:ext cx="1828800" cy="1659100"/>
          </a:xfrm>
          <a:prstGeom prst="rect">
            <a:avLst/>
          </a:prstGeom>
        </p:spPr>
      </p:pic>
      <p:pic>
        <p:nvPicPr>
          <p:cNvPr id="44" name="Picture 6">
            <a:extLst>
              <a:ext uri="{FF2B5EF4-FFF2-40B4-BE49-F238E27FC236}">
                <a16:creationId xmlns:a16="http://schemas.microsoft.com/office/drawing/2014/main" id="{B7CA8E2F-1A50-13A8-7586-16B4BB126F53}"/>
              </a:ext>
            </a:extLst>
          </p:cNvPr>
          <p:cNvPicPr>
            <a:picLocks noChangeAspect="1" noChangeArrowheads="1"/>
          </p:cNvPicPr>
          <p:nvPr/>
        </p:nvPicPr>
        <p:blipFill rotWithShape="1">
          <a:blip r:embed="rId5" cstate="screen">
            <a:lum contrast="-20000"/>
            <a:extLst>
              <a:ext uri="{28A0092B-C50C-407E-A947-70E740481C1C}">
                <a14:useLocalDpi xmlns:a14="http://schemas.microsoft.com/office/drawing/2010/main"/>
              </a:ext>
            </a:extLst>
          </a:blip>
          <a:srcRect l="4064" r="21181"/>
          <a:stretch/>
        </p:blipFill>
        <p:spPr bwMode="auto">
          <a:xfrm>
            <a:off x="5085477" y="4174380"/>
            <a:ext cx="1828800" cy="1656940"/>
          </a:xfrm>
          <a:prstGeom prst="rect">
            <a:avLst/>
          </a:prstGeom>
        </p:spPr>
      </p:pic>
      <p:pic>
        <p:nvPicPr>
          <p:cNvPr id="45" name="Picture 44" descr="15625_earthquakeBig.jpg">
            <a:extLst>
              <a:ext uri="{FF2B5EF4-FFF2-40B4-BE49-F238E27FC236}">
                <a16:creationId xmlns:a16="http://schemas.microsoft.com/office/drawing/2014/main" id="{D437028F-229A-A66E-AC5C-8221C3281AB1}"/>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a:ext>
            </a:extLst>
          </a:blip>
          <a:srcRect/>
          <a:stretch/>
        </p:blipFill>
        <p:spPr>
          <a:xfrm>
            <a:off x="7079491" y="4159779"/>
            <a:ext cx="1828800" cy="1675195"/>
          </a:xfrm>
          <a:prstGeom prst="rect">
            <a:avLst/>
          </a:prstGeom>
        </p:spPr>
      </p:pic>
      <p:pic>
        <p:nvPicPr>
          <p:cNvPr id="46" name="Content Placeholder 3">
            <a:extLst>
              <a:ext uri="{FF2B5EF4-FFF2-40B4-BE49-F238E27FC236}">
                <a16:creationId xmlns:a16="http://schemas.microsoft.com/office/drawing/2014/main" id="{BC60A712-CD3B-0634-A2E3-8E3CEF18DD8E}"/>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a:ext>
            </a:extLst>
          </a:blip>
          <a:srcRect r="-202"/>
          <a:stretch/>
        </p:blipFill>
        <p:spPr>
          <a:xfrm>
            <a:off x="9045891" y="4180558"/>
            <a:ext cx="1828800" cy="1649218"/>
          </a:xfrm>
          <a:prstGeom prst="rect">
            <a:avLst/>
          </a:prstGeom>
        </p:spPr>
      </p:pic>
      <p:sp>
        <p:nvSpPr>
          <p:cNvPr id="31" name="Arrow: Pentagon 30">
            <a:extLst>
              <a:ext uri="{FF2B5EF4-FFF2-40B4-BE49-F238E27FC236}">
                <a16:creationId xmlns:a16="http://schemas.microsoft.com/office/drawing/2014/main" id="{7B2C6D01-A2A3-B148-A416-2262BAA415E0}"/>
              </a:ext>
            </a:extLst>
          </p:cNvPr>
          <p:cNvSpPr/>
          <p:nvPr/>
        </p:nvSpPr>
        <p:spPr>
          <a:xfrm>
            <a:off x="867938" y="1592595"/>
            <a:ext cx="10843111" cy="668733"/>
          </a:xfrm>
          <a:prstGeom prst="homePlate">
            <a:avLst>
              <a:gd name="adj" fmla="val 29494"/>
            </a:avLst>
          </a:prstGeom>
          <a:gradFill flip="none" rotWithShape="1">
            <a:gsLst>
              <a:gs pos="0">
                <a:schemeClr val="accent1">
                  <a:lumMod val="20000"/>
                  <a:lumOff val="80000"/>
                </a:schemeClr>
              </a:gs>
              <a:gs pos="74000">
                <a:schemeClr val="accent1">
                  <a:lumMod val="40000"/>
                  <a:lumOff val="60000"/>
                </a:schemeClr>
              </a:gs>
              <a:gs pos="83000">
                <a:schemeClr val="accent1">
                  <a:lumMod val="60000"/>
                  <a:lumOff val="40000"/>
                </a:schemeClr>
              </a:gs>
              <a:gs pos="10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Arrow: Pentagon 3">
            <a:extLst>
              <a:ext uri="{FF2B5EF4-FFF2-40B4-BE49-F238E27FC236}">
                <a16:creationId xmlns:a16="http://schemas.microsoft.com/office/drawing/2014/main" id="{09AAF0C5-37C8-14E3-190B-7120EA213BB6}"/>
              </a:ext>
            </a:extLst>
          </p:cNvPr>
          <p:cNvSpPr/>
          <p:nvPr/>
        </p:nvSpPr>
        <p:spPr>
          <a:xfrm>
            <a:off x="875820" y="2586436"/>
            <a:ext cx="10849687" cy="668733"/>
          </a:xfrm>
          <a:prstGeom prst="homePlate">
            <a:avLst>
              <a:gd name="adj" fmla="val 29494"/>
            </a:avLst>
          </a:prstGeom>
          <a:gradFill flip="none" rotWithShape="1">
            <a:gsLst>
              <a:gs pos="0">
                <a:schemeClr val="accent1">
                  <a:lumMod val="20000"/>
                  <a:lumOff val="80000"/>
                </a:schemeClr>
              </a:gs>
              <a:gs pos="74000">
                <a:schemeClr val="accent1">
                  <a:lumMod val="40000"/>
                  <a:lumOff val="60000"/>
                </a:schemeClr>
              </a:gs>
              <a:gs pos="83000">
                <a:schemeClr val="accent1">
                  <a:lumMod val="60000"/>
                  <a:lumOff val="40000"/>
                </a:schemeClr>
              </a:gs>
              <a:gs pos="10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Arrow: Pentagon 4">
            <a:extLst>
              <a:ext uri="{FF2B5EF4-FFF2-40B4-BE49-F238E27FC236}">
                <a16:creationId xmlns:a16="http://schemas.microsoft.com/office/drawing/2014/main" id="{B4B92428-9CFF-463D-5358-F1F07872AE02}"/>
              </a:ext>
            </a:extLst>
          </p:cNvPr>
          <p:cNvSpPr/>
          <p:nvPr/>
        </p:nvSpPr>
        <p:spPr>
          <a:xfrm>
            <a:off x="875820" y="3519442"/>
            <a:ext cx="10817260" cy="668733"/>
          </a:xfrm>
          <a:prstGeom prst="homePlate">
            <a:avLst>
              <a:gd name="adj" fmla="val 29494"/>
            </a:avLst>
          </a:prstGeom>
          <a:gradFill flip="none" rotWithShape="1">
            <a:gsLst>
              <a:gs pos="0">
                <a:schemeClr val="accent1">
                  <a:lumMod val="20000"/>
                  <a:lumOff val="80000"/>
                </a:schemeClr>
              </a:gs>
              <a:gs pos="74000">
                <a:schemeClr val="accent1">
                  <a:lumMod val="40000"/>
                  <a:lumOff val="60000"/>
                </a:schemeClr>
              </a:gs>
              <a:gs pos="83000">
                <a:schemeClr val="accent1">
                  <a:lumMod val="60000"/>
                  <a:lumOff val="40000"/>
                </a:schemeClr>
              </a:gs>
              <a:gs pos="10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Oval 27">
            <a:extLst>
              <a:ext uri="{FF2B5EF4-FFF2-40B4-BE49-F238E27FC236}">
                <a16:creationId xmlns:a16="http://schemas.microsoft.com/office/drawing/2014/main" id="{AE3F63DA-C610-907B-0AAA-BB8590C96568}"/>
              </a:ext>
            </a:extLst>
          </p:cNvPr>
          <p:cNvSpPr/>
          <p:nvPr/>
        </p:nvSpPr>
        <p:spPr>
          <a:xfrm>
            <a:off x="541950" y="1477658"/>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Oval 28">
            <a:extLst>
              <a:ext uri="{FF2B5EF4-FFF2-40B4-BE49-F238E27FC236}">
                <a16:creationId xmlns:a16="http://schemas.microsoft.com/office/drawing/2014/main" id="{149E4331-0D34-0B91-6966-2BADFE16BBFF}"/>
              </a:ext>
            </a:extLst>
          </p:cNvPr>
          <p:cNvSpPr/>
          <p:nvPr/>
        </p:nvSpPr>
        <p:spPr>
          <a:xfrm>
            <a:off x="551884" y="2446016"/>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0" name="Oval 29">
            <a:extLst>
              <a:ext uri="{FF2B5EF4-FFF2-40B4-BE49-F238E27FC236}">
                <a16:creationId xmlns:a16="http://schemas.microsoft.com/office/drawing/2014/main" id="{D46061FF-AEFD-FC8B-9415-DAC2A4371498}"/>
              </a:ext>
            </a:extLst>
          </p:cNvPr>
          <p:cNvSpPr/>
          <p:nvPr/>
        </p:nvSpPr>
        <p:spPr>
          <a:xfrm>
            <a:off x="565177" y="3425256"/>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5B61DC2D-3B0B-DADA-3A31-6195B756CA97}"/>
              </a:ext>
            </a:extLst>
          </p:cNvPr>
          <p:cNvSpPr>
            <a:spLocks noGrp="1"/>
          </p:cNvSpPr>
          <p:nvPr>
            <p:ph type="title"/>
          </p:nvPr>
        </p:nvSpPr>
        <p:spPr/>
        <p:txBody>
          <a:bodyPr>
            <a:noAutofit/>
          </a:bodyPr>
          <a:lstStyle/>
          <a:p>
            <a:r>
              <a:rPr lang="en-US" sz="3600"/>
              <a:t>Defense Nuclear Nonproliferation R&amp;D</a:t>
            </a:r>
          </a:p>
        </p:txBody>
      </p:sp>
      <p:sp>
        <p:nvSpPr>
          <p:cNvPr id="3" name="Slide Number Placeholder 2">
            <a:extLst>
              <a:ext uri="{FF2B5EF4-FFF2-40B4-BE49-F238E27FC236}">
                <a16:creationId xmlns:a16="http://schemas.microsoft.com/office/drawing/2014/main" id="{BEF75334-962A-31F5-5CC9-C2D6960BD0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EA60E-653F-422A-91AB-E6766A1969C0}" type="slidenum">
              <a:rPr kumimoji="0" lang="en-US" sz="1200" b="0"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178C5B64-ACF2-0283-D517-639822D6BA99}"/>
              </a:ext>
            </a:extLst>
          </p:cNvPr>
          <p:cNvSpPr txBox="1"/>
          <p:nvPr/>
        </p:nvSpPr>
        <p:spPr>
          <a:xfrm>
            <a:off x="1555700" y="1589198"/>
            <a:ext cx="20029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56082"/>
                </a:solidFill>
                <a:effectLst/>
                <a:uLnTx/>
                <a:uFillTx/>
                <a:latin typeface="Arial Nova Cond" panose="020B0506020202020204" pitchFamily="34" charset="0"/>
                <a:ea typeface="+mn-ea"/>
                <a:cs typeface="Arial" panose="020B0604020202020204" pitchFamily="34" charset="0"/>
              </a:rPr>
              <a:t>Our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56082"/>
                </a:solidFill>
                <a:effectLst/>
                <a:uLnTx/>
                <a:uFillTx/>
                <a:latin typeface="Arial Nova Cond" panose="020B0506020202020204" pitchFamily="34" charset="0"/>
                <a:ea typeface="+mn-ea"/>
                <a:cs typeface="Arial" panose="020B0604020202020204" pitchFamily="34" charset="0"/>
              </a:rPr>
              <a:t>Purpose</a:t>
            </a:r>
          </a:p>
        </p:txBody>
      </p:sp>
      <p:sp>
        <p:nvSpPr>
          <p:cNvPr id="10" name="TextBox 9">
            <a:extLst>
              <a:ext uri="{FF2B5EF4-FFF2-40B4-BE49-F238E27FC236}">
                <a16:creationId xmlns:a16="http://schemas.microsoft.com/office/drawing/2014/main" id="{EB9EAAF1-DE82-ADD5-F5C7-BA4D114269C3}"/>
              </a:ext>
            </a:extLst>
          </p:cNvPr>
          <p:cNvSpPr txBox="1"/>
          <p:nvPr/>
        </p:nvSpPr>
        <p:spPr>
          <a:xfrm>
            <a:off x="1570157" y="2608398"/>
            <a:ext cx="136601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56082"/>
                </a:solidFill>
                <a:effectLst/>
                <a:uLnTx/>
                <a:uFillTx/>
                <a:latin typeface="Arial Nova Cond" panose="020B0506020202020204" pitchFamily="34" charset="0"/>
                <a:ea typeface="+mn-ea"/>
                <a:cs typeface="Arial" panose="020B0604020202020204" pitchFamily="34" charset="0"/>
              </a:rPr>
              <a:t>Our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56082"/>
                </a:solidFill>
                <a:effectLst/>
                <a:uLnTx/>
                <a:uFillTx/>
                <a:latin typeface="Arial Nova Cond" panose="020B0506020202020204" pitchFamily="34" charset="0"/>
                <a:ea typeface="+mn-ea"/>
                <a:cs typeface="Arial" panose="020B0604020202020204" pitchFamily="34" charset="0"/>
              </a:rPr>
              <a:t>Environment</a:t>
            </a:r>
          </a:p>
        </p:txBody>
      </p:sp>
      <p:sp>
        <p:nvSpPr>
          <p:cNvPr id="13" name="TextBox 12">
            <a:extLst>
              <a:ext uri="{FF2B5EF4-FFF2-40B4-BE49-F238E27FC236}">
                <a16:creationId xmlns:a16="http://schemas.microsoft.com/office/drawing/2014/main" id="{75674608-5456-04F2-5DBA-7B883B89ED75}"/>
              </a:ext>
            </a:extLst>
          </p:cNvPr>
          <p:cNvSpPr txBox="1"/>
          <p:nvPr/>
        </p:nvSpPr>
        <p:spPr>
          <a:xfrm>
            <a:off x="1544710" y="3530642"/>
            <a:ext cx="9268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56082"/>
                </a:solidFill>
                <a:effectLst/>
                <a:uLnTx/>
                <a:uFillTx/>
                <a:latin typeface="Arial Nova Cond" panose="020B0506020202020204" pitchFamily="34" charset="0"/>
                <a:ea typeface="+mn-ea"/>
                <a:cs typeface="Arial" panose="020B0604020202020204" pitchFamily="34" charset="0"/>
              </a:rPr>
              <a:t>Our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56082"/>
                </a:solidFill>
                <a:effectLst/>
                <a:uLnTx/>
                <a:uFillTx/>
                <a:latin typeface="Arial Nova Cond" panose="020B0506020202020204" pitchFamily="34" charset="0"/>
                <a:ea typeface="+mn-ea"/>
                <a:cs typeface="Arial" panose="020B0604020202020204" pitchFamily="34" charset="0"/>
              </a:rPr>
              <a:t>Mission</a:t>
            </a:r>
          </a:p>
        </p:txBody>
      </p:sp>
      <p:pic>
        <p:nvPicPr>
          <p:cNvPr id="7" name="Graphic 6" descr="Reflection outline">
            <a:extLst>
              <a:ext uri="{FF2B5EF4-FFF2-40B4-BE49-F238E27FC236}">
                <a16:creationId xmlns:a16="http://schemas.microsoft.com/office/drawing/2014/main" id="{E65DD5F3-2355-ABF5-564F-106A9C0D639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7670" y="1523378"/>
            <a:ext cx="822960" cy="822960"/>
          </a:xfrm>
          <a:prstGeom prst="rect">
            <a:avLst/>
          </a:prstGeom>
        </p:spPr>
      </p:pic>
      <p:pic>
        <p:nvPicPr>
          <p:cNvPr id="17" name="Graphic 16" descr="Clipboard Partially Checked outline">
            <a:extLst>
              <a:ext uri="{FF2B5EF4-FFF2-40B4-BE49-F238E27FC236}">
                <a16:creationId xmlns:a16="http://schemas.microsoft.com/office/drawing/2014/main" id="{6B7577AB-6ABB-C748-9B90-9C1AA523FA4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10897" y="3470976"/>
            <a:ext cx="822960" cy="822960"/>
          </a:xfrm>
          <a:prstGeom prst="rect">
            <a:avLst/>
          </a:prstGeom>
        </p:spPr>
      </p:pic>
      <p:pic>
        <p:nvPicPr>
          <p:cNvPr id="19" name="Graphic 18" descr="Globe outline">
            <a:extLst>
              <a:ext uri="{FF2B5EF4-FFF2-40B4-BE49-F238E27FC236}">
                <a16:creationId xmlns:a16="http://schemas.microsoft.com/office/drawing/2014/main" id="{8072E917-D378-BF52-CFB5-0B4B49DAFD1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26847" y="2491736"/>
            <a:ext cx="822960" cy="822960"/>
          </a:xfrm>
          <a:prstGeom prst="rect">
            <a:avLst/>
          </a:prstGeom>
        </p:spPr>
      </p:pic>
      <p:sp>
        <p:nvSpPr>
          <p:cNvPr id="21" name="TextBox 20">
            <a:extLst>
              <a:ext uri="{FF2B5EF4-FFF2-40B4-BE49-F238E27FC236}">
                <a16:creationId xmlns:a16="http://schemas.microsoft.com/office/drawing/2014/main" id="{E67B177B-D4FE-470D-8B15-04D9982A7E28}"/>
              </a:ext>
            </a:extLst>
          </p:cNvPr>
          <p:cNvSpPr txBox="1"/>
          <p:nvPr/>
        </p:nvSpPr>
        <p:spPr>
          <a:xfrm>
            <a:off x="3106994" y="1611673"/>
            <a:ext cx="7532819" cy="64633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156082">
                    <a:lumMod val="50000"/>
                  </a:srgbClr>
                </a:solidFill>
                <a:effectLst/>
                <a:uLnTx/>
                <a:uFillTx/>
                <a:latin typeface="Arial Nova Cond"/>
                <a:ea typeface="+mn-ea"/>
                <a:cs typeface="Arial"/>
              </a:rPr>
              <a:t>Advance technical capabilities in support of the U.S. Government’s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156082">
                    <a:lumMod val="50000"/>
                  </a:srgbClr>
                </a:solidFill>
                <a:effectLst/>
                <a:uLnTx/>
                <a:uFillTx/>
                <a:latin typeface="Arial Nova Cond"/>
                <a:ea typeface="+mn-ea"/>
                <a:cs typeface="Arial"/>
              </a:rPr>
              <a:t>nuclear nonproliferation and nuclear security goals</a:t>
            </a:r>
            <a:endParaRPr kumimoji="0" lang="en-US" sz="1800" b="1" i="0" u="none" strike="noStrike" kern="1200" cap="none" spc="0" normalizeH="0" baseline="0" noProof="0">
              <a:ln>
                <a:noFill/>
              </a:ln>
              <a:solidFill>
                <a:srgbClr val="156082">
                  <a:lumMod val="50000"/>
                </a:srgbClr>
              </a:solidFill>
              <a:effectLst/>
              <a:uLnTx/>
              <a:uFillTx/>
              <a:latin typeface="Arial Nova Cond"/>
              <a:ea typeface="+mn-ea"/>
              <a:cs typeface="Arial"/>
            </a:endParaRPr>
          </a:p>
        </p:txBody>
      </p:sp>
      <p:sp>
        <p:nvSpPr>
          <p:cNvPr id="23" name="TextBox 22">
            <a:extLst>
              <a:ext uri="{FF2B5EF4-FFF2-40B4-BE49-F238E27FC236}">
                <a16:creationId xmlns:a16="http://schemas.microsoft.com/office/drawing/2014/main" id="{A95D9A6B-E960-1FBD-D213-4123348983B6}"/>
              </a:ext>
            </a:extLst>
          </p:cNvPr>
          <p:cNvSpPr txBox="1"/>
          <p:nvPr/>
        </p:nvSpPr>
        <p:spPr>
          <a:xfrm>
            <a:off x="3121450" y="2607381"/>
            <a:ext cx="753281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156082">
                    <a:lumMod val="50000"/>
                  </a:srgbClr>
                </a:solidFill>
                <a:effectLst/>
                <a:uLnTx/>
                <a:uFillTx/>
                <a:latin typeface="Arial Nova Cond" panose="020B0506020202020204" pitchFamily="34" charset="0"/>
                <a:ea typeface="+mn-ea"/>
                <a:cs typeface="Arial" panose="020B0604020202020204" pitchFamily="34" charset="0"/>
              </a:rPr>
              <a:t>Applications in cooperative and non-cooperative environments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156082">
                    <a:lumMod val="50000"/>
                  </a:srgbClr>
                </a:solidFill>
                <a:effectLst/>
                <a:uLnTx/>
                <a:uFillTx/>
                <a:latin typeface="Arial Nova Cond" panose="020B0506020202020204" pitchFamily="34" charset="0"/>
                <a:ea typeface="+mn-ea"/>
                <a:cs typeface="Arial" panose="020B0604020202020204" pitchFamily="34" charset="0"/>
              </a:rPr>
              <a:t>that address horizontal and vertical proliferation</a:t>
            </a:r>
            <a:endParaRPr kumimoji="0" lang="en-US" sz="1800" b="1" i="0" u="none" strike="noStrike" kern="1200" cap="none" spc="0" normalizeH="0" baseline="0" noProof="0">
              <a:ln>
                <a:noFill/>
              </a:ln>
              <a:solidFill>
                <a:srgbClr val="156082">
                  <a:lumMod val="50000"/>
                </a:srgbClr>
              </a:solidFill>
              <a:effectLst/>
              <a:uLnTx/>
              <a:uFillTx/>
              <a:latin typeface="Arial Nova Cond" panose="020B0506020202020204" pitchFamily="34" charset="0"/>
              <a:ea typeface="+mn-ea"/>
              <a:cs typeface="Arial" panose="020B0604020202020204" pitchFamily="34" charset="0"/>
            </a:endParaRPr>
          </a:p>
        </p:txBody>
      </p:sp>
      <p:sp>
        <p:nvSpPr>
          <p:cNvPr id="25" name="TextBox 24">
            <a:extLst>
              <a:ext uri="{FF2B5EF4-FFF2-40B4-BE49-F238E27FC236}">
                <a16:creationId xmlns:a16="http://schemas.microsoft.com/office/drawing/2014/main" id="{6E3DDC04-0E8C-409C-4CD8-71951583039D}"/>
              </a:ext>
            </a:extLst>
          </p:cNvPr>
          <p:cNvSpPr txBox="1"/>
          <p:nvPr/>
        </p:nvSpPr>
        <p:spPr>
          <a:xfrm>
            <a:off x="3110149" y="3541844"/>
            <a:ext cx="751169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156082">
                    <a:lumMod val="50000"/>
                  </a:srgbClr>
                </a:solidFill>
                <a:effectLst/>
                <a:uLnTx/>
                <a:uFillTx/>
                <a:latin typeface="Arial Nova Cond" panose="020B0506020202020204" pitchFamily="34" charset="0"/>
                <a:ea typeface="+mn-ea"/>
                <a:cs typeface="Arial" panose="020B0604020202020204" pitchFamily="34" charset="0"/>
              </a:rPr>
              <a:t>Develop technical capability resident at the DOE National Labs,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156082">
                    <a:lumMod val="50000"/>
                  </a:srgbClr>
                </a:solidFill>
                <a:effectLst/>
                <a:uLnTx/>
                <a:uFillTx/>
                <a:latin typeface="Arial Nova Cond" panose="020B0506020202020204" pitchFamily="34" charset="0"/>
                <a:ea typeface="+mn-ea"/>
                <a:cs typeface="Arial" panose="020B0604020202020204" pitchFamily="34" charset="0"/>
              </a:rPr>
              <a:t>to be leveraged by mission partners for specific applications</a:t>
            </a:r>
            <a:endParaRPr kumimoji="0" lang="en-US" sz="1800" b="1" i="0" u="none" strike="noStrike" kern="1200" cap="none" spc="0" normalizeH="0" baseline="0" noProof="0">
              <a:ln>
                <a:noFill/>
              </a:ln>
              <a:solidFill>
                <a:srgbClr val="156082">
                  <a:lumMod val="50000"/>
                </a:srgbClr>
              </a:solidFill>
              <a:effectLst/>
              <a:uLnTx/>
              <a:uFillTx/>
              <a:latin typeface="Arial Nova Cond" panose="020B0506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16463C5C-B992-DF47-6022-0E762631C36A}"/>
              </a:ext>
            </a:extLst>
          </p:cNvPr>
          <p:cNvSpPr txBox="1"/>
          <p:nvPr/>
        </p:nvSpPr>
        <p:spPr>
          <a:xfrm>
            <a:off x="3045644" y="5112751"/>
            <a:ext cx="1838827" cy="767156"/>
          </a:xfrm>
          <a:prstGeom prst="rect">
            <a:avLst/>
          </a:prstGeom>
          <a:noFill/>
        </p:spPr>
        <p:txBody>
          <a:bodyPr wrap="square">
            <a:spAutoFit/>
          </a:bodyPr>
          <a:lstStyle>
            <a:defPPr>
              <a:defRPr lang="en-US"/>
            </a:defPPr>
            <a:lvl1pPr>
              <a:defRPr sz="14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Nova Cond" panose="020B0506020202020204" pitchFamily="34" charset="0"/>
                <a:ea typeface="+mn-ea"/>
                <a:cs typeface="Arial" panose="020B0604020202020204" pitchFamily="34" charset="0"/>
              </a:rPr>
              <a:t>1. Detect Foreign  Nuclear Weapons Development</a:t>
            </a:r>
          </a:p>
        </p:txBody>
      </p:sp>
      <p:sp>
        <p:nvSpPr>
          <p:cNvPr id="34" name="TextBox 33">
            <a:extLst>
              <a:ext uri="{FF2B5EF4-FFF2-40B4-BE49-F238E27FC236}">
                <a16:creationId xmlns:a16="http://schemas.microsoft.com/office/drawing/2014/main" id="{65C31099-DA1F-6A5A-A5B6-4CAA165DDE81}"/>
              </a:ext>
            </a:extLst>
          </p:cNvPr>
          <p:cNvSpPr txBox="1"/>
          <p:nvPr/>
        </p:nvSpPr>
        <p:spPr>
          <a:xfrm>
            <a:off x="7096337" y="5117217"/>
            <a:ext cx="1831855" cy="535531"/>
          </a:xfrm>
          <a:prstGeom prst="rect">
            <a:avLst/>
          </a:prstGeom>
          <a:noFill/>
        </p:spPr>
        <p:txBody>
          <a:bodyPr wrap="square">
            <a:spAutoFit/>
          </a:bodyPr>
          <a:lstStyle>
            <a:defPPr>
              <a:defRPr lang="en-US"/>
            </a:defPPr>
            <a:lvl1pPr>
              <a:lnSpc>
                <a:spcPct val="80000"/>
              </a:lnSpc>
              <a:defRPr sz="1600" b="1">
                <a:solidFill>
                  <a:schemeClr val="bg1"/>
                </a:solidFill>
                <a:effectLst>
                  <a:outerShdw blurRad="38100" dist="38100" dir="2700000" algn="tl">
                    <a:srgbClr val="000000">
                      <a:alpha val="43137"/>
                    </a:srgbClr>
                  </a:outerShdw>
                </a:effectLst>
                <a:latin typeface="Arial Nova Cond" panose="020B0506020202020204" pitchFamily="34" charset="0"/>
                <a:cs typeface="Arial" panose="020B0604020202020204" pitchFamily="34" charset="0"/>
              </a:defRPr>
            </a:lvl1p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Nova Cond" panose="020B0506020202020204" pitchFamily="34" charset="0"/>
                <a:ea typeface="+mn-ea"/>
                <a:cs typeface="Arial" panose="020B0604020202020204" pitchFamily="34" charset="0"/>
              </a:rPr>
              <a:t>3. Detect Nuclear Explosions</a:t>
            </a:r>
          </a:p>
        </p:txBody>
      </p:sp>
      <p:sp>
        <p:nvSpPr>
          <p:cNvPr id="36" name="TextBox 35">
            <a:extLst>
              <a:ext uri="{FF2B5EF4-FFF2-40B4-BE49-F238E27FC236}">
                <a16:creationId xmlns:a16="http://schemas.microsoft.com/office/drawing/2014/main" id="{91898266-95E7-3E7E-1C3A-A075D1EF3A70}"/>
              </a:ext>
            </a:extLst>
          </p:cNvPr>
          <p:cNvSpPr txBox="1"/>
          <p:nvPr/>
        </p:nvSpPr>
        <p:spPr>
          <a:xfrm>
            <a:off x="5044603" y="4932070"/>
            <a:ext cx="1828800" cy="978729"/>
          </a:xfrm>
          <a:prstGeom prst="rect">
            <a:avLst/>
          </a:prstGeom>
          <a:noFill/>
        </p:spPr>
        <p:txBody>
          <a:bodyPr wrap="square" lIns="91440" tIns="45720" rIns="91440" bIns="45720" anchor="t">
            <a:spAutoFit/>
          </a:bodyPr>
          <a:lstStyle>
            <a:defPPr>
              <a:defRPr lang="en-US"/>
            </a:defPPr>
            <a:lvl1pPr>
              <a:lnSpc>
                <a:spcPct val="80000"/>
              </a:lnSpc>
              <a:defRPr sz="1600" b="1">
                <a:solidFill>
                  <a:schemeClr val="bg1"/>
                </a:solidFill>
                <a:effectLst>
                  <a:outerShdw blurRad="38100" dist="38100" dir="2700000" algn="tl">
                    <a:srgbClr val="000000">
                      <a:alpha val="43137"/>
                    </a:srgbClr>
                  </a:outerShdw>
                </a:effectLst>
                <a:latin typeface="Arial Nova Cond" panose="020B0506020202020204" pitchFamily="34" charset="0"/>
                <a:cs typeface="Arial" panose="020B0604020202020204" pitchFamily="34" charset="0"/>
              </a:defRPr>
            </a:lvl1p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Nova Cond"/>
                <a:ea typeface="+mn-ea"/>
                <a:cs typeface="Arial"/>
              </a:rPr>
              <a:t>2. Monitor Weapons and Improve Nuclear Security</a:t>
            </a:r>
          </a:p>
        </p:txBody>
      </p:sp>
      <p:sp>
        <p:nvSpPr>
          <p:cNvPr id="38" name="TextBox 37">
            <a:extLst>
              <a:ext uri="{FF2B5EF4-FFF2-40B4-BE49-F238E27FC236}">
                <a16:creationId xmlns:a16="http://schemas.microsoft.com/office/drawing/2014/main" id="{8AEA379C-E3EE-B8A7-31E1-2C4E53609538}"/>
              </a:ext>
            </a:extLst>
          </p:cNvPr>
          <p:cNvSpPr txBox="1"/>
          <p:nvPr/>
        </p:nvSpPr>
        <p:spPr>
          <a:xfrm>
            <a:off x="9025527" y="5117217"/>
            <a:ext cx="1849164" cy="757130"/>
          </a:xfrm>
          <a:prstGeom prst="rect">
            <a:avLst/>
          </a:prstGeom>
          <a:noFill/>
        </p:spPr>
        <p:txBody>
          <a:bodyPr wrap="square">
            <a:spAutoFit/>
          </a:bodyPr>
          <a:lstStyle>
            <a:defPPr>
              <a:defRPr lang="en-US"/>
            </a:defPPr>
            <a:lvl1pPr>
              <a:lnSpc>
                <a:spcPct val="80000"/>
              </a:lnSpc>
              <a:defRPr sz="1600" b="1">
                <a:solidFill>
                  <a:schemeClr val="bg1"/>
                </a:solidFill>
                <a:effectLst>
                  <a:outerShdw blurRad="38100" dist="38100" dir="2700000" algn="tl">
                    <a:srgbClr val="000000">
                      <a:alpha val="43137"/>
                    </a:srgbClr>
                  </a:outerShdw>
                </a:effectLst>
                <a:latin typeface="Arial Nova Cond" panose="020B0506020202020204" pitchFamily="34" charset="0"/>
                <a:cs typeface="Arial" panose="020B0604020202020204" pitchFamily="34" charset="0"/>
              </a:defRPr>
            </a:lvl1p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Nova Cond" panose="020B0506020202020204" pitchFamily="34" charset="0"/>
                <a:ea typeface="+mn-ea"/>
                <a:cs typeface="Arial" panose="020B0604020202020204" pitchFamily="34" charset="0"/>
              </a:rPr>
              <a:t>4. Sustain Nonproliferation Capabilities</a:t>
            </a:r>
          </a:p>
        </p:txBody>
      </p:sp>
      <p:sp>
        <p:nvSpPr>
          <p:cNvPr id="39" name="Oval 38">
            <a:extLst>
              <a:ext uri="{FF2B5EF4-FFF2-40B4-BE49-F238E27FC236}">
                <a16:creationId xmlns:a16="http://schemas.microsoft.com/office/drawing/2014/main" id="{8573C224-5EDD-7B02-DBA0-E01A3706BF84}"/>
              </a:ext>
            </a:extLst>
          </p:cNvPr>
          <p:cNvSpPr/>
          <p:nvPr/>
        </p:nvSpPr>
        <p:spPr>
          <a:xfrm>
            <a:off x="581965" y="4996419"/>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0" name="TextBox 39">
            <a:extLst>
              <a:ext uri="{FF2B5EF4-FFF2-40B4-BE49-F238E27FC236}">
                <a16:creationId xmlns:a16="http://schemas.microsoft.com/office/drawing/2014/main" id="{C4B9F90A-0E39-C486-C36A-E5406C025BE2}"/>
              </a:ext>
            </a:extLst>
          </p:cNvPr>
          <p:cNvSpPr txBox="1"/>
          <p:nvPr/>
        </p:nvSpPr>
        <p:spPr>
          <a:xfrm>
            <a:off x="1536798" y="5104230"/>
            <a:ext cx="71846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56082"/>
                </a:solidFill>
                <a:effectLst/>
                <a:uLnTx/>
                <a:uFillTx/>
                <a:latin typeface="Arial Nova Cond" panose="020B0506020202020204" pitchFamily="34" charset="0"/>
                <a:ea typeface="+mn-ea"/>
                <a:cs typeface="Arial" panose="020B0604020202020204" pitchFamily="34" charset="0"/>
              </a:rPr>
              <a:t>Our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56082"/>
                </a:solidFill>
                <a:effectLst/>
                <a:uLnTx/>
                <a:uFillTx/>
                <a:latin typeface="Arial Nova Cond" panose="020B0506020202020204" pitchFamily="34" charset="0"/>
                <a:ea typeface="+mn-ea"/>
                <a:cs typeface="Arial" panose="020B0604020202020204" pitchFamily="34" charset="0"/>
              </a:rPr>
              <a:t>Goals</a:t>
            </a:r>
          </a:p>
        </p:txBody>
      </p:sp>
      <p:pic>
        <p:nvPicPr>
          <p:cNvPr id="42" name="Graphic 41" descr="Bullseye with solid fill">
            <a:extLst>
              <a:ext uri="{FF2B5EF4-FFF2-40B4-BE49-F238E27FC236}">
                <a16:creationId xmlns:a16="http://schemas.microsoft.com/office/drawing/2014/main" id="{F067D68C-C284-B391-9E1C-EBD5508A5C5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38195" y="5042139"/>
            <a:ext cx="822960" cy="822960"/>
          </a:xfrm>
          <a:prstGeom prst="rect">
            <a:avLst/>
          </a:prstGeom>
        </p:spPr>
      </p:pic>
    </p:spTree>
    <p:extLst>
      <p:ext uri="{BB962C8B-B14F-4D97-AF65-F5344CB8AC3E}">
        <p14:creationId xmlns:p14="http://schemas.microsoft.com/office/powerpoint/2010/main" val="765175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EE70C-C07A-EBDB-6EA2-B66A357DC1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25CF92-E9B8-3858-B94E-9B9989E0EA07}"/>
              </a:ext>
            </a:extLst>
          </p:cNvPr>
          <p:cNvSpPr txBox="1">
            <a:spLocks/>
          </p:cNvSpPr>
          <p:nvPr/>
        </p:nvSpPr>
        <p:spPr>
          <a:xfrm>
            <a:off x="838200" y="174290"/>
            <a:ext cx="10515600" cy="979953"/>
          </a:xfrm>
          <a:prstGeom prst="rect">
            <a:avLst/>
          </a:prstGeom>
        </p:spPr>
        <p:txBody>
          <a:bodyPr>
            <a:normAutofit fontScale="82500" lnSpcReduction="10000"/>
          </a:bodyPr>
          <a:lstStyle>
            <a:lvl1pPr algn="l" defTabSz="914400" rtl="0" eaLnBrk="1" latinLnBrk="0" hangingPunct="1">
              <a:lnSpc>
                <a:spcPct val="90000"/>
              </a:lnSpc>
              <a:spcBef>
                <a:spcPct val="0"/>
              </a:spcBef>
              <a:buNone/>
              <a:defRPr sz="4400" b="1" kern="1200">
                <a:solidFill>
                  <a:schemeClr val="bg1"/>
                </a:solidFill>
                <a:latin typeface="Montserrat" pitchFamily="2" charset="0"/>
                <a:ea typeface="+mj-ea"/>
                <a:cs typeface="Arial" panose="020B0604020202020204" pitchFamily="34" charset="0"/>
              </a:defRPr>
            </a:lvl1pPr>
          </a:lstStyle>
          <a:p>
            <a:r>
              <a:rPr lang="en-US">
                <a:latin typeface="Arial"/>
                <a:cs typeface="Arial"/>
              </a:rPr>
              <a:t>Meeting the nonproliferation mission in the rapidly-evolving nuclear energy landscape</a:t>
            </a:r>
            <a:endParaRPr lang="en-US" dirty="0"/>
          </a:p>
        </p:txBody>
      </p:sp>
      <p:sp>
        <p:nvSpPr>
          <p:cNvPr id="3" name="Content Placeholder 2">
            <a:extLst>
              <a:ext uri="{FF2B5EF4-FFF2-40B4-BE49-F238E27FC236}">
                <a16:creationId xmlns:a16="http://schemas.microsoft.com/office/drawing/2014/main" id="{595AC3D0-BA32-4B37-3FF3-437A47609BC7}"/>
              </a:ext>
            </a:extLst>
          </p:cNvPr>
          <p:cNvSpPr txBox="1">
            <a:spLocks/>
          </p:cNvSpPr>
          <p:nvPr/>
        </p:nvSpPr>
        <p:spPr>
          <a:xfrm>
            <a:off x="268574" y="1514007"/>
            <a:ext cx="8314711" cy="464695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Arial"/>
                <a:cs typeface="Arial"/>
              </a:rPr>
              <a:t>Examined nuclear data needs discussed at previous workshops (e.g., WANDA), documented needs and sensitivity efforts</a:t>
            </a:r>
          </a:p>
          <a:p>
            <a:r>
              <a:rPr lang="en-US" sz="2400" dirty="0">
                <a:latin typeface="Arial"/>
                <a:cs typeface="Arial"/>
              </a:rPr>
              <a:t>Six nuclear data themes relative to nonproliferation:</a:t>
            </a:r>
          </a:p>
          <a:p>
            <a:pPr lvl="1"/>
            <a:r>
              <a:rPr lang="en-US" sz="2000" dirty="0">
                <a:latin typeface="Arial"/>
                <a:cs typeface="Arial"/>
              </a:rPr>
              <a:t>Activation/inventory and decay data</a:t>
            </a:r>
          </a:p>
          <a:p>
            <a:pPr lvl="1"/>
            <a:r>
              <a:rPr lang="en-US" sz="2000" dirty="0">
                <a:latin typeface="Arial"/>
                <a:cs typeface="Arial"/>
              </a:rPr>
              <a:t>Fission characteristics: Minor actinides and emissions</a:t>
            </a:r>
          </a:p>
          <a:p>
            <a:pPr lvl="1"/>
            <a:r>
              <a:rPr lang="en-US" sz="2000" dirty="0">
                <a:latin typeface="Arial"/>
                <a:cs typeface="Arial"/>
              </a:rPr>
              <a:t>Neutron scatter: fuels, structural, coolant materials</a:t>
            </a:r>
          </a:p>
          <a:p>
            <a:pPr lvl="1"/>
            <a:r>
              <a:rPr lang="en-US" sz="2000" dirty="0">
                <a:latin typeface="Arial"/>
                <a:cs typeface="Arial"/>
              </a:rPr>
              <a:t>Light element data: Li, Be, C, F; including thermal models</a:t>
            </a:r>
          </a:p>
          <a:p>
            <a:pPr lvl="1"/>
            <a:r>
              <a:rPr lang="en-US" sz="2000" dirty="0">
                <a:latin typeface="Arial"/>
                <a:cs typeface="Arial"/>
              </a:rPr>
              <a:t>Improve coverage and quality of uncertainties</a:t>
            </a:r>
          </a:p>
          <a:p>
            <a:pPr lvl="1"/>
            <a:r>
              <a:rPr lang="en-US" sz="2000" dirty="0">
                <a:latin typeface="Arial"/>
                <a:cs typeface="Arial"/>
              </a:rPr>
              <a:t>Benchmarks beyond criticality:</a:t>
            </a:r>
          </a:p>
          <a:p>
            <a:pPr lvl="2"/>
            <a:r>
              <a:rPr lang="en-US" sz="1800" dirty="0">
                <a:latin typeface="Arial"/>
                <a:cs typeface="Arial"/>
              </a:rPr>
              <a:t>Neutron, gamma, fission products for fuels and components</a:t>
            </a:r>
          </a:p>
          <a:p>
            <a:endParaRPr lang="en-US" sz="2000" dirty="0"/>
          </a:p>
        </p:txBody>
      </p:sp>
      <p:pic>
        <p:nvPicPr>
          <p:cNvPr id="9" name="Picture 8" descr="Graphical user interface, text, application, Word&#10;&#10;AI-generated content may be incorrect.">
            <a:extLst>
              <a:ext uri="{FF2B5EF4-FFF2-40B4-BE49-F238E27FC236}">
                <a16:creationId xmlns:a16="http://schemas.microsoft.com/office/drawing/2014/main" id="{49A220BC-D507-6E51-55FA-C194C762A89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179591" y="1545887"/>
            <a:ext cx="1907749" cy="2435902"/>
          </a:xfrm>
          <a:prstGeom prst="rect">
            <a:avLst/>
          </a:prstGeom>
          <a:ln>
            <a:solidFill>
              <a:schemeClr val="tx1"/>
            </a:solidFill>
          </a:ln>
        </p:spPr>
      </p:pic>
      <p:pic>
        <p:nvPicPr>
          <p:cNvPr id="4" name="Picture 3" descr="Graphical user interface, application&#10;&#10;AI-generated content may be incorrect.">
            <a:extLst>
              <a:ext uri="{FF2B5EF4-FFF2-40B4-BE49-F238E27FC236}">
                <a16:creationId xmlns:a16="http://schemas.microsoft.com/office/drawing/2014/main" id="{5991625C-D807-0AA9-F531-5E4EEB2BA3B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9610274" y="2213786"/>
            <a:ext cx="2508354" cy="1396159"/>
          </a:xfrm>
          <a:prstGeom prst="rect">
            <a:avLst/>
          </a:prstGeom>
          <a:ln>
            <a:solidFill>
              <a:schemeClr val="tx1"/>
            </a:solidFill>
          </a:ln>
        </p:spPr>
      </p:pic>
      <p:pic>
        <p:nvPicPr>
          <p:cNvPr id="7" name="Picture 6" descr="Graphical user interface, application&#10;&#10;AI-generated content may be incorrect.">
            <a:extLst>
              <a:ext uri="{FF2B5EF4-FFF2-40B4-BE49-F238E27FC236}">
                <a16:creationId xmlns:a16="http://schemas.microsoft.com/office/drawing/2014/main" id="{5764E14E-5355-62AE-2280-05F3BA38EDD3}"/>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8874177" y="3086837"/>
            <a:ext cx="2683240" cy="1501290"/>
          </a:xfrm>
          <a:prstGeom prst="rect">
            <a:avLst/>
          </a:prstGeom>
        </p:spPr>
      </p:pic>
      <p:pic>
        <p:nvPicPr>
          <p:cNvPr id="11" name="Picture 10" descr="Graphical user interface, text, application, Word&#10;&#10;AI-generated content may be incorrect.">
            <a:extLst>
              <a:ext uri="{FF2B5EF4-FFF2-40B4-BE49-F238E27FC236}">
                <a16:creationId xmlns:a16="http://schemas.microsoft.com/office/drawing/2014/main" id="{4CA4E8DB-76A5-B23F-6634-1978BEA10B68}"/>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9925425" y="3837482"/>
            <a:ext cx="1793907" cy="2220941"/>
          </a:xfrm>
          <a:prstGeom prst="rect">
            <a:avLst/>
          </a:prstGeom>
          <a:ln>
            <a:solidFill>
              <a:schemeClr val="tx1"/>
            </a:solidFill>
          </a:ln>
        </p:spPr>
      </p:pic>
    </p:spTree>
    <p:extLst>
      <p:ext uri="{BB962C8B-B14F-4D97-AF65-F5344CB8AC3E}">
        <p14:creationId xmlns:p14="http://schemas.microsoft.com/office/powerpoint/2010/main" val="387142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102A548-E1A4-438A-BAAF-D0F3C6AD2A9F}"/>
              </a:ext>
            </a:extLst>
          </p:cNvPr>
          <p:cNvSpPr>
            <a:spLocks noGrp="1"/>
          </p:cNvSpPr>
          <p:nvPr>
            <p:ph type="title"/>
          </p:nvPr>
        </p:nvSpPr>
        <p:spPr>
          <a:xfrm>
            <a:off x="638174" y="50657"/>
            <a:ext cx="10915652" cy="1325563"/>
          </a:xfrm>
        </p:spPr>
        <p:txBody>
          <a:bodyPr>
            <a:normAutofit/>
          </a:bodyPr>
          <a:lstStyle/>
          <a:p>
            <a:r>
              <a:rPr lang="en-US" altLang="en-US" sz="3600" b="1">
                <a:latin typeface="+mn-lt"/>
              </a:rPr>
              <a:t>On-Going DNN R&amp;D Nuclear Data Projects for FY26</a:t>
            </a:r>
            <a:endParaRPr lang="en-US" sz="3600">
              <a:latin typeface="+mn-lt"/>
            </a:endParaRPr>
          </a:p>
        </p:txBody>
      </p:sp>
      <p:sp>
        <p:nvSpPr>
          <p:cNvPr id="8" name="Content Placeholder 7">
            <a:extLst>
              <a:ext uri="{FF2B5EF4-FFF2-40B4-BE49-F238E27FC236}">
                <a16:creationId xmlns:a16="http://schemas.microsoft.com/office/drawing/2014/main" id="{B46D82DF-B735-4017-80B3-CBC6D5FE1C5E}"/>
              </a:ext>
            </a:extLst>
          </p:cNvPr>
          <p:cNvSpPr>
            <a:spLocks noGrp="1"/>
          </p:cNvSpPr>
          <p:nvPr>
            <p:ph idx="1"/>
          </p:nvPr>
        </p:nvSpPr>
        <p:spPr>
          <a:xfrm>
            <a:off x="186716" y="1376219"/>
            <a:ext cx="7093142" cy="4756693"/>
          </a:xfrm>
        </p:spPr>
        <p:txBody>
          <a:bodyPr vert="horz" lIns="91440" tIns="45720" rIns="91440" bIns="45720" rtlCol="0" anchor="t">
            <a:noAutofit/>
          </a:bodyPr>
          <a:lstStyle/>
          <a:p>
            <a:pPr>
              <a:spcBef>
                <a:spcPts val="800"/>
              </a:spcBef>
            </a:pPr>
            <a:r>
              <a:rPr lang="en-US" sz="1400" dirty="0">
                <a:latin typeface="Arial"/>
                <a:cs typeface="Arial"/>
              </a:rPr>
              <a:t>BNL/LLNL : Realistic Reaction Evaluations for Fission Products Off Stability</a:t>
            </a:r>
          </a:p>
          <a:p>
            <a:pPr>
              <a:spcBef>
                <a:spcPts val="800"/>
              </a:spcBef>
            </a:pPr>
            <a:r>
              <a:rPr lang="en-US" sz="1400" dirty="0">
                <a:latin typeface="Arial"/>
                <a:cs typeface="Arial"/>
              </a:rPr>
              <a:t>LLNL/PNNL/LBNL/Ohio/MSU : Constraining </a:t>
            </a:r>
            <a:r>
              <a:rPr lang="en-US" sz="1400" baseline="30000" dirty="0">
                <a:latin typeface="Arial"/>
                <a:cs typeface="Arial"/>
              </a:rPr>
              <a:t>135</a:t>
            </a:r>
            <a:r>
              <a:rPr lang="en-US" sz="1400" dirty="0">
                <a:latin typeface="Arial"/>
                <a:cs typeface="Arial"/>
              </a:rPr>
              <a:t>Xe(</a:t>
            </a:r>
            <a:r>
              <a:rPr lang="en-US" sz="1400" err="1">
                <a:latin typeface="Arial"/>
                <a:cs typeface="Arial"/>
              </a:rPr>
              <a:t>n,g</a:t>
            </a:r>
            <a:r>
              <a:rPr lang="en-US" sz="1400" dirty="0">
                <a:latin typeface="Arial"/>
                <a:cs typeface="Arial"/>
              </a:rPr>
              <a:t>) Through </a:t>
            </a:r>
            <a:r>
              <a:rPr lang="en-US" sz="1400" i="1" dirty="0">
                <a:latin typeface="Arial"/>
                <a:cs typeface="Arial"/>
              </a:rPr>
              <a:t>B</a:t>
            </a:r>
            <a:r>
              <a:rPr lang="en-US" sz="1400" dirty="0">
                <a:latin typeface="Arial"/>
                <a:cs typeface="Arial"/>
              </a:rPr>
              <a:t>-Oslo Measurements Of </a:t>
            </a:r>
            <a:r>
              <a:rPr lang="en-US" sz="1400" baseline="30000" dirty="0">
                <a:latin typeface="Arial"/>
                <a:cs typeface="Arial"/>
              </a:rPr>
              <a:t>136</a:t>
            </a:r>
            <a:r>
              <a:rPr lang="en-US" sz="1400" dirty="0">
                <a:latin typeface="Arial"/>
                <a:cs typeface="Arial"/>
              </a:rPr>
              <a:t>I Decay</a:t>
            </a:r>
            <a:endParaRPr lang="en-US" sz="1400" i="0" dirty="0">
              <a:effectLst/>
              <a:latin typeface="Arial"/>
              <a:cs typeface="Arial"/>
            </a:endParaRPr>
          </a:p>
          <a:p>
            <a:pPr>
              <a:spcBef>
                <a:spcPts val="800"/>
              </a:spcBef>
            </a:pPr>
            <a:r>
              <a:rPr lang="en-US" sz="1400" dirty="0">
                <a:latin typeface="Arial"/>
                <a:cs typeface="Arial"/>
              </a:rPr>
              <a:t>LLNL : Cross Section Measurements Of </a:t>
            </a:r>
            <a:r>
              <a:rPr lang="en-US" sz="1400" baseline="30000" dirty="0">
                <a:latin typeface="Arial"/>
                <a:cs typeface="Arial"/>
              </a:rPr>
              <a:t>17,18</a:t>
            </a:r>
            <a:r>
              <a:rPr lang="en-US" sz="1400" dirty="0">
                <a:latin typeface="Arial"/>
                <a:cs typeface="Arial"/>
              </a:rPr>
              <a:t>O(α,n)</a:t>
            </a:r>
            <a:r>
              <a:rPr lang="en-US" sz="1400" baseline="30000" dirty="0">
                <a:latin typeface="Arial"/>
                <a:cs typeface="Arial"/>
              </a:rPr>
              <a:t>20,21</a:t>
            </a:r>
            <a:r>
              <a:rPr lang="en-US" sz="1400" dirty="0">
                <a:latin typeface="Arial"/>
                <a:cs typeface="Arial"/>
              </a:rPr>
              <a:t>Ne And </a:t>
            </a:r>
            <a:r>
              <a:rPr lang="en-US" sz="1400" baseline="30000" dirty="0">
                <a:latin typeface="Arial"/>
                <a:cs typeface="Arial"/>
              </a:rPr>
              <a:t>27</a:t>
            </a:r>
            <a:r>
              <a:rPr lang="en-US" sz="1400" dirty="0">
                <a:latin typeface="Arial"/>
                <a:cs typeface="Arial"/>
              </a:rPr>
              <a:t>Al(α,n)</a:t>
            </a:r>
            <a:r>
              <a:rPr lang="en-US" sz="1400" baseline="30000" dirty="0">
                <a:latin typeface="Arial"/>
                <a:cs typeface="Arial"/>
              </a:rPr>
              <a:t>30</a:t>
            </a:r>
            <a:r>
              <a:rPr lang="en-US" sz="1400" dirty="0">
                <a:latin typeface="Arial"/>
                <a:cs typeface="Arial"/>
              </a:rPr>
              <a:t>P For Nuclear Safeguards</a:t>
            </a:r>
            <a:endParaRPr lang="en-US" sz="1400" i="0" dirty="0">
              <a:effectLst/>
              <a:latin typeface="Arial"/>
              <a:cs typeface="Arial"/>
            </a:endParaRPr>
          </a:p>
          <a:p>
            <a:pPr>
              <a:spcBef>
                <a:spcPts val="800"/>
              </a:spcBef>
            </a:pPr>
            <a:r>
              <a:rPr lang="en-US" sz="1400" dirty="0">
                <a:latin typeface="Arial"/>
                <a:cs typeface="Arial"/>
              </a:rPr>
              <a:t>PNNL/LLNL : Systematic Study of Neutron-Capture Reactions on Peak Fission Products</a:t>
            </a:r>
          </a:p>
          <a:p>
            <a:pPr>
              <a:spcBef>
                <a:spcPts val="800"/>
              </a:spcBef>
            </a:pPr>
            <a:r>
              <a:rPr lang="en-US" sz="1400" dirty="0">
                <a:latin typeface="Arial"/>
                <a:cs typeface="Arial"/>
              </a:rPr>
              <a:t>LBNL: Gamma Production Cross Sections for Active Neutron Interrogation with GENESIS</a:t>
            </a:r>
          </a:p>
          <a:p>
            <a:pPr>
              <a:spcBef>
                <a:spcPts val="800"/>
              </a:spcBef>
            </a:pPr>
            <a:r>
              <a:rPr lang="en-US" sz="1400" dirty="0">
                <a:latin typeface="Arial"/>
                <a:cs typeface="Arial"/>
              </a:rPr>
              <a:t>LANL/BNL/LBNL/PNNL/LLNL: Evaluation of Energy Dependent Fission Product Yields</a:t>
            </a:r>
          </a:p>
          <a:p>
            <a:pPr>
              <a:spcBef>
                <a:spcPts val="800"/>
              </a:spcBef>
            </a:pPr>
            <a:r>
              <a:rPr lang="en-US" sz="1400" dirty="0">
                <a:latin typeface="Arial"/>
                <a:cs typeface="Arial"/>
              </a:rPr>
              <a:t>LANL/LLNL: Evaluation of Gamma-ray Production Data</a:t>
            </a:r>
          </a:p>
          <a:p>
            <a:pPr>
              <a:spcBef>
                <a:spcPts val="800"/>
              </a:spcBef>
            </a:pPr>
            <a:r>
              <a:rPr lang="en-US" sz="1400" dirty="0">
                <a:latin typeface="Arial"/>
                <a:cs typeface="Arial"/>
              </a:rPr>
              <a:t>LANL/LLNL: New measurements of spontaneous fission properties of Pu isotopes</a:t>
            </a:r>
          </a:p>
          <a:p>
            <a:pPr>
              <a:spcBef>
                <a:spcPts val="800"/>
              </a:spcBef>
            </a:pPr>
            <a:r>
              <a:rPr lang="en-US" sz="1400" dirty="0">
                <a:latin typeface="Arial"/>
                <a:cs typeface="Arial"/>
              </a:rPr>
              <a:t>ORNL/LANL/AFIT/NDU : Reaction Cross Sections, Secondary Gamma-Ray Yields, and Measured Neutron Spectra for Alpha-Induced Reactions on Light Nuclei</a:t>
            </a:r>
            <a:endParaRPr lang="en-US" sz="1400" b="1" dirty="0">
              <a:latin typeface="Arial"/>
              <a:cs typeface="Arial"/>
            </a:endParaRPr>
          </a:p>
        </p:txBody>
      </p:sp>
      <p:pic>
        <p:nvPicPr>
          <p:cNvPr id="2" name="Picture 1">
            <a:extLst>
              <a:ext uri="{FF2B5EF4-FFF2-40B4-BE49-F238E27FC236}">
                <a16:creationId xmlns:a16="http://schemas.microsoft.com/office/drawing/2014/main" id="{7361E55E-C12E-75A6-89D9-93F9FAADA2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47684" y="3455532"/>
            <a:ext cx="3657600" cy="2503961"/>
          </a:xfrm>
          <a:prstGeom prst="rect">
            <a:avLst/>
          </a:prstGeom>
          <a:noFill/>
          <a:ln>
            <a:noFill/>
          </a:ln>
        </p:spPr>
      </p:pic>
      <p:sp>
        <p:nvSpPr>
          <p:cNvPr id="3" name="TextBox 2">
            <a:extLst>
              <a:ext uri="{FF2B5EF4-FFF2-40B4-BE49-F238E27FC236}">
                <a16:creationId xmlns:a16="http://schemas.microsoft.com/office/drawing/2014/main" id="{814A1E41-FF7F-0CEA-1006-F9BA3A52FD35}"/>
              </a:ext>
            </a:extLst>
          </p:cNvPr>
          <p:cNvSpPr txBox="1"/>
          <p:nvPr/>
        </p:nvSpPr>
        <p:spPr>
          <a:xfrm>
            <a:off x="7373349" y="4015014"/>
            <a:ext cx="905436" cy="1384995"/>
          </a:xfrm>
          <a:prstGeom prst="rect">
            <a:avLst/>
          </a:prstGeom>
          <a:noFill/>
        </p:spPr>
        <p:txBody>
          <a:bodyPr wrap="square" rtlCol="0">
            <a:spAutoFit/>
          </a:bodyPr>
          <a:lstStyle/>
          <a:p>
            <a:pPr algn="r"/>
            <a:r>
              <a:rPr lang="en-US" sz="1200" i="1" dirty="0">
                <a:solidFill>
                  <a:srgbClr val="000000"/>
                </a:solidFill>
                <a:latin typeface="Arial" panose="020B0604020202020204" pitchFamily="34" charset="0"/>
                <a:ea typeface="Calibri" panose="020F0502020204030204" pitchFamily="34" charset="0"/>
                <a:cs typeface="Arial" panose="020B0604020202020204" pitchFamily="34" charset="0"/>
              </a:rPr>
              <a:t>T</a:t>
            </a:r>
            <a:r>
              <a:rPr lang="en-US" sz="12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he GENESIS detector array at the LBNL 88” cyclotron</a:t>
            </a:r>
            <a:endParaRPr lang="en-US" sz="1200" i="1" dirty="0">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6574BC09-555A-4470-99F2-BFBABFFD8291}"/>
              </a:ext>
            </a:extLst>
          </p:cNvPr>
          <p:cNvPicPr>
            <a:picLocks noChangeAspect="1"/>
          </p:cNvPicPr>
          <p:nvPr/>
        </p:nvPicPr>
        <p:blipFill>
          <a:blip r:embed="rId4"/>
          <a:stretch>
            <a:fillRect/>
          </a:stretch>
        </p:blipFill>
        <p:spPr>
          <a:xfrm>
            <a:off x="9740239" y="1264861"/>
            <a:ext cx="2265045" cy="1693718"/>
          </a:xfrm>
          <a:prstGeom prst="rect">
            <a:avLst/>
          </a:prstGeom>
          <a:ln>
            <a:solidFill>
              <a:schemeClr val="tx1"/>
            </a:solidFill>
          </a:ln>
        </p:spPr>
      </p:pic>
      <p:pic>
        <p:nvPicPr>
          <p:cNvPr id="21" name="Picture 20">
            <a:extLst>
              <a:ext uri="{FF2B5EF4-FFF2-40B4-BE49-F238E27FC236}">
                <a16:creationId xmlns:a16="http://schemas.microsoft.com/office/drawing/2014/main" id="{ECD731FC-A22E-414A-A0EC-FBBEE3AC1CA7}"/>
              </a:ext>
            </a:extLst>
          </p:cNvPr>
          <p:cNvPicPr>
            <a:picLocks noChangeAspect="1"/>
          </p:cNvPicPr>
          <p:nvPr/>
        </p:nvPicPr>
        <p:blipFill>
          <a:blip r:embed="rId5"/>
          <a:stretch>
            <a:fillRect/>
          </a:stretch>
        </p:blipFill>
        <p:spPr>
          <a:xfrm>
            <a:off x="7348757" y="1278342"/>
            <a:ext cx="2239214" cy="1680237"/>
          </a:xfrm>
          <a:prstGeom prst="rect">
            <a:avLst/>
          </a:prstGeom>
          <a:ln>
            <a:solidFill>
              <a:schemeClr val="tx1"/>
            </a:solidFill>
          </a:ln>
        </p:spPr>
      </p:pic>
      <p:sp>
        <p:nvSpPr>
          <p:cNvPr id="23" name="TextBox 22">
            <a:extLst>
              <a:ext uri="{FF2B5EF4-FFF2-40B4-BE49-F238E27FC236}">
                <a16:creationId xmlns:a16="http://schemas.microsoft.com/office/drawing/2014/main" id="{111D27A0-257D-99F4-810F-4A4ADF9BA37A}"/>
              </a:ext>
            </a:extLst>
          </p:cNvPr>
          <p:cNvSpPr txBox="1"/>
          <p:nvPr/>
        </p:nvSpPr>
        <p:spPr>
          <a:xfrm>
            <a:off x="9587971" y="2940804"/>
            <a:ext cx="2604029" cy="461665"/>
          </a:xfrm>
          <a:prstGeom prst="rect">
            <a:avLst/>
          </a:prstGeom>
          <a:noFill/>
        </p:spPr>
        <p:txBody>
          <a:bodyPr wrap="square" rtlCol="0">
            <a:spAutoFit/>
          </a:bodyPr>
          <a:lstStyle/>
          <a:p>
            <a:pPr algn="ctr"/>
            <a:r>
              <a:rPr lang="en-US" sz="1200" i="1">
                <a:solidFill>
                  <a:srgbClr val="000000"/>
                </a:solidFill>
                <a:latin typeface="Arial" panose="020B0604020202020204" pitchFamily="34" charset="0"/>
                <a:ea typeface="Calibri" panose="020F0502020204030204" pitchFamily="34" charset="0"/>
                <a:cs typeface="Arial" panose="020B0604020202020204" pitchFamily="34" charset="0"/>
              </a:rPr>
              <a:t>Target chamber for installation in the </a:t>
            </a:r>
            <a:r>
              <a:rPr lang="en-US" sz="1200" i="1" err="1">
                <a:solidFill>
                  <a:srgbClr val="000000"/>
                </a:solidFill>
                <a:latin typeface="Arial" panose="020B0604020202020204" pitchFamily="34" charset="0"/>
                <a:ea typeface="Calibri" panose="020F0502020204030204" pitchFamily="34" charset="0"/>
                <a:cs typeface="Arial" panose="020B0604020202020204" pitchFamily="34" charset="0"/>
              </a:rPr>
              <a:t>Gammasphere</a:t>
            </a:r>
            <a:r>
              <a:rPr lang="en-US" sz="1200" i="1">
                <a:solidFill>
                  <a:srgbClr val="000000"/>
                </a:solidFill>
                <a:latin typeface="Arial" panose="020B0604020202020204" pitchFamily="34" charset="0"/>
                <a:ea typeface="Calibri" panose="020F0502020204030204" pitchFamily="34" charset="0"/>
                <a:cs typeface="Arial" panose="020B0604020202020204" pitchFamily="34" charset="0"/>
              </a:rPr>
              <a:t> array</a:t>
            </a:r>
          </a:p>
        </p:txBody>
      </p:sp>
      <p:sp>
        <p:nvSpPr>
          <p:cNvPr id="24" name="TextBox 23">
            <a:extLst>
              <a:ext uri="{FF2B5EF4-FFF2-40B4-BE49-F238E27FC236}">
                <a16:creationId xmlns:a16="http://schemas.microsoft.com/office/drawing/2014/main" id="{3873A396-F5DB-A54F-025D-F5AF0633FBC3}"/>
              </a:ext>
            </a:extLst>
          </p:cNvPr>
          <p:cNvSpPr txBox="1"/>
          <p:nvPr/>
        </p:nvSpPr>
        <p:spPr>
          <a:xfrm>
            <a:off x="7217038" y="2960883"/>
            <a:ext cx="2370933" cy="276999"/>
          </a:xfrm>
          <a:prstGeom prst="rect">
            <a:avLst/>
          </a:prstGeom>
          <a:noFill/>
        </p:spPr>
        <p:txBody>
          <a:bodyPr wrap="square" rtlCol="0">
            <a:spAutoFit/>
          </a:bodyPr>
          <a:lstStyle/>
          <a:p>
            <a:pPr algn="ctr"/>
            <a:r>
              <a:rPr lang="en-US" sz="1200" i="1">
                <a:solidFill>
                  <a:srgbClr val="000000"/>
                </a:solidFill>
                <a:latin typeface="Arial" panose="020B0604020202020204" pitchFamily="34" charset="0"/>
                <a:ea typeface="Calibri" panose="020F0502020204030204" pitchFamily="34" charset="0"/>
                <a:cs typeface="Arial" panose="020B0604020202020204" pitchFamily="34" charset="0"/>
              </a:rPr>
              <a:t>Sample harvested at CARIBU</a:t>
            </a:r>
          </a:p>
        </p:txBody>
      </p:sp>
      <p:sp>
        <p:nvSpPr>
          <p:cNvPr id="4" name="TextBox 3">
            <a:extLst>
              <a:ext uri="{FF2B5EF4-FFF2-40B4-BE49-F238E27FC236}">
                <a16:creationId xmlns:a16="http://schemas.microsoft.com/office/drawing/2014/main" id="{AF1C88A0-D052-9AE2-FE1B-B346751B6276}"/>
              </a:ext>
            </a:extLst>
          </p:cNvPr>
          <p:cNvSpPr txBox="1"/>
          <p:nvPr/>
        </p:nvSpPr>
        <p:spPr>
          <a:xfrm>
            <a:off x="402566" y="5197415"/>
            <a:ext cx="60960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Calibri"/>
              </a:rPr>
              <a:t>FY09-FY26, DNN R&amp;D’s investments to improve nuclear data through experiment and theory total ~$97.2M</a:t>
            </a:r>
            <a:endParaRPr lang="en-US" dirty="0"/>
          </a:p>
          <a:p>
            <a:pPr algn="ctr"/>
            <a:endParaRPr lang="en-US" dirty="0"/>
          </a:p>
        </p:txBody>
      </p:sp>
    </p:spTree>
    <p:extLst>
      <p:ext uri="{BB962C8B-B14F-4D97-AF65-F5344CB8AC3E}">
        <p14:creationId xmlns:p14="http://schemas.microsoft.com/office/powerpoint/2010/main" val="2130767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E14117E-F0EE-9464-4B71-3BDB832E1185}"/>
              </a:ext>
            </a:extLst>
          </p:cNvPr>
          <p:cNvPicPr>
            <a:picLocks noChangeAspect="1"/>
          </p:cNvPicPr>
          <p:nvPr/>
        </p:nvPicPr>
        <p:blipFill>
          <a:blip r:embed="rId3"/>
          <a:stretch>
            <a:fillRect/>
          </a:stretch>
        </p:blipFill>
        <p:spPr>
          <a:xfrm>
            <a:off x="9001495" y="4039987"/>
            <a:ext cx="2982937" cy="2035973"/>
          </a:xfrm>
          <a:prstGeom prst="rect">
            <a:avLst/>
          </a:prstGeom>
        </p:spPr>
      </p:pic>
      <p:sp>
        <p:nvSpPr>
          <p:cNvPr id="2" name="Title 1">
            <a:extLst>
              <a:ext uri="{FF2B5EF4-FFF2-40B4-BE49-F238E27FC236}">
                <a16:creationId xmlns:a16="http://schemas.microsoft.com/office/drawing/2014/main" id="{F5BC97C1-C883-7D57-CB21-6D6C690BD15D}"/>
              </a:ext>
            </a:extLst>
          </p:cNvPr>
          <p:cNvSpPr>
            <a:spLocks noGrp="1"/>
          </p:cNvSpPr>
          <p:nvPr>
            <p:ph type="title"/>
          </p:nvPr>
        </p:nvSpPr>
        <p:spPr/>
        <p:txBody>
          <a:bodyPr>
            <a:normAutofit/>
          </a:bodyPr>
          <a:lstStyle/>
          <a:p>
            <a:r>
              <a:rPr lang="en-US" dirty="0"/>
              <a:t>Neutron inelastic </a:t>
            </a:r>
            <a:r>
              <a:rPr lang="en-US"/>
              <a:t>scattering data for </a:t>
            </a:r>
            <a:r>
              <a:rPr lang="en-US" dirty="0"/>
              <a:t>active neutron interrogation</a:t>
            </a:r>
          </a:p>
        </p:txBody>
      </p:sp>
      <p:sp>
        <p:nvSpPr>
          <p:cNvPr id="3" name="Content Placeholder 2">
            <a:extLst>
              <a:ext uri="{FF2B5EF4-FFF2-40B4-BE49-F238E27FC236}">
                <a16:creationId xmlns:a16="http://schemas.microsoft.com/office/drawing/2014/main" id="{38915FD6-B1CD-92CD-2D6A-30724B557C58}"/>
              </a:ext>
            </a:extLst>
          </p:cNvPr>
          <p:cNvSpPr>
            <a:spLocks noGrp="1"/>
          </p:cNvSpPr>
          <p:nvPr>
            <p:ph idx="1"/>
          </p:nvPr>
        </p:nvSpPr>
        <p:spPr>
          <a:xfrm>
            <a:off x="391886" y="1516942"/>
            <a:ext cx="6127671" cy="4588769"/>
          </a:xfrm>
        </p:spPr>
        <p:txBody>
          <a:bodyPr>
            <a:normAutofit fontScale="92500" lnSpcReduction="20000"/>
          </a:bodyPr>
          <a:lstStyle/>
          <a:p>
            <a:r>
              <a:rPr lang="en-US" b="1" dirty="0"/>
              <a:t>Why? </a:t>
            </a:r>
            <a:r>
              <a:rPr lang="en-US" dirty="0"/>
              <a:t>New capabilities in active interrogation demand new nuclear data</a:t>
            </a:r>
          </a:p>
          <a:p>
            <a:r>
              <a:rPr lang="en-US" b="1" dirty="0"/>
              <a:t>What? </a:t>
            </a:r>
            <a:r>
              <a:rPr lang="en-US" dirty="0"/>
              <a:t>Gamma-ray production cross section measurements using GENESIS on top priority nuclides for active neutron interrogation</a:t>
            </a:r>
          </a:p>
          <a:p>
            <a:r>
              <a:rPr lang="en-US" b="1" dirty="0"/>
              <a:t>Impact: </a:t>
            </a:r>
            <a:r>
              <a:rPr lang="en-US" dirty="0"/>
              <a:t>Increased utility of active neutron interrogation systems for material identification, emergency response, oil well logging, space exploration, and controlled substance detection (plus benchmark data to facilitate reaction modeling improvements!)</a:t>
            </a:r>
          </a:p>
        </p:txBody>
      </p:sp>
      <p:pic>
        <p:nvPicPr>
          <p:cNvPr id="7" name="Picture 6" descr="A machine with many wires and a metal frame&#10;&#10;AI-generated content may be incorrect.">
            <a:extLst>
              <a:ext uri="{FF2B5EF4-FFF2-40B4-BE49-F238E27FC236}">
                <a16:creationId xmlns:a16="http://schemas.microsoft.com/office/drawing/2014/main" id="{D1816B3A-371D-B573-5CC4-AC9309D9EFA5}"/>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519557" y="1376220"/>
            <a:ext cx="2678822" cy="2150751"/>
          </a:xfrm>
          <a:prstGeom prst="rect">
            <a:avLst/>
          </a:prstGeom>
        </p:spPr>
      </p:pic>
      <p:sp>
        <p:nvSpPr>
          <p:cNvPr id="8" name="TextBox 7">
            <a:extLst>
              <a:ext uri="{FF2B5EF4-FFF2-40B4-BE49-F238E27FC236}">
                <a16:creationId xmlns:a16="http://schemas.microsoft.com/office/drawing/2014/main" id="{CB4CC8FF-54DA-BDC7-4592-38CC227D5808}"/>
              </a:ext>
            </a:extLst>
          </p:cNvPr>
          <p:cNvSpPr txBox="1"/>
          <p:nvPr/>
        </p:nvSpPr>
        <p:spPr>
          <a:xfrm>
            <a:off x="9395612" y="2152873"/>
            <a:ext cx="2588820" cy="1077218"/>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600" b="1" dirty="0">
                <a:solidFill>
                  <a:schemeClr val="tx1"/>
                </a:solidFill>
                <a:latin typeface="Arial" panose="020B0604020202020204" pitchFamily="34" charset="0"/>
                <a:cs typeface="Arial" panose="020B0604020202020204" pitchFamily="34" charset="0"/>
              </a:rPr>
              <a:t>GENESIS: 7 </a:t>
            </a:r>
            <a:r>
              <a:rPr lang="en-US" sz="1600" b="1" dirty="0" err="1">
                <a:solidFill>
                  <a:schemeClr val="tx1"/>
                </a:solidFill>
                <a:latin typeface="Arial" panose="020B0604020202020204" pitchFamily="34" charset="0"/>
                <a:cs typeface="Arial" panose="020B0604020202020204" pitchFamily="34" charset="0"/>
              </a:rPr>
              <a:t>HPGe</a:t>
            </a:r>
            <a:r>
              <a:rPr lang="en-US" sz="1600" b="1" dirty="0">
                <a:solidFill>
                  <a:schemeClr val="tx1"/>
                </a:solidFill>
                <a:latin typeface="Arial" panose="020B0604020202020204" pitchFamily="34" charset="0"/>
                <a:cs typeface="Arial" panose="020B0604020202020204" pitchFamily="34" charset="0"/>
              </a:rPr>
              <a:t> </a:t>
            </a:r>
            <a:r>
              <a:rPr lang="en-US" sz="1600" b="1" dirty="0">
                <a:solidFill>
                  <a:schemeClr val="tx1"/>
                </a:solidFill>
                <a:latin typeface="Symbol" pitchFamily="2" charset="2"/>
                <a:cs typeface="Arial" panose="020B0604020202020204" pitchFamily="34" charset="0"/>
              </a:rPr>
              <a:t>g</a:t>
            </a:r>
            <a:r>
              <a:rPr lang="en-US" sz="1600" b="1" dirty="0">
                <a:solidFill>
                  <a:schemeClr val="tx1"/>
                </a:solidFill>
                <a:latin typeface="Arial" panose="020B0604020202020204" pitchFamily="34" charset="0"/>
                <a:cs typeface="Arial" panose="020B0604020202020204" pitchFamily="34" charset="0"/>
              </a:rPr>
              <a:t>-ray detectors and 27 organic liquid scintillators for neutron detection</a:t>
            </a:r>
          </a:p>
        </p:txBody>
      </p:sp>
      <p:cxnSp>
        <p:nvCxnSpPr>
          <p:cNvPr id="12" name="Elbow Connector 11">
            <a:extLst>
              <a:ext uri="{FF2B5EF4-FFF2-40B4-BE49-F238E27FC236}">
                <a16:creationId xmlns:a16="http://schemas.microsoft.com/office/drawing/2014/main" id="{1506AEF0-863B-E22E-63F2-3BF66F622C80}"/>
              </a:ext>
            </a:extLst>
          </p:cNvPr>
          <p:cNvCxnSpPr>
            <a:cxnSpLocks/>
            <a:stCxn id="8" idx="0"/>
          </p:cNvCxnSpPr>
          <p:nvPr/>
        </p:nvCxnSpPr>
        <p:spPr>
          <a:xfrm rot="16200000" flipV="1">
            <a:off x="9812383" y="1275233"/>
            <a:ext cx="263637" cy="1491643"/>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97770758-24F8-EFD9-9BC7-7475E2422263}"/>
              </a:ext>
            </a:extLst>
          </p:cNvPr>
          <p:cNvSpPr txBox="1"/>
          <p:nvPr/>
        </p:nvSpPr>
        <p:spPr>
          <a:xfrm>
            <a:off x="6270421" y="3908400"/>
            <a:ext cx="2588820" cy="181588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600" b="1" dirty="0">
                <a:solidFill>
                  <a:schemeClr val="tx1"/>
                </a:solidFill>
                <a:latin typeface="Arial" panose="020B0604020202020204" pitchFamily="34" charset="0"/>
                <a:cs typeface="Arial" panose="020B0604020202020204" pitchFamily="34" charset="0"/>
              </a:rPr>
              <a:t>Absolutely normalized </a:t>
            </a:r>
            <a:r>
              <a:rPr lang="en-US" sz="1600" b="1" baseline="30000" dirty="0">
                <a:solidFill>
                  <a:schemeClr val="tx1"/>
                </a:solidFill>
                <a:latin typeface="Arial" panose="020B0604020202020204" pitchFamily="34" charset="0"/>
                <a:cs typeface="Arial" panose="020B0604020202020204" pitchFamily="34" charset="0"/>
              </a:rPr>
              <a:t>12</a:t>
            </a:r>
            <a:r>
              <a:rPr lang="en-US" sz="1600" b="1" dirty="0">
                <a:solidFill>
                  <a:schemeClr val="tx1"/>
                </a:solidFill>
                <a:latin typeface="Arial" panose="020B0604020202020204" pitchFamily="34" charset="0"/>
                <a:cs typeface="Arial" panose="020B0604020202020204" pitchFamily="34" charset="0"/>
              </a:rPr>
              <a:t>C(</a:t>
            </a:r>
            <a:r>
              <a:rPr lang="en-US" sz="1600" b="1" dirty="0" err="1">
                <a:solidFill>
                  <a:schemeClr val="tx1"/>
                </a:solidFill>
                <a:latin typeface="Arial" panose="020B0604020202020204" pitchFamily="34" charset="0"/>
                <a:cs typeface="Arial" panose="020B0604020202020204" pitchFamily="34" charset="0"/>
              </a:rPr>
              <a:t>n,n</a:t>
            </a:r>
            <a:r>
              <a:rPr lang="en-US" sz="1600" b="1" dirty="0">
                <a:solidFill>
                  <a:schemeClr val="tx1"/>
                </a:solidFill>
                <a:latin typeface="Arial" panose="020B0604020202020204" pitchFamily="34" charset="0"/>
                <a:cs typeface="Arial" panose="020B0604020202020204" pitchFamily="34" charset="0"/>
              </a:rPr>
              <a:t>’) cross section published in Gordon et al. PRC 2025; </a:t>
            </a:r>
            <a:r>
              <a:rPr lang="en-US" sz="1600" b="1" baseline="30000" dirty="0">
                <a:solidFill>
                  <a:schemeClr val="tx1"/>
                </a:solidFill>
                <a:latin typeface="Arial" panose="020B0604020202020204" pitchFamily="34" charset="0"/>
                <a:cs typeface="Arial" panose="020B0604020202020204" pitchFamily="34" charset="0"/>
              </a:rPr>
              <a:t>23</a:t>
            </a:r>
            <a:r>
              <a:rPr lang="en-US" sz="1600" b="1" dirty="0">
                <a:solidFill>
                  <a:schemeClr val="tx1"/>
                </a:solidFill>
                <a:latin typeface="Arial" panose="020B0604020202020204" pitchFamily="34" charset="0"/>
                <a:cs typeface="Arial" panose="020B0604020202020204" pitchFamily="34" charset="0"/>
              </a:rPr>
              <a:t>Na partial </a:t>
            </a:r>
            <a:r>
              <a:rPr lang="en-US" sz="1600" b="1" dirty="0">
                <a:solidFill>
                  <a:schemeClr val="tx1"/>
                </a:solidFill>
                <a:latin typeface="Symbol" pitchFamily="2" charset="2"/>
                <a:cs typeface="Arial" panose="020B0604020202020204" pitchFamily="34" charset="0"/>
              </a:rPr>
              <a:t>g</a:t>
            </a:r>
            <a:r>
              <a:rPr lang="en-US" sz="1600" b="1" dirty="0">
                <a:solidFill>
                  <a:schemeClr val="tx1"/>
                </a:solidFill>
                <a:latin typeface="Arial" panose="020B0604020202020204" pitchFamily="34" charset="0"/>
                <a:cs typeface="Arial" panose="020B0604020202020204" pitchFamily="34" charset="0"/>
              </a:rPr>
              <a:t>-ray cross sections submitted for publication </a:t>
            </a:r>
          </a:p>
        </p:txBody>
      </p:sp>
      <p:cxnSp>
        <p:nvCxnSpPr>
          <p:cNvPr id="14" name="Elbow Connector 13">
            <a:extLst>
              <a:ext uri="{FF2B5EF4-FFF2-40B4-BE49-F238E27FC236}">
                <a16:creationId xmlns:a16="http://schemas.microsoft.com/office/drawing/2014/main" id="{CB2D93D6-C474-EB5D-FDE1-41E295CD6DB5}"/>
              </a:ext>
            </a:extLst>
          </p:cNvPr>
          <p:cNvCxnSpPr>
            <a:cxnSpLocks/>
            <a:stCxn id="13" idx="3"/>
            <a:endCxn id="10" idx="0"/>
          </p:cNvCxnSpPr>
          <p:nvPr/>
        </p:nvCxnSpPr>
        <p:spPr>
          <a:xfrm flipV="1">
            <a:off x="8859241" y="4039987"/>
            <a:ext cx="1633723" cy="776354"/>
          </a:xfrm>
          <a:prstGeom prst="bentConnector4">
            <a:avLst>
              <a:gd name="adj1" fmla="val 4354"/>
              <a:gd name="adj2" fmla="val 12039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8601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C97C1-C883-7D57-CB21-6D6C690BD15D}"/>
              </a:ext>
            </a:extLst>
          </p:cNvPr>
          <p:cNvSpPr>
            <a:spLocks noGrp="1"/>
          </p:cNvSpPr>
          <p:nvPr>
            <p:ph type="title"/>
          </p:nvPr>
        </p:nvSpPr>
        <p:spPr/>
        <p:txBody>
          <a:bodyPr/>
          <a:lstStyle/>
          <a:p>
            <a:r>
              <a:rPr lang="en-US" dirty="0"/>
              <a:t>Alpha-Induced Reactions on Light Nuclei</a:t>
            </a:r>
          </a:p>
        </p:txBody>
      </p:sp>
      <p:sp>
        <p:nvSpPr>
          <p:cNvPr id="3" name="Content Placeholder 2">
            <a:extLst>
              <a:ext uri="{FF2B5EF4-FFF2-40B4-BE49-F238E27FC236}">
                <a16:creationId xmlns:a16="http://schemas.microsoft.com/office/drawing/2014/main" id="{38915FD6-B1CD-92CD-2D6A-30724B557C58}"/>
              </a:ext>
            </a:extLst>
          </p:cNvPr>
          <p:cNvSpPr>
            <a:spLocks noGrp="1"/>
          </p:cNvSpPr>
          <p:nvPr>
            <p:ph idx="1"/>
          </p:nvPr>
        </p:nvSpPr>
        <p:spPr/>
        <p:txBody>
          <a:bodyPr>
            <a:normAutofit/>
          </a:bodyPr>
          <a:lstStyle/>
          <a:p>
            <a:r>
              <a:rPr lang="en-US" sz="2400" dirty="0"/>
              <a:t>Applications for nuclear safeguards, emergency response, reactors and fuels, etc. need better alpha-induced reaction data</a:t>
            </a:r>
          </a:p>
          <a:p>
            <a:r>
              <a:rPr lang="en-US" sz="2400" dirty="0"/>
              <a:t>Measure </a:t>
            </a:r>
            <a:r>
              <a:rPr lang="en-US" sz="2400" baseline="30000" dirty="0"/>
              <a:t>19</a:t>
            </a:r>
            <a:r>
              <a:rPr lang="en-US" sz="2400" dirty="0"/>
              <a:t>F, </a:t>
            </a:r>
            <a:r>
              <a:rPr lang="en-US" sz="2400" baseline="30000" dirty="0"/>
              <a:t>10,11</a:t>
            </a:r>
            <a:r>
              <a:rPr lang="en-US" sz="2400" dirty="0"/>
              <a:t>B, </a:t>
            </a:r>
            <a:r>
              <a:rPr lang="en-US" sz="2400" baseline="30000" dirty="0"/>
              <a:t>13</a:t>
            </a:r>
            <a:r>
              <a:rPr lang="en-US" sz="2400" dirty="0"/>
              <a:t>C, </a:t>
            </a:r>
            <a:r>
              <a:rPr lang="en-US" sz="2400" baseline="30000" dirty="0"/>
              <a:t>7</a:t>
            </a:r>
            <a:r>
              <a:rPr lang="en-US" sz="2400" dirty="0"/>
              <a:t>Li with FN Van de Graff accelerator at University of Notre Dame</a:t>
            </a:r>
          </a:p>
          <a:p>
            <a:r>
              <a:rPr lang="en-US" sz="2400" dirty="0"/>
              <a:t>Better data is expected to improve results </a:t>
            </a:r>
            <a:br>
              <a:rPr lang="en-US" sz="2400" dirty="0"/>
            </a:br>
            <a:r>
              <a:rPr lang="en-US" sz="2400" dirty="0"/>
              <a:t>from Monte Carlo calculations essential to </a:t>
            </a:r>
            <a:br>
              <a:rPr lang="en-US" sz="2400" dirty="0"/>
            </a:br>
            <a:r>
              <a:rPr lang="en-US" sz="2400" dirty="0"/>
              <a:t>nonproliferation applications</a:t>
            </a:r>
          </a:p>
          <a:p>
            <a:r>
              <a:rPr lang="en-US" sz="2400" baseline="30000" dirty="0"/>
              <a:t>10,11</a:t>
            </a:r>
            <a:r>
              <a:rPr lang="en-US" sz="2400" dirty="0"/>
              <a:t>B, </a:t>
            </a:r>
            <a:r>
              <a:rPr lang="en-US" sz="2400" baseline="30000" dirty="0"/>
              <a:t>13</a:t>
            </a:r>
            <a:r>
              <a:rPr lang="en-US" sz="2400" dirty="0"/>
              <a:t>C complete and </a:t>
            </a:r>
            <a:r>
              <a:rPr lang="en-US" sz="2400" baseline="30000" dirty="0"/>
              <a:t>19</a:t>
            </a:r>
            <a:r>
              <a:rPr lang="en-US" sz="2400" dirty="0"/>
              <a:t>F underway</a:t>
            </a:r>
          </a:p>
          <a:p>
            <a:r>
              <a:rPr lang="en-US" sz="2400" dirty="0"/>
              <a:t>Impact calculations will validate and assess</a:t>
            </a:r>
            <a:br>
              <a:rPr lang="en-US" sz="2400" dirty="0"/>
            </a:br>
            <a:r>
              <a:rPr lang="en-US" sz="2400" dirty="0"/>
              <a:t>collected data</a:t>
            </a:r>
          </a:p>
        </p:txBody>
      </p:sp>
      <p:pic>
        <p:nvPicPr>
          <p:cNvPr id="7" name="Picture 6">
            <a:extLst>
              <a:ext uri="{FF2B5EF4-FFF2-40B4-BE49-F238E27FC236}">
                <a16:creationId xmlns:a16="http://schemas.microsoft.com/office/drawing/2014/main" id="{9BE97CE2-55F2-2150-67B5-280D1C732C2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490011" y="3142972"/>
            <a:ext cx="4155142" cy="2859178"/>
          </a:xfrm>
          <a:prstGeom prst="rect">
            <a:avLst/>
          </a:prstGeom>
        </p:spPr>
      </p:pic>
    </p:spTree>
    <p:extLst>
      <p:ext uri="{BB962C8B-B14F-4D97-AF65-F5344CB8AC3E}">
        <p14:creationId xmlns:p14="http://schemas.microsoft.com/office/powerpoint/2010/main" val="2682822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C97C1-C883-7D57-CB21-6D6C690BD15D}"/>
              </a:ext>
            </a:extLst>
          </p:cNvPr>
          <p:cNvSpPr>
            <a:spLocks noGrp="1"/>
          </p:cNvSpPr>
          <p:nvPr>
            <p:ph type="title"/>
          </p:nvPr>
        </p:nvSpPr>
        <p:spPr/>
        <p:txBody>
          <a:bodyPr/>
          <a:lstStyle/>
          <a:p>
            <a:r>
              <a:rPr lang="en-US" dirty="0"/>
              <a:t>High-Resolution (</a:t>
            </a:r>
            <a:r>
              <a:rPr lang="en-US" sz="4800" dirty="0"/>
              <a:t>⍺</a:t>
            </a:r>
            <a:r>
              <a:rPr lang="en-US" dirty="0"/>
              <a:t>,n) @ LLNL</a:t>
            </a:r>
          </a:p>
        </p:txBody>
      </p:sp>
      <p:sp>
        <p:nvSpPr>
          <p:cNvPr id="3" name="Content Placeholder 2">
            <a:extLst>
              <a:ext uri="{FF2B5EF4-FFF2-40B4-BE49-F238E27FC236}">
                <a16:creationId xmlns:a16="http://schemas.microsoft.com/office/drawing/2014/main" id="{38915FD6-B1CD-92CD-2D6A-30724B557C58}"/>
              </a:ext>
            </a:extLst>
          </p:cNvPr>
          <p:cNvSpPr>
            <a:spLocks noGrp="1"/>
          </p:cNvSpPr>
          <p:nvPr>
            <p:ph idx="1"/>
          </p:nvPr>
        </p:nvSpPr>
        <p:spPr>
          <a:xfrm>
            <a:off x="255710" y="1376220"/>
            <a:ext cx="7048500" cy="5008260"/>
          </a:xfrm>
        </p:spPr>
        <p:txBody>
          <a:bodyPr>
            <a:normAutofit fontScale="92500" lnSpcReduction="10000"/>
          </a:bodyPr>
          <a:lstStyle/>
          <a:p>
            <a:r>
              <a:rPr lang="en-US" dirty="0"/>
              <a:t>Cross section data for (⍺,n) reactions is lacking</a:t>
            </a:r>
          </a:p>
          <a:p>
            <a:pPr lvl="1"/>
            <a:r>
              <a:rPr lang="en-US" dirty="0"/>
              <a:t>Few measurements in actinide alpha energy region</a:t>
            </a:r>
          </a:p>
          <a:p>
            <a:pPr lvl="1"/>
            <a:r>
              <a:rPr lang="en-US" dirty="0"/>
              <a:t>Limited/no partial cross section data</a:t>
            </a:r>
          </a:p>
          <a:p>
            <a:r>
              <a:rPr lang="en-US" dirty="0"/>
              <a:t>These data are paramount in support of accurate and efficient nondestructive assay measurements</a:t>
            </a:r>
          </a:p>
          <a:p>
            <a:r>
              <a:rPr lang="en-US" dirty="0"/>
              <a:t>High-resolution measurement capability established at LLNL to measure </a:t>
            </a:r>
            <a:r>
              <a:rPr lang="en-US" baseline="30000" dirty="0"/>
              <a:t>17,18</a:t>
            </a:r>
            <a:r>
              <a:rPr lang="en-US" dirty="0"/>
              <a:t>O(⍺,n)</a:t>
            </a:r>
            <a:r>
              <a:rPr lang="en-US" baseline="30000" dirty="0"/>
              <a:t>20,21</a:t>
            </a:r>
            <a:r>
              <a:rPr lang="en-US" dirty="0"/>
              <a:t>Ne and </a:t>
            </a:r>
            <a:r>
              <a:rPr lang="en-US" baseline="30000" dirty="0"/>
              <a:t>27</a:t>
            </a:r>
            <a:r>
              <a:rPr lang="en-US" dirty="0"/>
              <a:t>Al(⍺,n)</a:t>
            </a:r>
            <a:r>
              <a:rPr lang="en-US" baseline="30000" dirty="0"/>
              <a:t>30</a:t>
            </a:r>
            <a:r>
              <a:rPr lang="en-US" dirty="0"/>
              <a:t>P</a:t>
            </a:r>
          </a:p>
          <a:p>
            <a:pPr lvl="1"/>
            <a:r>
              <a:rPr lang="en-US" dirty="0"/>
              <a:t>Neutron and gamma ray detection</a:t>
            </a:r>
          </a:p>
          <a:p>
            <a:pPr lvl="1"/>
            <a:r>
              <a:rPr lang="en-US" dirty="0"/>
              <a:t>Direct incorporation into SCALE for immediate use for NDA applications</a:t>
            </a:r>
          </a:p>
        </p:txBody>
      </p:sp>
      <p:pic>
        <p:nvPicPr>
          <p:cNvPr id="4" name="Picture 2">
            <a:extLst>
              <a:ext uri="{FF2B5EF4-FFF2-40B4-BE49-F238E27FC236}">
                <a16:creationId xmlns:a16="http://schemas.microsoft.com/office/drawing/2014/main" id="{5AA17CBF-D7AE-1057-0777-676C32A1625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a:fillRect/>
          </a:stretch>
        </p:blipFill>
        <p:spPr bwMode="auto">
          <a:xfrm>
            <a:off x="7304210" y="1477828"/>
            <a:ext cx="4675512" cy="44093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AFF3B64-D20E-7B9F-C304-243778F4F77A}"/>
              </a:ext>
            </a:extLst>
          </p:cNvPr>
          <p:cNvSpPr txBox="1"/>
          <p:nvPr/>
        </p:nvSpPr>
        <p:spPr>
          <a:xfrm>
            <a:off x="10447020" y="6661372"/>
            <a:ext cx="2263140" cy="246221"/>
          </a:xfrm>
          <a:prstGeom prst="rect">
            <a:avLst/>
          </a:prstGeom>
          <a:noFill/>
        </p:spPr>
        <p:txBody>
          <a:bodyPr wrap="square" rtlCol="0">
            <a:spAutoFit/>
          </a:bodyPr>
          <a:lstStyle/>
          <a:p>
            <a:r>
              <a:rPr lang="en-US" sz="1000" dirty="0">
                <a:solidFill>
                  <a:schemeClr val="bg1"/>
                </a:solidFill>
              </a:rPr>
              <a:t>LLNL-MI-2015505</a:t>
            </a:r>
          </a:p>
        </p:txBody>
      </p:sp>
    </p:spTree>
    <p:extLst>
      <p:ext uri="{BB962C8B-B14F-4D97-AF65-F5344CB8AC3E}">
        <p14:creationId xmlns:p14="http://schemas.microsoft.com/office/powerpoint/2010/main" val="4167009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C97C1-C883-7D57-CB21-6D6C690BD15D}"/>
              </a:ext>
            </a:extLst>
          </p:cNvPr>
          <p:cNvSpPr>
            <a:spLocks noGrp="1"/>
          </p:cNvSpPr>
          <p:nvPr>
            <p:ph type="title"/>
          </p:nvPr>
        </p:nvSpPr>
        <p:spPr>
          <a:xfrm>
            <a:off x="169334" y="50657"/>
            <a:ext cx="7450666" cy="1325563"/>
          </a:xfrm>
        </p:spPr>
        <p:txBody>
          <a:bodyPr>
            <a:normAutofit/>
          </a:bodyPr>
          <a:lstStyle/>
          <a:p>
            <a:r>
              <a:rPr lang="en-US" sz="2800" dirty="0"/>
              <a:t>Systematic Study of Neutron-Capture Reactions on Peak Fission Products</a:t>
            </a:r>
          </a:p>
        </p:txBody>
      </p:sp>
      <p:sp>
        <p:nvSpPr>
          <p:cNvPr id="7" name="TextBox 6">
            <a:extLst>
              <a:ext uri="{FF2B5EF4-FFF2-40B4-BE49-F238E27FC236}">
                <a16:creationId xmlns:a16="http://schemas.microsoft.com/office/drawing/2014/main" id="{03DE229B-F119-CE5A-9A42-6327C2A36248}"/>
              </a:ext>
            </a:extLst>
          </p:cNvPr>
          <p:cNvSpPr txBox="1"/>
          <p:nvPr/>
        </p:nvSpPr>
        <p:spPr>
          <a:xfrm>
            <a:off x="2704289" y="1376220"/>
            <a:ext cx="9679291" cy="830997"/>
          </a:xfrm>
          <a:prstGeom prst="rect">
            <a:avLst/>
          </a:prstGeom>
          <a:noFill/>
        </p:spPr>
        <p:txBody>
          <a:bodyPr wrap="square">
            <a:spAutoFit/>
          </a:bodyPr>
          <a:lstStyle/>
          <a:p>
            <a:r>
              <a:rPr lang="en-US" sz="2400" b="1" dirty="0">
                <a:solidFill>
                  <a:schemeClr val="tx2"/>
                </a:solidFill>
              </a:rPr>
              <a:t>GOAL: Improve our understanding of trends in statistical nuclear properties through systematic study of Mo isotopes</a:t>
            </a:r>
          </a:p>
        </p:txBody>
      </p:sp>
      <p:pic>
        <p:nvPicPr>
          <p:cNvPr id="9" name="Picture 7">
            <a:extLst>
              <a:ext uri="{FF2B5EF4-FFF2-40B4-BE49-F238E27FC236}">
                <a16:creationId xmlns:a16="http://schemas.microsoft.com/office/drawing/2014/main" id="{48F44641-8600-50BA-463E-4535E7A86A3A}"/>
              </a:ext>
            </a:extLst>
          </p:cNvPr>
          <p:cNvPicPr>
            <a:picLocks noChangeAspect="1" noChangeArrowheads="1"/>
          </p:cNvPicPr>
          <p:nvPr/>
        </p:nvPicPr>
        <p:blipFill>
          <a:blip r:embed="rId3" r:link="rId4" cstate="email">
            <a:extLst>
              <a:ext uri="{28A0092B-C50C-407E-A947-70E740481C1C}">
                <a14:useLocalDpi xmlns:a14="http://schemas.microsoft.com/office/drawing/2010/main"/>
              </a:ext>
            </a:extLst>
          </a:blip>
          <a:srcRect t="-2"/>
          <a:stretch>
            <a:fillRect/>
          </a:stretch>
        </p:blipFill>
        <p:spPr bwMode="auto">
          <a:xfrm>
            <a:off x="6023490" y="6131339"/>
            <a:ext cx="664595" cy="7036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Ohio University secondary formal logo, featuring the woodcut buildings above the wordmark rather than beside">
            <a:extLst>
              <a:ext uri="{FF2B5EF4-FFF2-40B4-BE49-F238E27FC236}">
                <a16:creationId xmlns:a16="http://schemas.microsoft.com/office/drawing/2014/main" id="{A128F18F-0182-0AEB-D975-3A0CA891EF72}"/>
              </a:ext>
            </a:extLst>
          </p:cNvPr>
          <p:cNvPicPr>
            <a:picLocks noChangeAspect="1" noChangeArrowheads="1"/>
          </p:cNvPicPr>
          <p:nvPr/>
        </p:nvPicPr>
        <p:blipFill>
          <a:blip r:embed="rId5" r:link="rId6" cstate="email">
            <a:extLst>
              <a:ext uri="{28A0092B-C50C-407E-A947-70E740481C1C}">
                <a14:useLocalDpi xmlns:a14="http://schemas.microsoft.com/office/drawing/2010/main"/>
              </a:ext>
            </a:extLst>
          </a:blip>
          <a:srcRect/>
          <a:stretch>
            <a:fillRect/>
          </a:stretch>
        </p:blipFill>
        <p:spPr bwMode="auto">
          <a:xfrm>
            <a:off x="6767034" y="6135456"/>
            <a:ext cx="645048" cy="7036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a:extLst>
              <a:ext uri="{FF2B5EF4-FFF2-40B4-BE49-F238E27FC236}">
                <a16:creationId xmlns:a16="http://schemas.microsoft.com/office/drawing/2014/main" id="{751579C0-FFC5-375A-C14A-EE6D84F0D618}"/>
              </a:ext>
            </a:extLst>
          </p:cNvPr>
          <p:cNvPicPr>
            <a:picLocks noChangeAspect="1" noChangeArrowheads="1"/>
          </p:cNvPicPr>
          <p:nvPr/>
        </p:nvPicPr>
        <p:blipFill>
          <a:blip r:embed="rId7" r:link="rId8" cstate="email">
            <a:extLst>
              <a:ext uri="{28A0092B-C50C-407E-A947-70E740481C1C}">
                <a14:useLocalDpi xmlns:a14="http://schemas.microsoft.com/office/drawing/2010/main"/>
              </a:ext>
            </a:extLst>
          </a:blip>
          <a:srcRect/>
          <a:stretch>
            <a:fillRect/>
          </a:stretch>
        </p:blipFill>
        <p:spPr bwMode="auto">
          <a:xfrm>
            <a:off x="7464527" y="6145806"/>
            <a:ext cx="891683" cy="682991"/>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11.png" descr="Chart&#10;&#10;Description automatically generated">
            <a:extLst>
              <a:ext uri="{FF2B5EF4-FFF2-40B4-BE49-F238E27FC236}">
                <a16:creationId xmlns:a16="http://schemas.microsoft.com/office/drawing/2014/main" id="{4FF03C44-84D5-D395-7261-BE601B8195B9}"/>
              </a:ext>
            </a:extLst>
          </p:cNvPr>
          <p:cNvPicPr/>
          <p:nvPr/>
        </p:nvPicPr>
        <p:blipFill>
          <a:blip r:embed="rId9" cstate="email">
            <a:extLst>
              <a:ext uri="{28A0092B-C50C-407E-A947-70E740481C1C}">
                <a14:useLocalDpi xmlns:a14="http://schemas.microsoft.com/office/drawing/2010/main"/>
              </a:ext>
            </a:extLst>
          </a:blip>
          <a:srcRect/>
          <a:stretch>
            <a:fillRect/>
          </a:stretch>
        </p:blipFill>
        <p:spPr>
          <a:xfrm>
            <a:off x="88001" y="3594942"/>
            <a:ext cx="3039898" cy="2406079"/>
          </a:xfrm>
          <a:prstGeom prst="rect">
            <a:avLst/>
          </a:prstGeom>
          <a:ln/>
        </p:spPr>
      </p:pic>
      <p:graphicFrame>
        <p:nvGraphicFramePr>
          <p:cNvPr id="13" name="Diagram 12">
            <a:extLst>
              <a:ext uri="{FF2B5EF4-FFF2-40B4-BE49-F238E27FC236}">
                <a16:creationId xmlns:a16="http://schemas.microsoft.com/office/drawing/2014/main" id="{340A44D5-48A7-CC61-0DA9-2EDC39F67B38}"/>
              </a:ext>
            </a:extLst>
          </p:cNvPr>
          <p:cNvGraphicFramePr/>
          <p:nvPr/>
        </p:nvGraphicFramePr>
        <p:xfrm>
          <a:off x="378615" y="1376220"/>
          <a:ext cx="2676702" cy="256718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5" name="Picture 14">
            <a:extLst>
              <a:ext uri="{FF2B5EF4-FFF2-40B4-BE49-F238E27FC236}">
                <a16:creationId xmlns:a16="http://schemas.microsoft.com/office/drawing/2014/main" id="{FA3CEF0D-35E9-D9FA-E8BC-25F2113FBFE9}"/>
              </a:ext>
            </a:extLst>
          </p:cNvPr>
          <p:cNvPicPr>
            <a:picLocks noChangeAspect="1"/>
          </p:cNvPicPr>
          <p:nvPr/>
        </p:nvPicPr>
        <p:blipFill>
          <a:blip r:embed="rId15"/>
          <a:stretch>
            <a:fillRect/>
          </a:stretch>
        </p:blipFill>
        <p:spPr>
          <a:xfrm>
            <a:off x="3733799" y="2751584"/>
            <a:ext cx="7772400" cy="1842860"/>
          </a:xfrm>
          <a:prstGeom prst="rect">
            <a:avLst/>
          </a:prstGeom>
        </p:spPr>
      </p:pic>
      <p:sp>
        <p:nvSpPr>
          <p:cNvPr id="17" name="TextBox 16">
            <a:extLst>
              <a:ext uri="{FF2B5EF4-FFF2-40B4-BE49-F238E27FC236}">
                <a16:creationId xmlns:a16="http://schemas.microsoft.com/office/drawing/2014/main" id="{95EE25CA-B422-F59A-D105-B6B2DF9D5DC4}"/>
              </a:ext>
            </a:extLst>
          </p:cNvPr>
          <p:cNvSpPr txBox="1"/>
          <p:nvPr/>
        </p:nvSpPr>
        <p:spPr>
          <a:xfrm>
            <a:off x="3564731" y="4824356"/>
            <a:ext cx="8428589" cy="923330"/>
          </a:xfrm>
          <a:prstGeom prst="rect">
            <a:avLst/>
          </a:prstGeom>
          <a:noFill/>
        </p:spPr>
        <p:txBody>
          <a:bodyPr wrap="square" rtlCol="0">
            <a:spAutoFit/>
          </a:bodyPr>
          <a:lstStyle/>
          <a:p>
            <a:r>
              <a:rPr lang="en-US" dirty="0"/>
              <a:t>Use of multiple experimental techniques to determine and understand the systematic evolution of NLD and </a:t>
            </a:r>
            <a:r>
              <a:rPr lang="en-US" dirty="0" err="1">
                <a:latin typeface="Symbol" pitchFamily="2" charset="2"/>
              </a:rPr>
              <a:t>g</a:t>
            </a:r>
            <a:r>
              <a:rPr lang="en-US" dirty="0" err="1"/>
              <a:t>SF</a:t>
            </a:r>
            <a:r>
              <a:rPr lang="en-US" dirty="0"/>
              <a:t>. We will then apply modern analytical tools </a:t>
            </a:r>
            <a:r>
              <a:rPr lang="en-US" i="1" dirty="0"/>
              <a:t>to predict the best parameters</a:t>
            </a:r>
            <a:r>
              <a:rPr lang="en-US" dirty="0"/>
              <a:t> for a neutron-rich Mo-isotope. </a:t>
            </a:r>
          </a:p>
        </p:txBody>
      </p:sp>
      <p:sp>
        <p:nvSpPr>
          <p:cNvPr id="18" name="TextBox 17">
            <a:extLst>
              <a:ext uri="{FF2B5EF4-FFF2-40B4-BE49-F238E27FC236}">
                <a16:creationId xmlns:a16="http://schemas.microsoft.com/office/drawing/2014/main" id="{C08FCE00-B1AD-26CD-0BCA-F86D101359EE}"/>
              </a:ext>
            </a:extLst>
          </p:cNvPr>
          <p:cNvSpPr txBox="1"/>
          <p:nvPr/>
        </p:nvSpPr>
        <p:spPr>
          <a:xfrm>
            <a:off x="7412082" y="2401020"/>
            <a:ext cx="2260940" cy="369332"/>
          </a:xfrm>
          <a:prstGeom prst="rect">
            <a:avLst/>
          </a:prstGeom>
          <a:noFill/>
        </p:spPr>
        <p:txBody>
          <a:bodyPr wrap="none" rtlCol="0">
            <a:spAutoFit/>
          </a:bodyPr>
          <a:lstStyle/>
          <a:p>
            <a:r>
              <a:rPr lang="en-US" b="1" dirty="0">
                <a:solidFill>
                  <a:schemeClr val="accent3"/>
                </a:solidFill>
              </a:rPr>
              <a:t>TENT: Summer 2026</a:t>
            </a:r>
          </a:p>
        </p:txBody>
      </p:sp>
      <p:sp>
        <p:nvSpPr>
          <p:cNvPr id="19" name="TextBox 18">
            <a:extLst>
              <a:ext uri="{FF2B5EF4-FFF2-40B4-BE49-F238E27FC236}">
                <a16:creationId xmlns:a16="http://schemas.microsoft.com/office/drawing/2014/main" id="{89210914-4121-8213-D075-9B17606720C1}"/>
              </a:ext>
            </a:extLst>
          </p:cNvPr>
          <p:cNvSpPr txBox="1"/>
          <p:nvPr/>
        </p:nvSpPr>
        <p:spPr>
          <a:xfrm>
            <a:off x="3788628" y="2890410"/>
            <a:ext cx="3750642" cy="369332"/>
          </a:xfrm>
          <a:prstGeom prst="rect">
            <a:avLst/>
          </a:prstGeom>
          <a:noFill/>
        </p:spPr>
        <p:txBody>
          <a:bodyPr wrap="none" rtlCol="0">
            <a:spAutoFit/>
          </a:bodyPr>
          <a:lstStyle/>
          <a:p>
            <a:r>
              <a:rPr lang="en-US" b="1" dirty="0">
                <a:solidFill>
                  <a:schemeClr val="accent3"/>
                </a:solidFill>
              </a:rPr>
              <a:t>First experiments completed FY25</a:t>
            </a:r>
          </a:p>
        </p:txBody>
      </p:sp>
      <p:sp>
        <p:nvSpPr>
          <p:cNvPr id="20" name="TextBox 19">
            <a:extLst>
              <a:ext uri="{FF2B5EF4-FFF2-40B4-BE49-F238E27FC236}">
                <a16:creationId xmlns:a16="http://schemas.microsoft.com/office/drawing/2014/main" id="{A74C92D8-2E82-FC81-29C9-48447AA5B2D1}"/>
              </a:ext>
            </a:extLst>
          </p:cNvPr>
          <p:cNvSpPr txBox="1"/>
          <p:nvPr/>
        </p:nvSpPr>
        <p:spPr>
          <a:xfrm>
            <a:off x="3815132" y="3715923"/>
            <a:ext cx="496242" cy="369332"/>
          </a:xfrm>
          <a:prstGeom prst="rect">
            <a:avLst/>
          </a:prstGeom>
          <a:noFill/>
        </p:spPr>
        <p:txBody>
          <a:bodyPr wrap="square" rtlCol="0">
            <a:spAutoFit/>
          </a:bodyPr>
          <a:lstStyle/>
          <a:p>
            <a:r>
              <a:rPr lang="en-US" dirty="0"/>
              <a:t>✅</a:t>
            </a:r>
          </a:p>
        </p:txBody>
      </p:sp>
      <p:sp>
        <p:nvSpPr>
          <p:cNvPr id="21" name="TextBox 20">
            <a:extLst>
              <a:ext uri="{FF2B5EF4-FFF2-40B4-BE49-F238E27FC236}">
                <a16:creationId xmlns:a16="http://schemas.microsoft.com/office/drawing/2014/main" id="{E1E11D0F-D838-5E7A-3173-65B3BE5AB33C}"/>
              </a:ext>
            </a:extLst>
          </p:cNvPr>
          <p:cNvSpPr txBox="1"/>
          <p:nvPr/>
        </p:nvSpPr>
        <p:spPr>
          <a:xfrm>
            <a:off x="4366203" y="3715923"/>
            <a:ext cx="496242" cy="369332"/>
          </a:xfrm>
          <a:prstGeom prst="rect">
            <a:avLst/>
          </a:prstGeom>
          <a:noFill/>
        </p:spPr>
        <p:txBody>
          <a:bodyPr wrap="square" rtlCol="0">
            <a:spAutoFit/>
          </a:bodyPr>
          <a:lstStyle/>
          <a:p>
            <a:r>
              <a:rPr lang="en-US" dirty="0"/>
              <a:t>✅</a:t>
            </a:r>
          </a:p>
        </p:txBody>
      </p:sp>
      <p:sp>
        <p:nvSpPr>
          <p:cNvPr id="22" name="TextBox 21">
            <a:extLst>
              <a:ext uri="{FF2B5EF4-FFF2-40B4-BE49-F238E27FC236}">
                <a16:creationId xmlns:a16="http://schemas.microsoft.com/office/drawing/2014/main" id="{B3CC84FA-2528-4257-9926-7C1A74B09BE1}"/>
              </a:ext>
            </a:extLst>
          </p:cNvPr>
          <p:cNvSpPr txBox="1"/>
          <p:nvPr/>
        </p:nvSpPr>
        <p:spPr>
          <a:xfrm>
            <a:off x="7137009" y="3715923"/>
            <a:ext cx="496242" cy="369332"/>
          </a:xfrm>
          <a:prstGeom prst="rect">
            <a:avLst/>
          </a:prstGeom>
          <a:noFill/>
        </p:spPr>
        <p:txBody>
          <a:bodyPr wrap="square" rtlCol="0">
            <a:spAutoFit/>
          </a:bodyPr>
          <a:lstStyle/>
          <a:p>
            <a:r>
              <a:rPr lang="en-US" dirty="0"/>
              <a:t>✅</a:t>
            </a:r>
          </a:p>
        </p:txBody>
      </p:sp>
      <p:sp>
        <p:nvSpPr>
          <p:cNvPr id="23" name="TextBox 22">
            <a:extLst>
              <a:ext uri="{FF2B5EF4-FFF2-40B4-BE49-F238E27FC236}">
                <a16:creationId xmlns:a16="http://schemas.microsoft.com/office/drawing/2014/main" id="{AE4ABF75-F30D-1533-96DD-883B29A6F5B5}"/>
              </a:ext>
            </a:extLst>
          </p:cNvPr>
          <p:cNvSpPr txBox="1"/>
          <p:nvPr/>
        </p:nvSpPr>
        <p:spPr>
          <a:xfrm>
            <a:off x="8239151" y="3702671"/>
            <a:ext cx="496242" cy="369332"/>
          </a:xfrm>
          <a:prstGeom prst="rect">
            <a:avLst/>
          </a:prstGeom>
          <a:noFill/>
        </p:spPr>
        <p:txBody>
          <a:bodyPr wrap="square" rtlCol="0">
            <a:spAutoFit/>
          </a:bodyPr>
          <a:lstStyle/>
          <a:p>
            <a:r>
              <a:rPr lang="en-US" dirty="0"/>
              <a:t>✅</a:t>
            </a:r>
          </a:p>
        </p:txBody>
      </p:sp>
      <p:pic>
        <p:nvPicPr>
          <p:cNvPr id="1028" name="Picture 4" descr="Computer Icons Artificial intelligence Machine learning Technology,  technology transparent background PNG clipart | HiClipart">
            <a:extLst>
              <a:ext uri="{FF2B5EF4-FFF2-40B4-BE49-F238E27FC236}">
                <a16:creationId xmlns:a16="http://schemas.microsoft.com/office/drawing/2014/main" id="{55966B20-2AB1-29EA-763C-2362D4A0D93C}"/>
              </a:ext>
            </a:extLst>
          </p:cNvPr>
          <p:cNvPicPr>
            <a:picLocks noChangeAspect="1" noChangeArrowheads="1"/>
          </p:cNvPicPr>
          <p:nvPr/>
        </p:nvPicPr>
        <p:blipFill>
          <a:blip r:embed="rId16" cstate="email">
            <a:extLst>
              <a:ext uri="{BEBA8EAE-BF5A-486C-A8C5-ECC9F3942E4B}">
                <a14:imgProps xmlns:a14="http://schemas.microsoft.com/office/drawing/2010/main">
                  <a14:imgLayer r:embed="rId17">
                    <a14:imgEffect>
                      <a14:backgroundRemoval t="8008" b="92383" l="0" r="97266">
                        <a14:foregroundMark x1="7227" y1="36523" x2="7813" y2="37305"/>
                        <a14:foregroundMark x1="2148" y1="34570" x2="1953" y2="39844"/>
                        <a14:foregroundMark x1="195" y1="54492" x2="195" y2="54492"/>
                        <a14:foregroundMark x1="25195" y1="8594" x2="31836" y2="8398"/>
                        <a14:foregroundMark x1="82617" y1="10938" x2="81445" y2="12891"/>
                        <a14:foregroundMark x1="35547" y1="21484" x2="41602" y2="17383"/>
                        <a14:foregroundMark x1="41602" y1="17383" x2="48828" y2="19531"/>
                        <a14:foregroundMark x1="48828" y1="19531" x2="50000" y2="24414"/>
                        <a14:foregroundMark x1="45898" y1="43750" x2="45898" y2="43750"/>
                        <a14:foregroundMark x1="66211" y1="78125" x2="66211" y2="78125"/>
                        <a14:foregroundMark x1="74414" y1="92383" x2="74414" y2="92383"/>
                        <a14:foregroundMark x1="96875" y1="80273" x2="96875" y2="80273"/>
                        <a14:foregroundMark x1="97266" y1="36133" x2="97266" y2="36133"/>
                      </a14:backgroundRemoval>
                    </a14:imgEffect>
                  </a14:imgLayer>
                </a14:imgProps>
              </a:ext>
              <a:ext uri="{28A0092B-C50C-407E-A947-70E740481C1C}">
                <a14:useLocalDpi xmlns:a14="http://schemas.microsoft.com/office/drawing/2010/main"/>
              </a:ext>
            </a:extLst>
          </a:blip>
          <a:srcRect/>
          <a:stretch>
            <a:fillRect/>
          </a:stretch>
        </p:blipFill>
        <p:spPr bwMode="auto">
          <a:xfrm flipH="1">
            <a:off x="10564234" y="2058709"/>
            <a:ext cx="747367" cy="74736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8C73CA0-3761-156C-CF7C-6F720CBFEBDA}"/>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5331652" y="6159058"/>
            <a:ext cx="664594" cy="648534"/>
          </a:xfrm>
          <a:prstGeom prst="rect">
            <a:avLst/>
          </a:prstGeom>
        </p:spPr>
      </p:pic>
    </p:spTree>
    <p:extLst>
      <p:ext uri="{BB962C8B-B14F-4D97-AF65-F5344CB8AC3E}">
        <p14:creationId xmlns:p14="http://schemas.microsoft.com/office/powerpoint/2010/main" val="442607827"/>
      </p:ext>
    </p:extLst>
  </p:cSld>
  <p:clrMapOvr>
    <a:masterClrMapping/>
  </p:clrMapOvr>
</p:sld>
</file>

<file path=ppt/theme/theme1.xml><?xml version="1.0" encoding="utf-8"?>
<a:theme xmlns:a="http://schemas.openxmlformats.org/drawingml/2006/main" name="Quad Chart Template[3]">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1600" b="0" i="0" u="none" strike="noStrike" cap="none" normalizeH="0" baseline="0">
            <a:ln>
              <a:noFill/>
            </a:ln>
            <a:solidFill>
              <a:schemeClr val="tx1"/>
            </a:solidFill>
            <a:effectLst/>
            <a:latin typeface="Arial" pitchFamily="-97"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1600" b="0" i="0" u="none" strike="noStrike" cap="none" normalizeH="0" baseline="0">
            <a:ln>
              <a:noFill/>
            </a:ln>
            <a:solidFill>
              <a:schemeClr val="tx1"/>
            </a:solidFill>
            <a:effectLst/>
            <a:latin typeface="Arial" pitchFamily="-97"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Office Theme">
  <a:themeElements>
    <a:clrScheme name="NNSA Brand 2025">
      <a:dk1>
        <a:sysClr val="windowText" lastClr="000000"/>
      </a:dk1>
      <a:lt1>
        <a:sysClr val="window" lastClr="FFFFFF"/>
      </a:lt1>
      <a:dk2>
        <a:srgbClr val="021E42"/>
      </a:dk2>
      <a:lt2>
        <a:srgbClr val="E3E0DE"/>
      </a:lt2>
      <a:accent1>
        <a:srgbClr val="C50E3D"/>
      </a:accent1>
      <a:accent2>
        <a:srgbClr val="064472"/>
      </a:accent2>
      <a:accent3>
        <a:srgbClr val="911A39"/>
      </a:accent3>
      <a:accent4>
        <a:srgbClr val="AFAEAE"/>
      </a:accent4>
      <a:accent5>
        <a:srgbClr val="C50E3D"/>
      </a:accent5>
      <a:accent6>
        <a:srgbClr val="E3E0DE"/>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9_Office Theme">
  <a:themeElements>
    <a:clrScheme name="NNSA Brand 2025">
      <a:dk1>
        <a:sysClr val="windowText" lastClr="000000"/>
      </a:dk1>
      <a:lt1>
        <a:sysClr val="window" lastClr="FFFFFF"/>
      </a:lt1>
      <a:dk2>
        <a:srgbClr val="021E42"/>
      </a:dk2>
      <a:lt2>
        <a:srgbClr val="E3E0DE"/>
      </a:lt2>
      <a:accent1>
        <a:srgbClr val="C50E3D"/>
      </a:accent1>
      <a:accent2>
        <a:srgbClr val="064472"/>
      </a:accent2>
      <a:accent3>
        <a:srgbClr val="911A39"/>
      </a:accent3>
      <a:accent4>
        <a:srgbClr val="AFAEAE"/>
      </a:accent4>
      <a:accent5>
        <a:srgbClr val="C50E3D"/>
      </a:accent5>
      <a:accent6>
        <a:srgbClr val="E3E0DE"/>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10_Office Theme">
  <a:themeElements>
    <a:clrScheme name="NNSA Brand 2025">
      <a:dk1>
        <a:sysClr val="windowText" lastClr="000000"/>
      </a:dk1>
      <a:lt1>
        <a:sysClr val="window" lastClr="FFFFFF"/>
      </a:lt1>
      <a:dk2>
        <a:srgbClr val="021E42"/>
      </a:dk2>
      <a:lt2>
        <a:srgbClr val="E3E0DE"/>
      </a:lt2>
      <a:accent1>
        <a:srgbClr val="C50E3D"/>
      </a:accent1>
      <a:accent2>
        <a:srgbClr val="064472"/>
      </a:accent2>
      <a:accent3>
        <a:srgbClr val="911A39"/>
      </a:accent3>
      <a:accent4>
        <a:srgbClr val="AFAEAE"/>
      </a:accent4>
      <a:accent5>
        <a:srgbClr val="C50E3D"/>
      </a:accent5>
      <a:accent6>
        <a:srgbClr val="E3E0DE"/>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11_Office Theme">
  <a:themeElements>
    <a:clrScheme name="NNSA Brand 2025">
      <a:dk1>
        <a:sysClr val="windowText" lastClr="000000"/>
      </a:dk1>
      <a:lt1>
        <a:sysClr val="window" lastClr="FFFFFF"/>
      </a:lt1>
      <a:dk2>
        <a:srgbClr val="021E42"/>
      </a:dk2>
      <a:lt2>
        <a:srgbClr val="E3E0DE"/>
      </a:lt2>
      <a:accent1>
        <a:srgbClr val="C50E3D"/>
      </a:accent1>
      <a:accent2>
        <a:srgbClr val="064472"/>
      </a:accent2>
      <a:accent3>
        <a:srgbClr val="911A39"/>
      </a:accent3>
      <a:accent4>
        <a:srgbClr val="AFAEAE"/>
      </a:accent4>
      <a:accent5>
        <a:srgbClr val="C50E3D"/>
      </a:accent5>
      <a:accent6>
        <a:srgbClr val="E3E0DE"/>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4.xml><?xml version="1.0" encoding="utf-8"?>
<a:theme xmlns:a="http://schemas.openxmlformats.org/drawingml/2006/main" name="12_Office Theme">
  <a:themeElements>
    <a:clrScheme name="NNSA Brand 2025">
      <a:dk1>
        <a:sysClr val="windowText" lastClr="000000"/>
      </a:dk1>
      <a:lt1>
        <a:sysClr val="window" lastClr="FFFFFF"/>
      </a:lt1>
      <a:dk2>
        <a:srgbClr val="021E42"/>
      </a:dk2>
      <a:lt2>
        <a:srgbClr val="E3E0DE"/>
      </a:lt2>
      <a:accent1>
        <a:srgbClr val="C50E3D"/>
      </a:accent1>
      <a:accent2>
        <a:srgbClr val="064472"/>
      </a:accent2>
      <a:accent3>
        <a:srgbClr val="911A39"/>
      </a:accent3>
      <a:accent4>
        <a:srgbClr val="AFAEAE"/>
      </a:accent4>
      <a:accent5>
        <a:srgbClr val="C50E3D"/>
      </a:accent5>
      <a:accent6>
        <a:srgbClr val="E3E0DE"/>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5.xml><?xml version="1.0" encoding="utf-8"?>
<a:theme xmlns:a="http://schemas.openxmlformats.org/drawingml/2006/main" name="13_Office Theme">
  <a:themeElements>
    <a:clrScheme name="NNSA Brand 2025">
      <a:dk1>
        <a:sysClr val="windowText" lastClr="000000"/>
      </a:dk1>
      <a:lt1>
        <a:sysClr val="window" lastClr="FFFFFF"/>
      </a:lt1>
      <a:dk2>
        <a:srgbClr val="021E42"/>
      </a:dk2>
      <a:lt2>
        <a:srgbClr val="E3E0DE"/>
      </a:lt2>
      <a:accent1>
        <a:srgbClr val="C50E3D"/>
      </a:accent1>
      <a:accent2>
        <a:srgbClr val="064472"/>
      </a:accent2>
      <a:accent3>
        <a:srgbClr val="911A39"/>
      </a:accent3>
      <a:accent4>
        <a:srgbClr val="AFAEAE"/>
      </a:accent4>
      <a:accent5>
        <a:srgbClr val="C50E3D"/>
      </a:accent5>
      <a:accent6>
        <a:srgbClr val="E3E0DE"/>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NL HE IA Outbrief">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NSA PowerPoint Template 16 by 9 (Recommended Size) - green swirl" id="{47A0157C-A49B-1F40-86F2-47E41B664B21}" vid="{D3B69BFC-BD8A-2D42-8B2E-ABA8932EFEF2}"/>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ffice Theme">
  <a:themeElements>
    <a:clrScheme name="NNSA Brand 2025">
      <a:dk1>
        <a:sysClr val="windowText" lastClr="000000"/>
      </a:dk1>
      <a:lt1>
        <a:sysClr val="window" lastClr="FFFFFF"/>
      </a:lt1>
      <a:dk2>
        <a:srgbClr val="021E42"/>
      </a:dk2>
      <a:lt2>
        <a:srgbClr val="E3E0DE"/>
      </a:lt2>
      <a:accent1>
        <a:srgbClr val="C50E3D"/>
      </a:accent1>
      <a:accent2>
        <a:srgbClr val="064472"/>
      </a:accent2>
      <a:accent3>
        <a:srgbClr val="911A39"/>
      </a:accent3>
      <a:accent4>
        <a:srgbClr val="AFAEAE"/>
      </a:accent4>
      <a:accent5>
        <a:srgbClr val="C50E3D"/>
      </a:accent5>
      <a:accent6>
        <a:srgbClr val="E3E0DE"/>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2_Office Theme">
  <a:themeElements>
    <a:clrScheme name="NNSA Brand 2025">
      <a:dk1>
        <a:sysClr val="windowText" lastClr="000000"/>
      </a:dk1>
      <a:lt1>
        <a:sysClr val="window" lastClr="FFFFFF"/>
      </a:lt1>
      <a:dk2>
        <a:srgbClr val="021E42"/>
      </a:dk2>
      <a:lt2>
        <a:srgbClr val="E3E0DE"/>
      </a:lt2>
      <a:accent1>
        <a:srgbClr val="C50E3D"/>
      </a:accent1>
      <a:accent2>
        <a:srgbClr val="064472"/>
      </a:accent2>
      <a:accent3>
        <a:srgbClr val="911A39"/>
      </a:accent3>
      <a:accent4>
        <a:srgbClr val="AFAEAE"/>
      </a:accent4>
      <a:accent5>
        <a:srgbClr val="C50E3D"/>
      </a:accent5>
      <a:accent6>
        <a:srgbClr val="E3E0DE"/>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3_Office Theme">
  <a:themeElements>
    <a:clrScheme name="NNSA Brand 2025">
      <a:dk1>
        <a:sysClr val="windowText" lastClr="000000"/>
      </a:dk1>
      <a:lt1>
        <a:sysClr val="window" lastClr="FFFFFF"/>
      </a:lt1>
      <a:dk2>
        <a:srgbClr val="021E42"/>
      </a:dk2>
      <a:lt2>
        <a:srgbClr val="E3E0DE"/>
      </a:lt2>
      <a:accent1>
        <a:srgbClr val="C50E3D"/>
      </a:accent1>
      <a:accent2>
        <a:srgbClr val="064472"/>
      </a:accent2>
      <a:accent3>
        <a:srgbClr val="911A39"/>
      </a:accent3>
      <a:accent4>
        <a:srgbClr val="AFAEAE"/>
      </a:accent4>
      <a:accent5>
        <a:srgbClr val="C50E3D"/>
      </a:accent5>
      <a:accent6>
        <a:srgbClr val="E3E0DE"/>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4_Office Theme">
  <a:themeElements>
    <a:clrScheme name="NNSA Brand 2025">
      <a:dk1>
        <a:sysClr val="windowText" lastClr="000000"/>
      </a:dk1>
      <a:lt1>
        <a:sysClr val="window" lastClr="FFFFFF"/>
      </a:lt1>
      <a:dk2>
        <a:srgbClr val="021E42"/>
      </a:dk2>
      <a:lt2>
        <a:srgbClr val="E3E0DE"/>
      </a:lt2>
      <a:accent1>
        <a:srgbClr val="C50E3D"/>
      </a:accent1>
      <a:accent2>
        <a:srgbClr val="064472"/>
      </a:accent2>
      <a:accent3>
        <a:srgbClr val="911A39"/>
      </a:accent3>
      <a:accent4>
        <a:srgbClr val="AFAEAE"/>
      </a:accent4>
      <a:accent5>
        <a:srgbClr val="C50E3D"/>
      </a:accent5>
      <a:accent6>
        <a:srgbClr val="E3E0DE"/>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6_Office Theme">
  <a:themeElements>
    <a:clrScheme name="NNSA Brand 2025">
      <a:dk1>
        <a:sysClr val="windowText" lastClr="000000"/>
      </a:dk1>
      <a:lt1>
        <a:sysClr val="window" lastClr="FFFFFF"/>
      </a:lt1>
      <a:dk2>
        <a:srgbClr val="021E42"/>
      </a:dk2>
      <a:lt2>
        <a:srgbClr val="E3E0DE"/>
      </a:lt2>
      <a:accent1>
        <a:srgbClr val="C50E3D"/>
      </a:accent1>
      <a:accent2>
        <a:srgbClr val="064472"/>
      </a:accent2>
      <a:accent3>
        <a:srgbClr val="911A39"/>
      </a:accent3>
      <a:accent4>
        <a:srgbClr val="AFAEAE"/>
      </a:accent4>
      <a:accent5>
        <a:srgbClr val="C50E3D"/>
      </a:accent5>
      <a:accent6>
        <a:srgbClr val="E3E0DE"/>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7_Office Theme">
  <a:themeElements>
    <a:clrScheme name="NNSA Brand 2025">
      <a:dk1>
        <a:sysClr val="windowText" lastClr="000000"/>
      </a:dk1>
      <a:lt1>
        <a:sysClr val="window" lastClr="FFFFFF"/>
      </a:lt1>
      <a:dk2>
        <a:srgbClr val="021E42"/>
      </a:dk2>
      <a:lt2>
        <a:srgbClr val="E3E0DE"/>
      </a:lt2>
      <a:accent1>
        <a:srgbClr val="C50E3D"/>
      </a:accent1>
      <a:accent2>
        <a:srgbClr val="064472"/>
      </a:accent2>
      <a:accent3>
        <a:srgbClr val="911A39"/>
      </a:accent3>
      <a:accent4>
        <a:srgbClr val="AFAEAE"/>
      </a:accent4>
      <a:accent5>
        <a:srgbClr val="C50E3D"/>
      </a:accent5>
      <a:accent6>
        <a:srgbClr val="E3E0DE"/>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OBJ_N_WVP_forJK_09072021</Template>
  <TotalTime>0</TotalTime>
  <Words>1414</Words>
  <Application>Microsoft Office PowerPoint</Application>
  <PresentationFormat>Widescreen</PresentationFormat>
  <Paragraphs>170</Paragraphs>
  <Slides>15</Slides>
  <Notes>14</Notes>
  <HiddenSlides>0</HiddenSlides>
  <MMClips>0</MMClips>
  <ScaleCrop>false</ScaleCrop>
  <HeadingPairs>
    <vt:vector size="6" baseType="variant">
      <vt:variant>
        <vt:lpstr>Fonts Used</vt:lpstr>
      </vt:variant>
      <vt:variant>
        <vt:i4>8</vt:i4>
      </vt:variant>
      <vt:variant>
        <vt:lpstr>Theme</vt:lpstr>
      </vt:variant>
      <vt:variant>
        <vt:i4>15</vt:i4>
      </vt:variant>
      <vt:variant>
        <vt:lpstr>Slide Titles</vt:lpstr>
      </vt:variant>
      <vt:variant>
        <vt:i4>15</vt:i4>
      </vt:variant>
    </vt:vector>
  </HeadingPairs>
  <TitlesOfParts>
    <vt:vector size="38" baseType="lpstr">
      <vt:lpstr>Aptos</vt:lpstr>
      <vt:lpstr>Arial</vt:lpstr>
      <vt:lpstr>Arial Nova Cond</vt:lpstr>
      <vt:lpstr>Calibri</vt:lpstr>
      <vt:lpstr>Georgia</vt:lpstr>
      <vt:lpstr>Montserrat</vt:lpstr>
      <vt:lpstr>Symbol</vt:lpstr>
      <vt:lpstr>Wingdings</vt:lpstr>
      <vt:lpstr>Quad Chart Template[3]</vt:lpstr>
      <vt:lpstr>ORNL HE IA Outbrief</vt:lpstr>
      <vt:lpstr>5_Office Theme</vt:lpstr>
      <vt:lpstr>1_Office Theme</vt:lpstr>
      <vt:lpstr>2_Office Theme</vt:lpstr>
      <vt:lpstr>3_Office Theme</vt:lpstr>
      <vt:lpstr>4_Office Theme</vt:lpstr>
      <vt:lpstr>6_Office Theme</vt:lpstr>
      <vt:lpstr>7_Office Theme</vt:lpstr>
      <vt:lpstr>8_Office Theme</vt:lpstr>
      <vt:lpstr>9_Office Theme</vt:lpstr>
      <vt:lpstr>10_Office Theme</vt:lpstr>
      <vt:lpstr>11_Office Theme</vt:lpstr>
      <vt:lpstr>12_Office Theme</vt:lpstr>
      <vt:lpstr>13_Office Theme</vt:lpstr>
      <vt:lpstr>Nuclear Data for Nonproliferation Applications</vt:lpstr>
      <vt:lpstr>Opening Remarks: Impact of WANDA &amp; Nuclear Data</vt:lpstr>
      <vt:lpstr>Defense Nuclear Nonproliferation R&amp;D</vt:lpstr>
      <vt:lpstr>PowerPoint Presentation</vt:lpstr>
      <vt:lpstr>On-Going DNN R&amp;D Nuclear Data Projects for FY26</vt:lpstr>
      <vt:lpstr>Neutron inelastic scattering data for active neutron interrogation</vt:lpstr>
      <vt:lpstr>Alpha-Induced Reactions on Light Nuclei</vt:lpstr>
      <vt:lpstr>High-Resolution (⍺,n) @ LLNL</vt:lpstr>
      <vt:lpstr>Systematic Study of Neutron-Capture Reactions on Peak Fission Products</vt:lpstr>
      <vt:lpstr>Constraining 135Xe(n,γ) Through β-Oslo Measurements of 136I Decay</vt:lpstr>
      <vt:lpstr>Realistic Reaction Evaluations for Fission Products Off Stability</vt:lpstr>
      <vt:lpstr>Measurements of spontaneous fission neutron outputs from even-even Pu isotopes</vt:lpstr>
      <vt:lpstr>University Program –  Preparing for Future Challenges</vt:lpstr>
      <vt:lpstr>How to Engage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2026-02-09T10:29:29Z</dcterms:created>
  <dcterms:modified xsi:type="dcterms:W3CDTF">2026-02-09T10:31:00Z</dcterms:modified>
</cp:coreProperties>
</file>