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3"/>
  </p:notesMasterIdLst>
  <p:handoutMasterIdLst>
    <p:handoutMasterId r:id="rId14"/>
  </p:handoutMasterIdLst>
  <p:sldIdLst>
    <p:sldId id="338" r:id="rId5"/>
    <p:sldId id="852" r:id="rId6"/>
    <p:sldId id="853" r:id="rId7"/>
    <p:sldId id="854" r:id="rId8"/>
    <p:sldId id="855" r:id="rId9"/>
    <p:sldId id="856" r:id="rId10"/>
    <p:sldId id="859" r:id="rId11"/>
    <p:sldId id="85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 userDrawn="1">
          <p15:clr>
            <a:srgbClr val="A4A3A4"/>
          </p15:clr>
        </p15:guide>
        <p15:guide id="2" pos="139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96FF1C-F0E7-A61C-6AA6-6ED43DD7768F}" name="Peltz, James" initials="PJ" userId="S::james.peltz@nnsa.doe.gov::cd7ef634-6a09-4018-bfc9-22d8403e050a" providerId="AD"/>
  <p188:author id="{10754E46-455D-8ABF-45D9-22AC18E08643}" name="Ressler, Jennifer Jo" initials="RJJ" userId="S::ressler2@llnl.gov::d609fbd7-557e-4898-8b7c-8c2ff80857c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81A"/>
    <a:srgbClr val="444C86"/>
    <a:srgbClr val="28379C"/>
    <a:srgbClr val="172161"/>
    <a:srgbClr val="0C13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77"/>
    <p:restoredTop sz="65362" autoAdjust="0"/>
  </p:normalViewPr>
  <p:slideViewPr>
    <p:cSldViewPr snapToGrid="0" snapToObjects="1" showGuides="1">
      <p:cViewPr varScale="1">
        <p:scale>
          <a:sx n="62" d="100"/>
          <a:sy n="62" d="100"/>
        </p:scale>
        <p:origin x="1962" y="102"/>
      </p:cViewPr>
      <p:guideLst>
        <p:guide orient="horz" pos="864"/>
        <p:guide pos="1392"/>
      </p:guideLst>
    </p:cSldViewPr>
  </p:slideViewPr>
  <p:notesTextViewPr>
    <p:cViewPr>
      <p:scale>
        <a:sx n="1" d="1"/>
        <a:sy n="1" d="1"/>
      </p:scale>
      <p:origin x="0" y="0"/>
    </p:cViewPr>
  </p:notesTextViewPr>
  <p:notesViewPr>
    <p:cSldViewPr snapToGrid="0" snapToObjects="1" showGuides="1">
      <p:cViewPr varScale="1">
        <p:scale>
          <a:sx n="86" d="100"/>
          <a:sy n="86" d="100"/>
        </p:scale>
        <p:origin x="2720"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AF17BC-365D-414D-A7DB-31A8744277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CDE79DF-BA82-AF44-8968-6A6C765FD3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40A865-DCDC-3244-9B1F-F6306756A164}" type="datetimeFigureOut">
              <a:rPr lang="en-US" smtClean="0"/>
              <a:t>2/3/2026</a:t>
            </a:fld>
            <a:endParaRPr lang="en-US"/>
          </a:p>
        </p:txBody>
      </p:sp>
      <p:sp>
        <p:nvSpPr>
          <p:cNvPr id="4" name="Footer Placeholder 3">
            <a:extLst>
              <a:ext uri="{FF2B5EF4-FFF2-40B4-BE49-F238E27FC236}">
                <a16:creationId xmlns:a16="http://schemas.microsoft.com/office/drawing/2014/main" id="{6F26DD2D-B997-BE48-A0EE-D6B9110E8C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C977B2A-C45B-5048-B116-DB05ED4CAD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B16C0F-E47A-4647-9902-665B4209E6A9}" type="slidenum">
              <a:rPr lang="en-US" smtClean="0"/>
              <a:t>‹#›</a:t>
            </a:fld>
            <a:endParaRPr lang="en-US"/>
          </a:p>
        </p:txBody>
      </p:sp>
    </p:spTree>
    <p:extLst>
      <p:ext uri="{BB962C8B-B14F-4D97-AF65-F5344CB8AC3E}">
        <p14:creationId xmlns:p14="http://schemas.microsoft.com/office/powerpoint/2010/main" val="1441160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B242AE-7B60-5645-8F63-FE6E04DDEC98}"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802486-0F68-1C4A-A989-2EB083D5F70E}" type="slidenum">
              <a:rPr lang="en-US" smtClean="0"/>
              <a:t>‹#›</a:t>
            </a:fld>
            <a:endParaRPr lang="en-US"/>
          </a:p>
        </p:txBody>
      </p:sp>
    </p:spTree>
    <p:extLst>
      <p:ext uri="{BB962C8B-B14F-4D97-AF65-F5344CB8AC3E}">
        <p14:creationId xmlns:p14="http://schemas.microsoft.com/office/powerpoint/2010/main" val="2424921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525FB7B-5866-48A8-A434-91C287DA14A1}" type="slidenum">
              <a:rPr lang="en-US" smtClean="0"/>
              <a:t>1</a:t>
            </a:fld>
            <a:endParaRPr lang="en-US"/>
          </a:p>
        </p:txBody>
      </p:sp>
    </p:spTree>
    <p:extLst>
      <p:ext uri="{BB962C8B-B14F-4D97-AF65-F5344CB8AC3E}">
        <p14:creationId xmlns:p14="http://schemas.microsoft.com/office/powerpoint/2010/main" val="1685618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0F963-7146-4FC0-C77B-887EAAD279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7EF812-4D66-2805-5076-81C0B042D8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6E863A-3772-EE6B-D114-4F3D4AFAFC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F548B1-8BC4-64F9-488A-0B81264492A1}"/>
              </a:ext>
            </a:extLst>
          </p:cNvPr>
          <p:cNvSpPr>
            <a:spLocks noGrp="1"/>
          </p:cNvSpPr>
          <p:nvPr>
            <p:ph type="sldNum" sz="quarter" idx="5"/>
          </p:nvPr>
        </p:nvSpPr>
        <p:spPr/>
        <p:txBody>
          <a:bodyPr/>
          <a:lstStyle/>
          <a:p>
            <a:fld id="{09802486-0F68-1C4A-A989-2EB083D5F70E}" type="slidenum">
              <a:rPr lang="en-US" smtClean="0"/>
              <a:t>2</a:t>
            </a:fld>
            <a:endParaRPr lang="en-US"/>
          </a:p>
        </p:txBody>
      </p:sp>
    </p:spTree>
    <p:extLst>
      <p:ext uri="{BB962C8B-B14F-4D97-AF65-F5344CB8AC3E}">
        <p14:creationId xmlns:p14="http://schemas.microsoft.com/office/powerpoint/2010/main" val="84185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824D2-334F-0449-F517-6B75070887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F880CD-160C-9612-1603-9AABAC35F2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1A95B9-0E86-F848-E0B5-59C961494154}"/>
              </a:ext>
            </a:extLst>
          </p:cNvPr>
          <p:cNvSpPr>
            <a:spLocks noGrp="1"/>
          </p:cNvSpPr>
          <p:nvPr>
            <p:ph type="body" idx="1"/>
          </p:nvPr>
        </p:nvSpPr>
        <p:spPr/>
        <p:txBody>
          <a:bodyPr/>
          <a:lstStyle/>
          <a:p>
            <a:r>
              <a:rPr lang="en-US" dirty="0"/>
              <a:t>The plot on the right is for Pu-239 inelastic scatter and demonstrates an area where theory is filling in large gaps.</a:t>
            </a:r>
          </a:p>
          <a:p>
            <a:endParaRPr lang="en-US" dirty="0"/>
          </a:p>
          <a:p>
            <a:r>
              <a:rPr lang="en-US" dirty="0"/>
              <a:t>Uncertainty studies is bold here because that is an area that nuclear data leads over other scientific communities – and we see prioritization moving away from expert judgement and toward quantifiable needs. </a:t>
            </a:r>
          </a:p>
        </p:txBody>
      </p:sp>
      <p:sp>
        <p:nvSpPr>
          <p:cNvPr id="4" name="Slide Number Placeholder 3">
            <a:extLst>
              <a:ext uri="{FF2B5EF4-FFF2-40B4-BE49-F238E27FC236}">
                <a16:creationId xmlns:a16="http://schemas.microsoft.com/office/drawing/2014/main" id="{55F7313F-81BB-658B-8245-E1696EEFA7B1}"/>
              </a:ext>
            </a:extLst>
          </p:cNvPr>
          <p:cNvSpPr>
            <a:spLocks noGrp="1"/>
          </p:cNvSpPr>
          <p:nvPr>
            <p:ph type="sldNum" sz="quarter" idx="5"/>
          </p:nvPr>
        </p:nvSpPr>
        <p:spPr/>
        <p:txBody>
          <a:bodyPr/>
          <a:lstStyle/>
          <a:p>
            <a:fld id="{09802486-0F68-1C4A-A989-2EB083D5F70E}" type="slidenum">
              <a:rPr lang="en-US" smtClean="0"/>
              <a:t>3</a:t>
            </a:fld>
            <a:endParaRPr lang="en-US"/>
          </a:p>
        </p:txBody>
      </p:sp>
    </p:spTree>
    <p:extLst>
      <p:ext uri="{BB962C8B-B14F-4D97-AF65-F5344CB8AC3E}">
        <p14:creationId xmlns:p14="http://schemas.microsoft.com/office/powerpoint/2010/main" val="988554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Fission is one of the most challenging nuclear data to calculate, where both the reaction cross section and the products (neutron, gamma, fission fragments) are important.</a:t>
            </a:r>
          </a:p>
          <a:p>
            <a:pPr marL="171450" indent="-171450">
              <a:buFont typeface="Arial" panose="020B0604020202020204" pitchFamily="34" charset="0"/>
              <a:buChar char="•"/>
            </a:pPr>
            <a:r>
              <a:rPr lang="en-US" dirty="0"/>
              <a:t>Advanced theory work, new computational platforms, and AI/ML capabilities are expanding our reach for predicting this complex process in a predictive way.</a:t>
            </a:r>
          </a:p>
          <a:p>
            <a:pPr marL="171450" indent="-171450">
              <a:buFont typeface="Arial" panose="020B0604020202020204" pitchFamily="34" charset="0"/>
              <a:buChar char="•"/>
            </a:pPr>
            <a:r>
              <a:rPr lang="en-US" dirty="0"/>
              <a:t>These activities require coupling reaction and structure nuclear theories and require large computational resources.</a:t>
            </a:r>
          </a:p>
          <a:p>
            <a:pPr marL="171450" indent="-171450">
              <a:buFont typeface="Arial" panose="020B0604020202020204" pitchFamily="34" charset="0"/>
              <a:buChar char="•"/>
            </a:pPr>
            <a:r>
              <a:rPr lang="en-US" dirty="0"/>
              <a:t>Emulators are being used to reduce computation while retaining high-fidelity results, allowing correlations and uncertainties to be calculated. </a:t>
            </a:r>
          </a:p>
          <a:p>
            <a:pPr marL="171450" indent="-171450">
              <a:buFont typeface="Arial" panose="020B0604020202020204" pitchFamily="34" charset="0"/>
              <a:buChar char="•"/>
            </a:pPr>
            <a:r>
              <a:rPr lang="en-US" dirty="0"/>
              <a:t>This work also connects to experiments, where measured data are needed are needed to constrain theory and reduce uncertainties.</a:t>
            </a:r>
          </a:p>
        </p:txBody>
      </p:sp>
      <p:sp>
        <p:nvSpPr>
          <p:cNvPr id="4" name="Slide Number Placeholder 3"/>
          <p:cNvSpPr>
            <a:spLocks noGrp="1"/>
          </p:cNvSpPr>
          <p:nvPr>
            <p:ph type="sldNum" sz="quarter" idx="5"/>
          </p:nvPr>
        </p:nvSpPr>
        <p:spPr/>
        <p:txBody>
          <a:bodyPr/>
          <a:lstStyle/>
          <a:p>
            <a:fld id="{09802486-0F68-1C4A-A989-2EB083D5F70E}" type="slidenum">
              <a:rPr lang="en-US" smtClean="0"/>
              <a:t>4</a:t>
            </a:fld>
            <a:endParaRPr lang="en-US"/>
          </a:p>
        </p:txBody>
      </p:sp>
    </p:spTree>
    <p:extLst>
      <p:ext uri="{BB962C8B-B14F-4D97-AF65-F5344CB8AC3E}">
        <p14:creationId xmlns:p14="http://schemas.microsoft.com/office/powerpoint/2010/main" val="3763447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use an activation/inventory library that is not part of ENDF to describe reaction networks used in historical and modern experiments.</a:t>
            </a:r>
          </a:p>
          <a:p>
            <a:pPr marL="171450" indent="-171450">
              <a:buFont typeface="Arial" panose="020B0604020202020204" pitchFamily="34" charset="0"/>
              <a:buChar char="•"/>
            </a:pPr>
            <a:r>
              <a:rPr lang="en-US" dirty="0"/>
              <a:t>Experiments in OES are measuring the reactions where possible, either directly or indirectly, but many gaps remain.</a:t>
            </a:r>
          </a:p>
          <a:p>
            <a:pPr marL="171450" indent="-171450">
              <a:buFont typeface="Arial" panose="020B0604020202020204" pitchFamily="34" charset="0"/>
              <a:buChar char="•"/>
            </a:pPr>
            <a:r>
              <a:rPr lang="en-US" dirty="0"/>
              <a:t>These networks can be complex and involve reactions with unstable isotopes and reactions on excited states where only theoretical predictions are possible.</a:t>
            </a:r>
          </a:p>
          <a:p>
            <a:pPr marL="171450" indent="-171450">
              <a:buFont typeface="Arial" panose="020B0604020202020204" pitchFamily="34" charset="0"/>
              <a:buChar char="•"/>
            </a:pPr>
            <a:r>
              <a:rPr lang="en-US" dirty="0"/>
              <a:t>Data compilation and libraries are supported under ASC, connecting to users such as those modeling experiments at the NIF.</a:t>
            </a:r>
          </a:p>
          <a:p>
            <a:pPr marL="171450" indent="-171450">
              <a:buFont typeface="Arial" panose="020B0604020202020204" pitchFamily="34" charset="0"/>
              <a:buChar char="•"/>
            </a:pPr>
            <a:r>
              <a:rPr lang="en-US" dirty="0"/>
              <a:t>Shown is one example for measuring mix between capsule ablator and DT gas, where mix reduces the output.</a:t>
            </a:r>
          </a:p>
          <a:p>
            <a:pPr marL="628650" lvl="1" indent="-171450">
              <a:buFont typeface="Arial" panose="020B0604020202020204" pitchFamily="34" charset="0"/>
              <a:buChar char="•"/>
            </a:pPr>
            <a:r>
              <a:rPr lang="en-US" dirty="0"/>
              <a:t>Charged particle reactions show short range interactions</a:t>
            </a:r>
          </a:p>
          <a:p>
            <a:pPr marL="628650" lvl="1" indent="-171450">
              <a:buFont typeface="Arial" panose="020B0604020202020204" pitchFamily="34" charset="0"/>
              <a:buChar char="•"/>
            </a:pPr>
            <a:r>
              <a:rPr lang="en-US" dirty="0"/>
              <a:t>Neutron reactions show long range reactions</a:t>
            </a:r>
          </a:p>
          <a:p>
            <a:pPr marL="628650" lvl="1" indent="-171450">
              <a:buFont typeface="Arial" panose="020B0604020202020204" pitchFamily="34" charset="0"/>
              <a:buChar char="•"/>
            </a:pPr>
            <a:r>
              <a:rPr lang="en-US" dirty="0"/>
              <a:t>And their ratio is proportional to the amount of mix</a:t>
            </a:r>
          </a:p>
          <a:p>
            <a:pPr marL="171450" lvl="0" indent="-171450">
              <a:buFont typeface="Arial" panose="020B0604020202020204" pitchFamily="34" charset="0"/>
              <a:buChar char="•"/>
            </a:pPr>
            <a:r>
              <a:rPr lang="en-US" dirty="0"/>
              <a:t>Modeling this activation was an important aspect of identifying and using this new diagnostic </a:t>
            </a:r>
          </a:p>
          <a:p>
            <a:endParaRPr lang="en-US" dirty="0"/>
          </a:p>
          <a:p>
            <a:r>
              <a:rPr lang="en-US" dirty="0"/>
              <a:t> </a:t>
            </a:r>
          </a:p>
          <a:p>
            <a:endParaRPr lang="en-US" dirty="0"/>
          </a:p>
        </p:txBody>
      </p:sp>
      <p:sp>
        <p:nvSpPr>
          <p:cNvPr id="4" name="Slide Number Placeholder 3"/>
          <p:cNvSpPr>
            <a:spLocks noGrp="1"/>
          </p:cNvSpPr>
          <p:nvPr>
            <p:ph type="sldNum" sz="quarter" idx="5"/>
          </p:nvPr>
        </p:nvSpPr>
        <p:spPr/>
        <p:txBody>
          <a:bodyPr/>
          <a:lstStyle/>
          <a:p>
            <a:fld id="{09802486-0F68-1C4A-A989-2EB083D5F70E}" type="slidenum">
              <a:rPr lang="en-US" smtClean="0"/>
              <a:t>5</a:t>
            </a:fld>
            <a:endParaRPr lang="en-US"/>
          </a:p>
        </p:txBody>
      </p:sp>
    </p:spTree>
    <p:extLst>
      <p:ext uri="{BB962C8B-B14F-4D97-AF65-F5344CB8AC3E}">
        <p14:creationId xmlns:p14="http://schemas.microsoft.com/office/powerpoint/2010/main" val="1717844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Machine learning and AI methods are used in nuclear data production to reduce turnaround time and improve efficiency.</a:t>
            </a:r>
          </a:p>
          <a:p>
            <a:pPr marL="171450" indent="-171450">
              <a:buFont typeface="Arial" panose="020B0604020202020204" pitchFamily="34" charset="0"/>
              <a:buChar char="•"/>
            </a:pPr>
            <a:r>
              <a:rPr lang="en-US" dirty="0"/>
              <a:t>We are invested in expanding current capabilities and finding new opportunities where advanced methods can be applied.</a:t>
            </a:r>
          </a:p>
          <a:p>
            <a:pPr marL="171450" indent="-171450">
              <a:buFont typeface="Arial" panose="020B0604020202020204" pitchFamily="34" charset="0"/>
              <a:buChar char="•"/>
            </a:pPr>
            <a:r>
              <a:rPr lang="en-US" dirty="0"/>
              <a:t>We are shifting from data-driven science to </a:t>
            </a:r>
            <a:r>
              <a:rPr lang="en-US"/>
              <a:t>AI-driven science.</a:t>
            </a:r>
            <a:endParaRPr lang="en-US" dirty="0"/>
          </a:p>
          <a:p>
            <a:pPr marL="171450" indent="-171450">
              <a:buFont typeface="Arial" panose="020B0604020202020204" pitchFamily="34" charset="0"/>
              <a:buChar char="•"/>
            </a:pPr>
            <a:r>
              <a:rPr lang="en-US" dirty="0"/>
              <a:t>For example, in the future independent activities can be coordinated and driven by the evaluation so that they operate in a unified, complementary way.</a:t>
            </a:r>
          </a:p>
          <a:p>
            <a:pPr marL="171450" indent="-171450">
              <a:buFont typeface="Arial" panose="020B0604020202020204" pitchFamily="34" charset="0"/>
              <a:buChar char="•"/>
            </a:pPr>
            <a:r>
              <a:rPr lang="en-US" dirty="0"/>
              <a:t>Specialized agents, or AI components, can focus on specific roles such as data inputs and outputs to the evaluation.</a:t>
            </a:r>
          </a:p>
          <a:p>
            <a:pPr marL="171450" indent="-171450">
              <a:buFont typeface="Arial" panose="020B0604020202020204" pitchFamily="34" charset="0"/>
              <a:buChar char="•"/>
            </a:pPr>
            <a:r>
              <a:rPr lang="en-US" dirty="0"/>
              <a:t>Forward looking capabilities are part of the NA-114 strategy outlined in 2023 and  the broader Genesis Mission from the White House earlier this year.</a:t>
            </a:r>
          </a:p>
          <a:p>
            <a:endParaRPr lang="en-US" dirty="0"/>
          </a:p>
        </p:txBody>
      </p:sp>
      <p:sp>
        <p:nvSpPr>
          <p:cNvPr id="4" name="Slide Number Placeholder 3"/>
          <p:cNvSpPr>
            <a:spLocks noGrp="1"/>
          </p:cNvSpPr>
          <p:nvPr>
            <p:ph type="sldNum" sz="quarter" idx="5"/>
          </p:nvPr>
        </p:nvSpPr>
        <p:spPr/>
        <p:txBody>
          <a:bodyPr/>
          <a:lstStyle/>
          <a:p>
            <a:fld id="{09802486-0F68-1C4A-A989-2EB083D5F70E}" type="slidenum">
              <a:rPr lang="en-US" smtClean="0"/>
              <a:t>6</a:t>
            </a:fld>
            <a:endParaRPr lang="en-US"/>
          </a:p>
        </p:txBody>
      </p:sp>
    </p:spTree>
    <p:extLst>
      <p:ext uri="{BB962C8B-B14F-4D97-AF65-F5344CB8AC3E}">
        <p14:creationId xmlns:p14="http://schemas.microsoft.com/office/powerpoint/2010/main" val="190974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D0312-7EAA-F946-C0F2-8E6D7EC36C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FA52E4-58B2-B1E4-732B-7BEC72F988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A2B1EE-588B-6111-B7F0-DF3E64D66620}"/>
              </a:ext>
            </a:extLst>
          </p:cNvPr>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Quantum computing shows promise for NNSA’s future predictive science mission.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Quantum Information Science, or QIS, is poised to give us a path to tackle problems that are extremely challenging, and in some cases intractable, on classical computers alone.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One especially promising area is nuclear dynamics, which deals with how nuclei interact and react with each other.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Improvements here directly impact nuclear data, cross sections, and reaction modeling that feed into many of our mission applications.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Nuclear dynamics is a natural fit for quantum computing because the underlying physics is fully quantum mechanical. In principle, a quantum computer can represent and evolve these systems more efficiently than any classical machine.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the leftmost figure shows a study of the complexity of the quantum mechanical scattering problem for a two particle system</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In this example, simple reaction dynamics start from a classically prepared state and then evolve, as shown in the purple insets, generating significant quantum entanglement. In the middle of the trajectory, where the particles collide and react, the complexity peaks</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In full nuclear simulations, such jumps in complexity demand exponentially large classical resources, but are naturally captured by quantum simulations on quantum platforms.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second  figure is  an example of a quantum simulation of two-neutron dynamics carried out with the Advanced Quantum Testbed at Lawrence Berkeley Natl. Lab.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third figure shows how we use </a:t>
            </a:r>
            <a:r>
              <a:rPr lang="en-US" sz="1200" i="0" kern="1200" dirty="0">
                <a:solidFill>
                  <a:schemeClr val="tx1"/>
                </a:solidFill>
                <a:effectLst/>
                <a:latin typeface="+mn-lt"/>
                <a:ea typeface="+mn-ea"/>
                <a:cs typeface="+mn-cs"/>
              </a:rPr>
              <a:t>variational </a:t>
            </a:r>
            <a:r>
              <a:rPr lang="en-US" sz="1200" kern="1200" dirty="0">
                <a:solidFill>
                  <a:schemeClr val="tx1"/>
                </a:solidFill>
                <a:effectLst/>
                <a:latin typeface="+mn-lt"/>
                <a:ea typeface="+mn-ea"/>
                <a:cs typeface="+mn-cs"/>
              </a:rPr>
              <a:t>quantum algorithms in combination with time evolution algorithms to simulate scattering phase shifts, which tell us how particles scatter off each other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have also developed quantum circuits toward describing a nuclear reaction (fourth figure)</a:t>
            </a:r>
          </a:p>
          <a:p>
            <a:pPr marL="171450" lvl="0" indent="-171450">
              <a:buFont typeface="Arial" panose="020B0604020202020204" pitchFamily="34" charset="0"/>
              <a:buChar char="•"/>
            </a:pPr>
            <a:endParaRPr lang="en-US"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science community is making </a:t>
            </a:r>
            <a:r>
              <a:rPr lang="en-US" sz="1200" i="1" kern="1200" dirty="0">
                <a:solidFill>
                  <a:schemeClr val="tx1"/>
                </a:solidFill>
                <a:effectLst/>
                <a:latin typeface="+mn-lt"/>
                <a:ea typeface="+mn-ea"/>
                <a:cs typeface="+mn-cs"/>
              </a:rPr>
              <a:t>promising advances</a:t>
            </a:r>
            <a:r>
              <a:rPr lang="en-US" sz="1200" kern="1200" dirty="0">
                <a:solidFill>
                  <a:schemeClr val="tx1"/>
                </a:solidFill>
                <a:effectLst/>
                <a:latin typeface="+mn-lt"/>
                <a:ea typeface="+mn-ea"/>
                <a:cs typeface="+mn-cs"/>
              </a:rPr>
              <a:t> in quantum algorithms for nuclear reactions.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These are still relatively simple systems, but they are essential stepping stones to more complex, mission relevant problems.</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6A2BEE6-E5C2-1062-A0B4-A3577AAD7AE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02486-0F68-1C4A-A989-2EB083D5F7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1007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ED062-BABD-2468-2391-67DDC3C50B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C6CAC5-8AD2-598C-83AC-EF0505E10E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E55F79-5626-B3A8-5181-51E19E099C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BEA487-1FEB-0CFD-610F-ED5CA66868F7}"/>
              </a:ext>
            </a:extLst>
          </p:cNvPr>
          <p:cNvSpPr>
            <a:spLocks noGrp="1"/>
          </p:cNvSpPr>
          <p:nvPr>
            <p:ph type="sldNum" sz="quarter" idx="5"/>
          </p:nvPr>
        </p:nvSpPr>
        <p:spPr/>
        <p:txBody>
          <a:bodyPr/>
          <a:lstStyle/>
          <a:p>
            <a:fld id="{09802486-0F68-1C4A-A989-2EB083D5F70E}" type="slidenum">
              <a:rPr lang="en-US" smtClean="0"/>
              <a:t>8</a:t>
            </a:fld>
            <a:endParaRPr lang="en-US"/>
          </a:p>
        </p:txBody>
      </p:sp>
    </p:spTree>
    <p:extLst>
      <p:ext uri="{BB962C8B-B14F-4D97-AF65-F5344CB8AC3E}">
        <p14:creationId xmlns:p14="http://schemas.microsoft.com/office/powerpoint/2010/main" val="4633136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E0153-FC25-EA48-80F6-7B2D74A120FB}"/>
              </a:ext>
            </a:extLst>
          </p:cNvPr>
          <p:cNvSpPr>
            <a:spLocks noGrp="1"/>
          </p:cNvSpPr>
          <p:nvPr>
            <p:ph type="ctrTitle"/>
          </p:nvPr>
        </p:nvSpPr>
        <p:spPr>
          <a:xfrm>
            <a:off x="4397187" y="2229057"/>
            <a:ext cx="6589059" cy="1362347"/>
          </a:xfrm>
        </p:spPr>
        <p:txBody>
          <a:bodyPr anchor="b">
            <a:normAutofit/>
          </a:bodyPr>
          <a:lstStyle>
            <a:lvl1pPr algn="l">
              <a:defRPr sz="4800" b="1" i="0">
                <a:solidFill>
                  <a:srgbClr val="2837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271F0B27-118D-004B-8DF8-85BCD9C26DB3}"/>
              </a:ext>
            </a:extLst>
          </p:cNvPr>
          <p:cNvSpPr>
            <a:spLocks noGrp="1"/>
          </p:cNvSpPr>
          <p:nvPr>
            <p:ph type="subTitle" idx="1"/>
          </p:nvPr>
        </p:nvSpPr>
        <p:spPr>
          <a:xfrm>
            <a:off x="4397186" y="3779076"/>
            <a:ext cx="6589059" cy="555715"/>
          </a:xfrm>
        </p:spPr>
        <p:txBody>
          <a:bodyPr/>
          <a:lstStyle>
            <a:lvl1pPr marL="0" indent="0" algn="l">
              <a:buNone/>
              <a:defRPr sz="2400" b="0" i="0">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Rectangle 13">
            <a:extLst>
              <a:ext uri="{FF2B5EF4-FFF2-40B4-BE49-F238E27FC236}">
                <a16:creationId xmlns:a16="http://schemas.microsoft.com/office/drawing/2014/main" id="{7D6443D8-4D58-AE44-BA74-4EAE877EBA25}"/>
              </a:ext>
            </a:extLst>
          </p:cNvPr>
          <p:cNvSpPr/>
          <p:nvPr userDrawn="1"/>
        </p:nvSpPr>
        <p:spPr>
          <a:xfrm>
            <a:off x="0" y="5391172"/>
            <a:ext cx="12192000" cy="1466828"/>
          </a:xfrm>
          <a:prstGeom prst="rect">
            <a:avLst/>
          </a:prstGeom>
          <a:gradFill>
            <a:gsLst>
              <a:gs pos="55000">
                <a:srgbClr val="28379C"/>
              </a:gs>
              <a:gs pos="7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DECD7A-47C9-0C44-81A4-B2D7447CE7B4}"/>
              </a:ext>
            </a:extLst>
          </p:cNvPr>
          <p:cNvSpPr/>
          <p:nvPr userDrawn="1"/>
        </p:nvSpPr>
        <p:spPr>
          <a:xfrm>
            <a:off x="0" y="5363469"/>
            <a:ext cx="12192000" cy="45719"/>
          </a:xfrm>
          <a:prstGeom prst="rect">
            <a:avLst/>
          </a:prstGeom>
          <a:gradFill>
            <a:gsLst>
              <a:gs pos="55000">
                <a:schemeClr val="accent6"/>
              </a:gs>
              <a:gs pos="7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CD7B655-DB35-654E-85CC-207904F14C66}"/>
              </a:ext>
            </a:extLst>
          </p:cNvPr>
          <p:cNvPicPr>
            <a:picLocks noChangeAspect="1"/>
          </p:cNvPicPr>
          <p:nvPr userDrawn="1"/>
        </p:nvPicPr>
        <p:blipFill>
          <a:blip r:embed="rId2">
            <a:alphaModFix/>
          </a:blip>
          <a:stretch>
            <a:fillRect/>
          </a:stretch>
        </p:blipFill>
        <p:spPr>
          <a:xfrm>
            <a:off x="10054200" y="5916524"/>
            <a:ext cx="1497739" cy="417516"/>
          </a:xfrm>
          <a:prstGeom prst="rect">
            <a:avLst/>
          </a:prstGeom>
        </p:spPr>
      </p:pic>
      <p:pic>
        <p:nvPicPr>
          <p:cNvPr id="11" name="Graphic 10">
            <a:extLst>
              <a:ext uri="{FF2B5EF4-FFF2-40B4-BE49-F238E27FC236}">
                <a16:creationId xmlns:a16="http://schemas.microsoft.com/office/drawing/2014/main" id="{B5AF61A9-4C6A-BF44-8F82-A5FD73A9647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766272" y="5582555"/>
            <a:ext cx="1085455" cy="1085455"/>
          </a:xfrm>
          <a:prstGeom prst="rect">
            <a:avLst/>
          </a:prstGeom>
        </p:spPr>
      </p:pic>
      <p:pic>
        <p:nvPicPr>
          <p:cNvPr id="12" name="Picture 11">
            <a:extLst>
              <a:ext uri="{FF2B5EF4-FFF2-40B4-BE49-F238E27FC236}">
                <a16:creationId xmlns:a16="http://schemas.microsoft.com/office/drawing/2014/main" id="{D92AB316-7884-7C42-85AE-B2D1FC1878DC}"/>
              </a:ext>
            </a:extLst>
          </p:cNvPr>
          <p:cNvPicPr>
            <a:picLocks noChangeAspect="1"/>
          </p:cNvPicPr>
          <p:nvPr userDrawn="1"/>
        </p:nvPicPr>
        <p:blipFill rotWithShape="1">
          <a:blip r:embed="rId5" cstate="print">
            <a:duotone>
              <a:schemeClr val="bg2">
                <a:shade val="45000"/>
                <a:satMod val="135000"/>
              </a:schemeClr>
              <a:prstClr val="white"/>
            </a:duotone>
            <a:alphaModFix amt="10000"/>
            <a:extLst>
              <a:ext uri="{28A0092B-C50C-407E-A947-70E740481C1C}">
                <a14:useLocalDpi xmlns:a14="http://schemas.microsoft.com/office/drawing/2010/main"/>
              </a:ext>
            </a:extLst>
          </a:blip>
          <a:srcRect/>
          <a:stretch/>
        </p:blipFill>
        <p:spPr>
          <a:xfrm rot="10800000">
            <a:off x="-1" y="5404610"/>
            <a:ext cx="12191999" cy="1466829"/>
          </a:xfrm>
          <a:prstGeom prst="rect">
            <a:avLst/>
          </a:prstGeom>
        </p:spPr>
      </p:pic>
      <p:sp>
        <p:nvSpPr>
          <p:cNvPr id="19" name="Rectangle 18">
            <a:extLst>
              <a:ext uri="{FF2B5EF4-FFF2-40B4-BE49-F238E27FC236}">
                <a16:creationId xmlns:a16="http://schemas.microsoft.com/office/drawing/2014/main" id="{2C4810F1-550A-A04A-925B-CA6CAD4907EF}"/>
              </a:ext>
            </a:extLst>
          </p:cNvPr>
          <p:cNvSpPr/>
          <p:nvPr userDrawn="1"/>
        </p:nvSpPr>
        <p:spPr>
          <a:xfrm>
            <a:off x="1035424" y="460280"/>
            <a:ext cx="11156575" cy="420953"/>
          </a:xfrm>
          <a:prstGeom prst="rect">
            <a:avLst/>
          </a:prstGeom>
          <a:gradFill flip="none" rotWithShape="1">
            <a:gsLst>
              <a:gs pos="79000">
                <a:srgbClr val="FF781A"/>
              </a:gs>
              <a:gs pos="28000">
                <a:schemeClr val="bg1">
                  <a:alpha val="0"/>
                </a:scheme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982E2C4-919D-964D-A2DF-69146B5E67E0}"/>
              </a:ext>
            </a:extLst>
          </p:cNvPr>
          <p:cNvSpPr/>
          <p:nvPr userDrawn="1"/>
        </p:nvSpPr>
        <p:spPr>
          <a:xfrm>
            <a:off x="5411231" y="484191"/>
            <a:ext cx="6710082" cy="3632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i="0" kern="1200" dirty="0">
                <a:solidFill>
                  <a:schemeClr val="bg1"/>
                </a:solidFill>
                <a:effectLst/>
                <a:latin typeface="Trade Gothic LT Std Extended" pitchFamily="2" charset="0"/>
                <a:ea typeface="+mn-ea"/>
                <a:cs typeface="Arial" panose="020B0604020202020204" pitchFamily="34" charset="0"/>
              </a:rPr>
              <a:t>INNOVATE. COLLABORATE. DELIVER.</a:t>
            </a:r>
          </a:p>
        </p:txBody>
      </p:sp>
      <p:pic>
        <p:nvPicPr>
          <p:cNvPr id="20" name="Picture 19">
            <a:extLst>
              <a:ext uri="{FF2B5EF4-FFF2-40B4-BE49-F238E27FC236}">
                <a16:creationId xmlns:a16="http://schemas.microsoft.com/office/drawing/2014/main" id="{F332889A-DAD7-7347-B88F-E4E0EA94055F}"/>
              </a:ext>
            </a:extLst>
          </p:cNvPr>
          <p:cNvPicPr>
            <a:picLocks noChangeAspect="1"/>
          </p:cNvPicPr>
          <p:nvPr userDrawn="1"/>
        </p:nvPicPr>
        <p:blipFill rotWithShape="1">
          <a:blip r:embed="rId6" cstate="print">
            <a:duotone>
              <a:prstClr val="black"/>
              <a:schemeClr val="tx2">
                <a:tint val="45000"/>
                <a:satMod val="400000"/>
              </a:schemeClr>
            </a:duotone>
            <a:alphaModFix amt="20000"/>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rcRect/>
          <a:stretch/>
        </p:blipFill>
        <p:spPr>
          <a:xfrm>
            <a:off x="-1" y="0"/>
            <a:ext cx="4190339" cy="5233488"/>
          </a:xfrm>
          <a:prstGeom prst="rect">
            <a:avLst/>
          </a:prstGeom>
        </p:spPr>
      </p:pic>
    </p:spTree>
    <p:extLst>
      <p:ext uri="{BB962C8B-B14F-4D97-AF65-F5344CB8AC3E}">
        <p14:creationId xmlns:p14="http://schemas.microsoft.com/office/powerpoint/2010/main" val="3199224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B65DF-F1F1-0B43-B370-94249C4A6E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6F7E84-F413-5142-A743-06551FEA943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6D1FF288-3E96-4A46-864F-BD68BA1E12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E74677E-BF95-A543-A3C6-8D57851682A8}"/>
              </a:ext>
            </a:extLst>
          </p:cNvPr>
          <p:cNvSpPr>
            <a:spLocks noGrp="1"/>
          </p:cNvSpPr>
          <p:nvPr>
            <p:ph type="sldNum" sz="quarter" idx="12"/>
          </p:nvPr>
        </p:nvSpPr>
        <p:spPr>
          <a:xfrm>
            <a:off x="8610600" y="6356350"/>
            <a:ext cx="2743200" cy="365125"/>
          </a:xfrm>
          <a:prstGeom prst="rect">
            <a:avLst/>
          </a:prstGeom>
        </p:spPr>
        <p:txBody>
          <a:bodyPr/>
          <a:lstStyle/>
          <a:p>
            <a:fld id="{02CB6527-82B9-8643-B6E0-DE3791ED9F2E}" type="slidenum">
              <a:rPr lang="en-US" smtClean="0"/>
              <a:t>‹#›</a:t>
            </a:fld>
            <a:endParaRPr lang="en-US"/>
          </a:p>
        </p:txBody>
      </p:sp>
    </p:spTree>
    <p:extLst>
      <p:ext uri="{BB962C8B-B14F-4D97-AF65-F5344CB8AC3E}">
        <p14:creationId xmlns:p14="http://schemas.microsoft.com/office/powerpoint/2010/main" val="851329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D691D4-E92A-1A43-BBE2-1819C819887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FC823B50-152A-EC47-BCAB-2194EA98C2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5A8BBB9-5501-964A-83DE-4B597A706DCE}"/>
              </a:ext>
            </a:extLst>
          </p:cNvPr>
          <p:cNvSpPr>
            <a:spLocks noGrp="1"/>
          </p:cNvSpPr>
          <p:nvPr>
            <p:ph type="sldNum" sz="quarter" idx="12"/>
          </p:nvPr>
        </p:nvSpPr>
        <p:spPr>
          <a:xfrm>
            <a:off x="8610600" y="6356350"/>
            <a:ext cx="2743200" cy="365125"/>
          </a:xfrm>
          <a:prstGeom prst="rect">
            <a:avLst/>
          </a:prstGeom>
        </p:spPr>
        <p:txBody>
          <a:bodyPr/>
          <a:lstStyle/>
          <a:p>
            <a:fld id="{02CB6527-82B9-8643-B6E0-DE3791ED9F2E}" type="slidenum">
              <a:rPr lang="en-US" smtClean="0"/>
              <a:t>‹#›</a:t>
            </a:fld>
            <a:endParaRPr lang="en-US"/>
          </a:p>
        </p:txBody>
      </p:sp>
    </p:spTree>
    <p:extLst>
      <p:ext uri="{BB962C8B-B14F-4D97-AF65-F5344CB8AC3E}">
        <p14:creationId xmlns:p14="http://schemas.microsoft.com/office/powerpoint/2010/main" val="2261827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F9C92-6ED1-0B41-9216-84A4D2B371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04BA72-F509-8941-B5AD-8B0FBF10B2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CABE85-84B7-9840-A0C3-C060F920F1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61F208-FBAA-B74A-8AA2-5AFF011FFB6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38557DEE-2720-5443-963D-6F722AC4C3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DD2D70F-5B60-ED42-80C8-9A24BF7CD038}"/>
              </a:ext>
            </a:extLst>
          </p:cNvPr>
          <p:cNvSpPr>
            <a:spLocks noGrp="1"/>
          </p:cNvSpPr>
          <p:nvPr>
            <p:ph type="sldNum" sz="quarter" idx="12"/>
          </p:nvPr>
        </p:nvSpPr>
        <p:spPr>
          <a:xfrm>
            <a:off x="8610600" y="6356350"/>
            <a:ext cx="2743200" cy="365125"/>
          </a:xfrm>
          <a:prstGeom prst="rect">
            <a:avLst/>
          </a:prstGeom>
        </p:spPr>
        <p:txBody>
          <a:bodyPr/>
          <a:lstStyle/>
          <a:p>
            <a:fld id="{02CB6527-82B9-8643-B6E0-DE3791ED9F2E}" type="slidenum">
              <a:rPr lang="en-US" smtClean="0"/>
              <a:t>‹#›</a:t>
            </a:fld>
            <a:endParaRPr lang="en-US"/>
          </a:p>
        </p:txBody>
      </p:sp>
    </p:spTree>
    <p:extLst>
      <p:ext uri="{BB962C8B-B14F-4D97-AF65-F5344CB8AC3E}">
        <p14:creationId xmlns:p14="http://schemas.microsoft.com/office/powerpoint/2010/main" val="2759137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97FAE-B8E3-7D48-A4F2-2CA600AF8C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794D89-F4FE-094A-B044-2316645F58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9B3DEF-AD72-D74F-AD9E-FC4418F301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B09B26-5312-4449-8E4D-67625D0A8C5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1CE5C623-20F8-A24B-B3CE-8CC0060ED0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E521312-FB52-3E43-ABAA-E0D69492B940}"/>
              </a:ext>
            </a:extLst>
          </p:cNvPr>
          <p:cNvSpPr>
            <a:spLocks noGrp="1"/>
          </p:cNvSpPr>
          <p:nvPr>
            <p:ph type="sldNum" sz="quarter" idx="12"/>
          </p:nvPr>
        </p:nvSpPr>
        <p:spPr>
          <a:xfrm>
            <a:off x="8610600" y="6356350"/>
            <a:ext cx="2743200" cy="365125"/>
          </a:xfrm>
          <a:prstGeom prst="rect">
            <a:avLst/>
          </a:prstGeom>
        </p:spPr>
        <p:txBody>
          <a:bodyPr/>
          <a:lstStyle/>
          <a:p>
            <a:fld id="{02CB6527-82B9-8643-B6E0-DE3791ED9F2E}" type="slidenum">
              <a:rPr lang="en-US" smtClean="0"/>
              <a:t>‹#›</a:t>
            </a:fld>
            <a:endParaRPr lang="en-US"/>
          </a:p>
        </p:txBody>
      </p:sp>
    </p:spTree>
    <p:extLst>
      <p:ext uri="{BB962C8B-B14F-4D97-AF65-F5344CB8AC3E}">
        <p14:creationId xmlns:p14="http://schemas.microsoft.com/office/powerpoint/2010/main" val="2308662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ADF12-6187-0A47-8AFD-7A22D83BCC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E5E9FE-08C6-5B42-9E6B-5B2E70B52A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7E0862-A799-EB48-9254-B159EA8D5C64}"/>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EC963D8C-F6F5-1C45-820A-82DD031536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13267B7-613D-9544-AA63-D5AF7DBF815B}"/>
              </a:ext>
            </a:extLst>
          </p:cNvPr>
          <p:cNvSpPr>
            <a:spLocks noGrp="1"/>
          </p:cNvSpPr>
          <p:nvPr>
            <p:ph type="sldNum" sz="quarter" idx="12"/>
          </p:nvPr>
        </p:nvSpPr>
        <p:spPr>
          <a:xfrm>
            <a:off x="8610600" y="6356350"/>
            <a:ext cx="2743200" cy="365125"/>
          </a:xfrm>
          <a:prstGeom prst="rect">
            <a:avLst/>
          </a:prstGeom>
        </p:spPr>
        <p:txBody>
          <a:bodyPr/>
          <a:lstStyle/>
          <a:p>
            <a:fld id="{02CB6527-82B9-8643-B6E0-DE3791ED9F2E}" type="slidenum">
              <a:rPr lang="en-US" smtClean="0"/>
              <a:t>‹#›</a:t>
            </a:fld>
            <a:endParaRPr lang="en-US"/>
          </a:p>
        </p:txBody>
      </p:sp>
    </p:spTree>
    <p:extLst>
      <p:ext uri="{BB962C8B-B14F-4D97-AF65-F5344CB8AC3E}">
        <p14:creationId xmlns:p14="http://schemas.microsoft.com/office/powerpoint/2010/main" val="818515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674DA8-BCFD-854A-BDBC-B8253E3C77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BF191A-ADBA-EB42-ABE1-DE329FFE16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ED1D53-048A-EB46-9FC3-51E3CE2A93B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AC03698F-39A1-7443-AB43-D9D4D6D0EC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E90624E-AAC1-4947-82BB-8D0ECECE1720}"/>
              </a:ext>
            </a:extLst>
          </p:cNvPr>
          <p:cNvSpPr>
            <a:spLocks noGrp="1"/>
          </p:cNvSpPr>
          <p:nvPr>
            <p:ph type="sldNum" sz="quarter" idx="12"/>
          </p:nvPr>
        </p:nvSpPr>
        <p:spPr>
          <a:xfrm>
            <a:off x="8610600" y="6356350"/>
            <a:ext cx="2743200" cy="365125"/>
          </a:xfrm>
          <a:prstGeom prst="rect">
            <a:avLst/>
          </a:prstGeom>
        </p:spPr>
        <p:txBody>
          <a:bodyPr/>
          <a:lstStyle/>
          <a:p>
            <a:fld id="{02CB6527-82B9-8643-B6E0-DE3791ED9F2E}" type="slidenum">
              <a:rPr lang="en-US" smtClean="0"/>
              <a:t>‹#›</a:t>
            </a:fld>
            <a:endParaRPr lang="en-US"/>
          </a:p>
        </p:txBody>
      </p:sp>
    </p:spTree>
    <p:extLst>
      <p:ext uri="{BB962C8B-B14F-4D97-AF65-F5344CB8AC3E}">
        <p14:creationId xmlns:p14="http://schemas.microsoft.com/office/powerpoint/2010/main" val="1874817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1712669" y="274638"/>
            <a:ext cx="8525660" cy="685800"/>
          </a:xfrm>
          <a:prstGeom prst="rect">
            <a:avLst/>
          </a:prstGeom>
        </p:spPr>
        <p:txBody>
          <a:bodyPr>
            <a:noAutofit/>
          </a:bodyPr>
          <a:lstStyle>
            <a:lvl1pPr algn="ctr" defTabSz="457200" rtl="0" eaLnBrk="1" latinLnBrk="0" hangingPunct="1">
              <a:spcBef>
                <a:spcPct val="0"/>
              </a:spcBef>
              <a:buNone/>
              <a:defRPr lang="en-US" sz="2400" b="1" kern="1200" dirty="0" smtClean="0">
                <a:solidFill>
                  <a:srgbClr val="0070C0"/>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4" name="Slide Number Placeholder 5"/>
          <p:cNvSpPr>
            <a:spLocks noGrp="1"/>
          </p:cNvSpPr>
          <p:nvPr>
            <p:ph type="sldNum" sz="quarter" idx="4"/>
          </p:nvPr>
        </p:nvSpPr>
        <p:spPr>
          <a:xfrm>
            <a:off x="11684000" y="6599238"/>
            <a:ext cx="508000" cy="258763"/>
          </a:xfrm>
          <a:prstGeom prst="rect">
            <a:avLst/>
          </a:prstGeom>
        </p:spPr>
        <p:txBody>
          <a:bodyPr/>
          <a:lstStyle>
            <a:lvl1pPr>
              <a:defRPr sz="1200"/>
            </a:lvl1pPr>
          </a:lstStyle>
          <a:p>
            <a:pPr defTabSz="457200" fontAlgn="base">
              <a:spcBef>
                <a:spcPct val="0"/>
              </a:spcBef>
              <a:spcAft>
                <a:spcPct val="0"/>
              </a:spcAft>
            </a:pPr>
            <a:fld id="{A8C87AE2-5A65-447B-898D-36E38FA3D930}" type="slidenum">
              <a:rPr lang="en-US" smtClean="0">
                <a:solidFill>
                  <a:prstClr val="black"/>
                </a:solidFill>
                <a:cs typeface="Arial" charset="0"/>
              </a:rPr>
              <a:pPr defTabSz="457200" fontAlgn="base">
                <a:spcBef>
                  <a:spcPct val="0"/>
                </a:spcBef>
                <a:spcAft>
                  <a:spcPct val="0"/>
                </a:spcAft>
              </a:pPr>
              <a:t>‹#›</a:t>
            </a:fld>
            <a:endParaRPr lang="en-US" dirty="0">
              <a:solidFill>
                <a:prstClr val="black"/>
              </a:solidFill>
              <a:cs typeface="Arial" charset="0"/>
            </a:endParaRPr>
          </a:p>
        </p:txBody>
      </p:sp>
    </p:spTree>
    <p:extLst>
      <p:ext uri="{BB962C8B-B14F-4D97-AF65-F5344CB8AC3E}">
        <p14:creationId xmlns:p14="http://schemas.microsoft.com/office/powerpoint/2010/main" val="2552186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54242"/>
          </a:xfrm>
          <a:prstGeom prst="rect">
            <a:avLst/>
          </a:prstGeom>
        </p:spPr>
        <p:txBody>
          <a:bodyPr anchor="ctr"/>
          <a:lstStyle>
            <a:lvl1pPr>
              <a:defRPr sz="2400" b="0">
                <a:solidFill>
                  <a:srgbClr val="0070C0"/>
                </a:solidFill>
              </a:defRPr>
            </a:lvl1pPr>
          </a:lstStyle>
          <a:p>
            <a:r>
              <a:rPr lang="en-US" dirty="0"/>
              <a:t>Click to edit Master title style</a:t>
            </a:r>
          </a:p>
        </p:txBody>
      </p:sp>
    </p:spTree>
    <p:extLst>
      <p:ext uri="{BB962C8B-B14F-4D97-AF65-F5344CB8AC3E}">
        <p14:creationId xmlns:p14="http://schemas.microsoft.com/office/powerpoint/2010/main" val="36218503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08100"/>
            <a:ext cx="11074400" cy="5226050"/>
          </a:xfrm>
          <a:prstGeom prst="rect">
            <a:avLst/>
          </a:prstGeom>
        </p:spPr>
        <p:txBody>
          <a:bodyPr/>
          <a:lstStyle>
            <a:lvl1pPr>
              <a:buClr>
                <a:srgbClr val="00007A"/>
              </a:buClr>
              <a:buFont typeface="Wingdings" pitchFamily="2" charset="2"/>
              <a:buChar char="§"/>
              <a:defRPr sz="2400"/>
            </a:lvl1pPr>
            <a:lvl2pPr marL="685800" indent="-228600">
              <a:buClr>
                <a:srgbClr val="00007A"/>
              </a:buClr>
              <a:buFont typeface="Arial" pitchFamily="34" charset="0"/>
              <a:buChar char="•"/>
              <a:defRPr sz="2000"/>
            </a:lvl2pPr>
            <a:lvl3pPr marL="1143000" indent="-228600">
              <a:buClr>
                <a:srgbClr val="00007A"/>
              </a:buClr>
              <a:buFont typeface="Wingdings" pitchFamily="2" charset="2"/>
              <a:buChar char="§"/>
              <a:defRPr sz="1800"/>
            </a:lvl3pPr>
            <a:lvl4pPr marL="1600200" indent="-228600">
              <a:buClr>
                <a:srgbClr val="00007A"/>
              </a:buClr>
              <a:buFont typeface="Arial" pitchFamily="34" charset="0"/>
              <a:buChar char="•"/>
              <a:defRPr sz="1600"/>
            </a:lvl4pPr>
            <a:lvl5pPr marL="2057400" indent="-228600">
              <a:buClr>
                <a:srgbClr val="00007A"/>
              </a:buClr>
              <a:buFont typeface="Wingdings" pitchFamily="2" charset="2"/>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1"/>
          <p:cNvSpPr>
            <a:spLocks noGrp="1"/>
          </p:cNvSpPr>
          <p:nvPr>
            <p:ph type="sldNum" sz="quarter" idx="4"/>
          </p:nvPr>
        </p:nvSpPr>
        <p:spPr>
          <a:xfrm>
            <a:off x="11586056" y="6487128"/>
            <a:ext cx="492531" cy="285812"/>
          </a:xfrm>
          <a:prstGeom prst="rect">
            <a:avLst/>
          </a:prstGeom>
        </p:spPr>
        <p:txBody>
          <a:bodyPr vert="horz" lIns="91440" tIns="45720" rIns="91440" bIns="45720" rtlCol="0" anchor="ctr"/>
          <a:lstStyle>
            <a:lvl1pPr algn="r">
              <a:defRPr sz="900" smtClean="0">
                <a:solidFill>
                  <a:schemeClr val="tx1">
                    <a:tint val="75000"/>
                  </a:schemeClr>
                </a:solidFill>
                <a:latin typeface="Arial" pitchFamily="34" charset="0"/>
              </a:defRPr>
            </a:lvl1pPr>
          </a:lstStyle>
          <a:p>
            <a:pPr>
              <a:defRPr/>
            </a:pPr>
            <a:fld id="{5F77CC3E-C9B6-4317-A341-D93DF5A59E58}" type="slidenum">
              <a:rPr lang="en-US" smtClean="0"/>
              <a:t>‹#›</a:t>
            </a:fld>
            <a:endParaRPr lang="en-US" dirty="0"/>
          </a:p>
        </p:txBody>
      </p:sp>
    </p:spTree>
    <p:extLst>
      <p:ext uri="{BB962C8B-B14F-4D97-AF65-F5344CB8AC3E}">
        <p14:creationId xmlns:p14="http://schemas.microsoft.com/office/powerpoint/2010/main" val="2458411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lumMod val="75000"/>
          </a:schemeClr>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49D261DC-BD52-2E4E-B4BC-9799BD5C28BD}"/>
              </a:ext>
            </a:extLst>
          </p:cNvPr>
          <p:cNvSpPr>
            <a:spLocks noGrp="1"/>
          </p:cNvSpPr>
          <p:nvPr>
            <p:ph type="ctrTitle"/>
          </p:nvPr>
        </p:nvSpPr>
        <p:spPr>
          <a:xfrm>
            <a:off x="4397187" y="2229057"/>
            <a:ext cx="6589059" cy="1362347"/>
          </a:xfrm>
        </p:spPr>
        <p:txBody>
          <a:bodyPr anchor="b">
            <a:normAutofit/>
          </a:bodyPr>
          <a:lstStyle>
            <a:lvl1pPr algn="l">
              <a:defRPr sz="4800" b="1" i="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0" name="Subtitle 2">
            <a:extLst>
              <a:ext uri="{FF2B5EF4-FFF2-40B4-BE49-F238E27FC236}">
                <a16:creationId xmlns:a16="http://schemas.microsoft.com/office/drawing/2014/main" id="{025B2C9C-72AE-8F40-907C-954D561D8734}"/>
              </a:ext>
            </a:extLst>
          </p:cNvPr>
          <p:cNvSpPr>
            <a:spLocks noGrp="1"/>
          </p:cNvSpPr>
          <p:nvPr>
            <p:ph type="subTitle" idx="1"/>
          </p:nvPr>
        </p:nvSpPr>
        <p:spPr>
          <a:xfrm>
            <a:off x="4397186" y="3779076"/>
            <a:ext cx="6589059" cy="555715"/>
          </a:xfrm>
        </p:spPr>
        <p:txBody>
          <a:bodyPr/>
          <a:lstStyle>
            <a:lvl1pPr marL="0" indent="0" algn="l">
              <a:buNone/>
              <a:defRPr sz="2400" b="0" i="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1" name="Rectangle 20">
            <a:extLst>
              <a:ext uri="{FF2B5EF4-FFF2-40B4-BE49-F238E27FC236}">
                <a16:creationId xmlns:a16="http://schemas.microsoft.com/office/drawing/2014/main" id="{26C5F924-BA6D-B44D-AEF7-F1C723653A85}"/>
              </a:ext>
            </a:extLst>
          </p:cNvPr>
          <p:cNvSpPr/>
          <p:nvPr userDrawn="1"/>
        </p:nvSpPr>
        <p:spPr>
          <a:xfrm>
            <a:off x="0" y="5391172"/>
            <a:ext cx="12192000" cy="1466828"/>
          </a:xfrm>
          <a:prstGeom prst="rect">
            <a:avLst/>
          </a:prstGeom>
          <a:gradFill>
            <a:gsLst>
              <a:gs pos="55000">
                <a:schemeClr val="accent6"/>
              </a:gs>
              <a:gs pos="7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D758F44-B58B-984A-80F9-21D20BA09BBC}"/>
              </a:ext>
            </a:extLst>
          </p:cNvPr>
          <p:cNvSpPr/>
          <p:nvPr userDrawn="1"/>
        </p:nvSpPr>
        <p:spPr>
          <a:xfrm>
            <a:off x="0" y="5363469"/>
            <a:ext cx="12192000" cy="45719"/>
          </a:xfrm>
          <a:prstGeom prst="rect">
            <a:avLst/>
          </a:prstGeom>
          <a:gradFill>
            <a:gsLst>
              <a:gs pos="55000">
                <a:srgbClr val="28379C"/>
              </a:gs>
              <a:gs pos="7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E6AAF683-810E-CB4B-8A92-D75A93308BBF}"/>
              </a:ext>
            </a:extLst>
          </p:cNvPr>
          <p:cNvPicPr>
            <a:picLocks noChangeAspect="1"/>
          </p:cNvPicPr>
          <p:nvPr userDrawn="1"/>
        </p:nvPicPr>
        <p:blipFill>
          <a:blip r:embed="rId2">
            <a:alphaModFix/>
          </a:blip>
          <a:stretch>
            <a:fillRect/>
          </a:stretch>
        </p:blipFill>
        <p:spPr>
          <a:xfrm>
            <a:off x="10054200" y="5916524"/>
            <a:ext cx="1497739" cy="417516"/>
          </a:xfrm>
          <a:prstGeom prst="rect">
            <a:avLst/>
          </a:prstGeom>
        </p:spPr>
      </p:pic>
      <p:pic>
        <p:nvPicPr>
          <p:cNvPr id="24" name="Graphic 23">
            <a:extLst>
              <a:ext uri="{FF2B5EF4-FFF2-40B4-BE49-F238E27FC236}">
                <a16:creationId xmlns:a16="http://schemas.microsoft.com/office/drawing/2014/main" id="{9220D979-7C96-0049-BDDB-0B3FF7DD06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766272" y="5582555"/>
            <a:ext cx="1085455" cy="1085455"/>
          </a:xfrm>
          <a:prstGeom prst="rect">
            <a:avLst/>
          </a:prstGeom>
        </p:spPr>
      </p:pic>
      <p:pic>
        <p:nvPicPr>
          <p:cNvPr id="25" name="Picture 24">
            <a:extLst>
              <a:ext uri="{FF2B5EF4-FFF2-40B4-BE49-F238E27FC236}">
                <a16:creationId xmlns:a16="http://schemas.microsoft.com/office/drawing/2014/main" id="{9C7302DF-5A8E-E14E-A999-1F1E2A428342}"/>
              </a:ext>
            </a:extLst>
          </p:cNvPr>
          <p:cNvPicPr>
            <a:picLocks noChangeAspect="1"/>
          </p:cNvPicPr>
          <p:nvPr userDrawn="1"/>
        </p:nvPicPr>
        <p:blipFill rotWithShape="1">
          <a:blip r:embed="rId5" cstate="print">
            <a:duotone>
              <a:schemeClr val="bg2">
                <a:shade val="45000"/>
                <a:satMod val="135000"/>
              </a:schemeClr>
              <a:prstClr val="white"/>
            </a:duotone>
            <a:alphaModFix amt="10000"/>
            <a:extLst>
              <a:ext uri="{28A0092B-C50C-407E-A947-70E740481C1C}">
                <a14:useLocalDpi xmlns:a14="http://schemas.microsoft.com/office/drawing/2010/main"/>
              </a:ext>
            </a:extLst>
          </a:blip>
          <a:srcRect/>
          <a:stretch/>
        </p:blipFill>
        <p:spPr>
          <a:xfrm rot="10800000">
            <a:off x="1" y="5373441"/>
            <a:ext cx="12191999" cy="1466829"/>
          </a:xfrm>
          <a:prstGeom prst="rect">
            <a:avLst/>
          </a:prstGeom>
        </p:spPr>
      </p:pic>
      <p:sp>
        <p:nvSpPr>
          <p:cNvPr id="27" name="Rectangle 26">
            <a:extLst>
              <a:ext uri="{FF2B5EF4-FFF2-40B4-BE49-F238E27FC236}">
                <a16:creationId xmlns:a16="http://schemas.microsoft.com/office/drawing/2014/main" id="{9983B313-45A0-1A42-881A-21CEF02C4FA5}"/>
              </a:ext>
            </a:extLst>
          </p:cNvPr>
          <p:cNvSpPr/>
          <p:nvPr userDrawn="1"/>
        </p:nvSpPr>
        <p:spPr>
          <a:xfrm>
            <a:off x="1035424" y="460280"/>
            <a:ext cx="11156575" cy="420953"/>
          </a:xfrm>
          <a:prstGeom prst="rect">
            <a:avLst/>
          </a:prstGeom>
          <a:gradFill flip="none" rotWithShape="1">
            <a:gsLst>
              <a:gs pos="79000">
                <a:srgbClr val="FF781A"/>
              </a:gs>
              <a:gs pos="28000">
                <a:schemeClr val="bg1">
                  <a:alpha val="0"/>
                </a:scheme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EE5E3C6-4B2C-E942-B626-2BE1936133AB}"/>
              </a:ext>
            </a:extLst>
          </p:cNvPr>
          <p:cNvSpPr/>
          <p:nvPr userDrawn="1"/>
        </p:nvSpPr>
        <p:spPr>
          <a:xfrm>
            <a:off x="5411231" y="484191"/>
            <a:ext cx="6710082" cy="3632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i="0" kern="1200" dirty="0">
                <a:solidFill>
                  <a:schemeClr val="bg1"/>
                </a:solidFill>
                <a:effectLst/>
                <a:latin typeface="Trade Gothic LT Std Extended" pitchFamily="2" charset="0"/>
                <a:ea typeface="+mn-ea"/>
                <a:cs typeface="Arial" panose="020B0604020202020204" pitchFamily="34" charset="0"/>
              </a:rPr>
              <a:t>INNOVATE. COLLABORATE. DELIVER.</a:t>
            </a:r>
          </a:p>
        </p:txBody>
      </p:sp>
      <p:pic>
        <p:nvPicPr>
          <p:cNvPr id="29" name="Picture 28">
            <a:extLst>
              <a:ext uri="{FF2B5EF4-FFF2-40B4-BE49-F238E27FC236}">
                <a16:creationId xmlns:a16="http://schemas.microsoft.com/office/drawing/2014/main" id="{4DC94403-B233-B443-8352-A9A924060343}"/>
              </a:ext>
            </a:extLst>
          </p:cNvPr>
          <p:cNvPicPr>
            <a:picLocks noChangeAspect="1"/>
          </p:cNvPicPr>
          <p:nvPr userDrawn="1"/>
        </p:nvPicPr>
        <p:blipFill rotWithShape="1">
          <a:blip r:embed="rId6" cstate="print">
            <a:duotone>
              <a:prstClr val="black"/>
              <a:schemeClr val="tx2">
                <a:tint val="45000"/>
                <a:satMod val="400000"/>
              </a:schemeClr>
            </a:duotone>
            <a:alphaModFix amt="17000"/>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rcRect/>
          <a:stretch/>
        </p:blipFill>
        <p:spPr>
          <a:xfrm>
            <a:off x="-1" y="0"/>
            <a:ext cx="4190339" cy="5233488"/>
          </a:xfrm>
          <a:prstGeom prst="rect">
            <a:avLst/>
          </a:prstGeom>
        </p:spPr>
      </p:pic>
    </p:spTree>
    <p:extLst>
      <p:ext uri="{BB962C8B-B14F-4D97-AF65-F5344CB8AC3E}">
        <p14:creationId xmlns:p14="http://schemas.microsoft.com/office/powerpoint/2010/main" val="1841411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029D14-1536-9140-A2B5-2D8BEE280C37}"/>
              </a:ext>
            </a:extLst>
          </p:cNvPr>
          <p:cNvSpPr/>
          <p:nvPr userDrawn="1"/>
        </p:nvSpPr>
        <p:spPr>
          <a:xfrm>
            <a:off x="0" y="0"/>
            <a:ext cx="12192000" cy="892022"/>
          </a:xfrm>
          <a:prstGeom prst="rect">
            <a:avLst/>
          </a:prstGeom>
          <a:gradFill flip="none" rotWithShape="1">
            <a:gsLst>
              <a:gs pos="97000">
                <a:srgbClr val="28379C"/>
              </a:gs>
              <a:gs pos="0">
                <a:schemeClr val="accent6">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3954ED8-F337-1344-92F9-6F655B22AF61}"/>
              </a:ext>
            </a:extLst>
          </p:cNvPr>
          <p:cNvPicPr>
            <a:picLocks noChangeAspect="1"/>
          </p:cNvPicPr>
          <p:nvPr userDrawn="1"/>
        </p:nvPicPr>
        <p:blipFill rotWithShape="1">
          <a:blip r:embed="rId2" cstate="print">
            <a:duotone>
              <a:schemeClr val="bg2">
                <a:shade val="45000"/>
                <a:satMod val="135000"/>
              </a:schemeClr>
              <a:prstClr val="white"/>
            </a:duotone>
            <a:alphaModFix amt="12000"/>
            <a:extLst>
              <a:ext uri="{28A0092B-C50C-407E-A947-70E740481C1C}">
                <a14:useLocalDpi xmlns:a14="http://schemas.microsoft.com/office/drawing/2010/main"/>
              </a:ext>
            </a:extLst>
          </a:blip>
          <a:srcRect/>
          <a:stretch/>
        </p:blipFill>
        <p:spPr>
          <a:xfrm rot="10800000" flipH="1">
            <a:off x="-4" y="-1"/>
            <a:ext cx="11497239" cy="856822"/>
          </a:xfrm>
          <a:prstGeom prst="rect">
            <a:avLst/>
          </a:prstGeom>
        </p:spPr>
      </p:pic>
      <p:sp>
        <p:nvSpPr>
          <p:cNvPr id="6" name="Rectangle 5">
            <a:extLst>
              <a:ext uri="{FF2B5EF4-FFF2-40B4-BE49-F238E27FC236}">
                <a16:creationId xmlns:a16="http://schemas.microsoft.com/office/drawing/2014/main" id="{1F40C3E3-6F10-ED4F-B1F0-532F7F1FF76C}"/>
              </a:ext>
            </a:extLst>
          </p:cNvPr>
          <p:cNvSpPr/>
          <p:nvPr userDrawn="1"/>
        </p:nvSpPr>
        <p:spPr>
          <a:xfrm>
            <a:off x="0" y="891251"/>
            <a:ext cx="12192000" cy="5966749"/>
          </a:xfrm>
          <a:prstGeom prst="rect">
            <a:avLst/>
          </a:prstGeom>
          <a:gradFill flip="none" rotWithShape="1">
            <a:gsLst>
              <a:gs pos="66000">
                <a:schemeClr val="bg1">
                  <a:lumMod val="85000"/>
                </a:schemeClr>
              </a:gs>
              <a:gs pos="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2A1B3E-989D-C344-8E46-CFD28E211E12}"/>
              </a:ext>
            </a:extLst>
          </p:cNvPr>
          <p:cNvSpPr>
            <a:spLocks noGrp="1"/>
          </p:cNvSpPr>
          <p:nvPr>
            <p:ph type="title"/>
          </p:nvPr>
        </p:nvSpPr>
        <p:spPr>
          <a:xfrm>
            <a:off x="838201" y="157902"/>
            <a:ext cx="10515600" cy="687820"/>
          </a:xfrm>
        </p:spPr>
        <p:txBody>
          <a:bodyPr>
            <a:normAutofit/>
          </a:bodyPr>
          <a:lstStyle>
            <a:lvl1pPr>
              <a:defRPr sz="4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EFBACFB-196F-1945-A63A-76819D05A456}"/>
              </a:ext>
            </a:extLst>
          </p:cNvPr>
          <p:cNvSpPr>
            <a:spLocks noGrp="1"/>
          </p:cNvSpPr>
          <p:nvPr>
            <p:ph idx="1"/>
          </p:nvPr>
        </p:nvSpPr>
        <p:spPr>
          <a:xfrm>
            <a:off x="838200" y="1537855"/>
            <a:ext cx="10515600" cy="4639108"/>
          </a:xfrm>
        </p:spPr>
        <p:txBody>
          <a:bodyPr/>
          <a:lstStyle>
            <a:lvl1pPr>
              <a:defRPr>
                <a:solidFill>
                  <a:schemeClr val="tx1">
                    <a:lumMod val="75000"/>
                    <a:lumOff val="25000"/>
                  </a:schemeClr>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Graphic 8">
            <a:extLst>
              <a:ext uri="{FF2B5EF4-FFF2-40B4-BE49-F238E27FC236}">
                <a16:creationId xmlns:a16="http://schemas.microsoft.com/office/drawing/2014/main" id="{34BC5ADE-0739-E04C-9624-640F44F9E51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65018" y="6342650"/>
            <a:ext cx="1237801" cy="358082"/>
          </a:xfrm>
          <a:prstGeom prst="rect">
            <a:avLst/>
          </a:prstGeom>
        </p:spPr>
      </p:pic>
      <p:sp>
        <p:nvSpPr>
          <p:cNvPr id="17" name="Slide Number Placeholder 5">
            <a:extLst>
              <a:ext uri="{FF2B5EF4-FFF2-40B4-BE49-F238E27FC236}">
                <a16:creationId xmlns:a16="http://schemas.microsoft.com/office/drawing/2014/main" id="{008A740D-8578-8844-BF8B-0006023EDAA4}"/>
              </a:ext>
            </a:extLst>
          </p:cNvPr>
          <p:cNvSpPr>
            <a:spLocks noGrp="1"/>
          </p:cNvSpPr>
          <p:nvPr>
            <p:ph type="sldNum" sz="quarter" idx="12"/>
          </p:nvPr>
        </p:nvSpPr>
        <p:spPr>
          <a:xfrm>
            <a:off x="11353799" y="6339129"/>
            <a:ext cx="545431" cy="365125"/>
          </a:xfrm>
          <a:prstGeom prst="rect">
            <a:avLst/>
          </a:prstGeom>
        </p:spPr>
        <p:txBody>
          <a:bodyPr/>
          <a:lstStyle>
            <a:lvl1pPr>
              <a:defRPr sz="1050">
                <a:latin typeface="Arial" panose="020B0604020202020204" pitchFamily="34" charset="0"/>
                <a:cs typeface="Arial" panose="020B0604020202020204" pitchFamily="34" charset="0"/>
              </a:defRPr>
            </a:lvl1pPr>
          </a:lstStyle>
          <a:p>
            <a:fld id="{71300DEA-5D50-3E48-89ED-3C97A4BD0F95}" type="slidenum">
              <a:rPr lang="en-US" smtClean="0"/>
              <a:pPr/>
              <a:t>‹#›</a:t>
            </a:fld>
            <a:endParaRPr lang="en-US" dirty="0"/>
          </a:p>
        </p:txBody>
      </p:sp>
      <p:sp>
        <p:nvSpPr>
          <p:cNvPr id="10" name="Rectangle 9">
            <a:extLst>
              <a:ext uri="{FF2B5EF4-FFF2-40B4-BE49-F238E27FC236}">
                <a16:creationId xmlns:a16="http://schemas.microsoft.com/office/drawing/2014/main" id="{D0CCB375-2DA6-2147-A873-D5E119813763}"/>
              </a:ext>
            </a:extLst>
          </p:cNvPr>
          <p:cNvSpPr/>
          <p:nvPr userDrawn="1"/>
        </p:nvSpPr>
        <p:spPr>
          <a:xfrm>
            <a:off x="0" y="891251"/>
            <a:ext cx="12192000" cy="45719"/>
          </a:xfrm>
          <a:prstGeom prst="rect">
            <a:avLst/>
          </a:prstGeom>
          <a:gradFill flip="none" rotWithShape="1">
            <a:gsLst>
              <a:gs pos="66000">
                <a:schemeClr val="accent6"/>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CFD2E2A-E0DB-584B-98B4-20E4F5227CA0}"/>
              </a:ext>
            </a:extLst>
          </p:cNvPr>
          <p:cNvSpPr/>
          <p:nvPr userDrawn="1"/>
        </p:nvSpPr>
        <p:spPr>
          <a:xfrm>
            <a:off x="2971688" y="921578"/>
            <a:ext cx="9220310" cy="287516"/>
          </a:xfrm>
          <a:prstGeom prst="rect">
            <a:avLst/>
          </a:prstGeom>
          <a:gradFill flip="none" rotWithShape="1">
            <a:gsLst>
              <a:gs pos="79000">
                <a:srgbClr val="FF781A"/>
              </a:gs>
              <a:gs pos="28000">
                <a:schemeClr val="bg1">
                  <a:alpha val="0"/>
                </a:scheme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0E7496-74AB-944B-A815-8DA81D09CA48}"/>
              </a:ext>
            </a:extLst>
          </p:cNvPr>
          <p:cNvSpPr/>
          <p:nvPr userDrawn="1"/>
        </p:nvSpPr>
        <p:spPr>
          <a:xfrm>
            <a:off x="6646475" y="953200"/>
            <a:ext cx="5545523" cy="248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i="0" kern="1200" dirty="0">
                <a:solidFill>
                  <a:schemeClr val="bg1"/>
                </a:solidFill>
                <a:effectLst/>
                <a:latin typeface="Trade Gothic LT Std Extended" pitchFamily="2" charset="0"/>
                <a:ea typeface="+mn-ea"/>
                <a:cs typeface="Arial" panose="020B0604020202020204" pitchFamily="34" charset="0"/>
              </a:rPr>
              <a:t>INNOVATE. COLLABORATE. DELIVER.</a:t>
            </a:r>
          </a:p>
        </p:txBody>
      </p:sp>
    </p:spTree>
    <p:extLst>
      <p:ext uri="{BB962C8B-B14F-4D97-AF65-F5344CB8AC3E}">
        <p14:creationId xmlns:p14="http://schemas.microsoft.com/office/powerpoint/2010/main" val="151001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029D14-1536-9140-A2B5-2D8BEE280C37}"/>
              </a:ext>
            </a:extLst>
          </p:cNvPr>
          <p:cNvSpPr/>
          <p:nvPr userDrawn="1"/>
        </p:nvSpPr>
        <p:spPr>
          <a:xfrm>
            <a:off x="0" y="0"/>
            <a:ext cx="12192000" cy="892022"/>
          </a:xfrm>
          <a:prstGeom prst="rect">
            <a:avLst/>
          </a:prstGeom>
          <a:gradFill flip="none" rotWithShape="1">
            <a:gsLst>
              <a:gs pos="97000">
                <a:srgbClr val="28379C"/>
              </a:gs>
              <a:gs pos="0">
                <a:schemeClr val="accent6">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E3A63DE9-3116-794E-93B0-3A28B8E83B78}"/>
              </a:ext>
            </a:extLst>
          </p:cNvPr>
          <p:cNvPicPr>
            <a:picLocks noChangeAspect="1"/>
          </p:cNvPicPr>
          <p:nvPr userDrawn="1"/>
        </p:nvPicPr>
        <p:blipFill rotWithShape="1">
          <a:blip r:embed="rId2" cstate="print">
            <a:duotone>
              <a:schemeClr val="bg2">
                <a:shade val="45000"/>
                <a:satMod val="135000"/>
              </a:schemeClr>
              <a:prstClr val="white"/>
            </a:duotone>
            <a:alphaModFix amt="12000"/>
            <a:extLst>
              <a:ext uri="{28A0092B-C50C-407E-A947-70E740481C1C}">
                <a14:useLocalDpi xmlns:a14="http://schemas.microsoft.com/office/drawing/2010/main"/>
              </a:ext>
            </a:extLst>
          </a:blip>
          <a:srcRect/>
          <a:stretch/>
        </p:blipFill>
        <p:spPr>
          <a:xfrm rot="10800000" flipH="1">
            <a:off x="-4" y="-1"/>
            <a:ext cx="11497239" cy="856822"/>
          </a:xfrm>
          <a:prstGeom prst="rect">
            <a:avLst/>
          </a:prstGeom>
        </p:spPr>
      </p:pic>
      <p:sp>
        <p:nvSpPr>
          <p:cNvPr id="6" name="Rectangle 5">
            <a:extLst>
              <a:ext uri="{FF2B5EF4-FFF2-40B4-BE49-F238E27FC236}">
                <a16:creationId xmlns:a16="http://schemas.microsoft.com/office/drawing/2014/main" id="{1F40C3E3-6F10-ED4F-B1F0-532F7F1FF76C}"/>
              </a:ext>
            </a:extLst>
          </p:cNvPr>
          <p:cNvSpPr/>
          <p:nvPr userDrawn="1"/>
        </p:nvSpPr>
        <p:spPr>
          <a:xfrm>
            <a:off x="0" y="891251"/>
            <a:ext cx="12192000" cy="5966749"/>
          </a:xfrm>
          <a:prstGeom prst="rect">
            <a:avLst/>
          </a:prstGeom>
          <a:gradFill flip="none" rotWithShape="1">
            <a:gsLst>
              <a:gs pos="66000">
                <a:schemeClr val="bg1">
                  <a:lumMod val="85000"/>
                </a:schemeClr>
              </a:gs>
              <a:gs pos="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6DC9D38-CDA1-294C-8DDB-FBB22128C466}"/>
              </a:ext>
            </a:extLst>
          </p:cNvPr>
          <p:cNvPicPr>
            <a:picLocks noChangeAspect="1"/>
          </p:cNvPicPr>
          <p:nvPr userDrawn="1"/>
        </p:nvPicPr>
        <p:blipFill rotWithShape="1">
          <a:blip r:embed="rId3" cstate="print">
            <a:duotone>
              <a:schemeClr val="bg2">
                <a:shade val="45000"/>
                <a:satMod val="135000"/>
              </a:schemeClr>
              <a:prstClr val="white"/>
            </a:duotone>
            <a:alphaModFix amt="20000"/>
            <a:extLst>
              <a:ext uri="{28A0092B-C50C-407E-A947-70E740481C1C}">
                <a14:useLocalDpi xmlns:a14="http://schemas.microsoft.com/office/drawing/2010/main"/>
              </a:ext>
            </a:extLst>
          </a:blip>
          <a:srcRect/>
          <a:stretch/>
        </p:blipFill>
        <p:spPr>
          <a:xfrm rot="10800000">
            <a:off x="-3" y="936969"/>
            <a:ext cx="12192001" cy="5921026"/>
          </a:xfrm>
          <a:prstGeom prst="rect">
            <a:avLst/>
          </a:prstGeom>
        </p:spPr>
      </p:pic>
      <p:sp>
        <p:nvSpPr>
          <p:cNvPr id="2" name="Title 1">
            <a:extLst>
              <a:ext uri="{FF2B5EF4-FFF2-40B4-BE49-F238E27FC236}">
                <a16:creationId xmlns:a16="http://schemas.microsoft.com/office/drawing/2014/main" id="{DF2A1B3E-989D-C344-8E46-CFD28E211E12}"/>
              </a:ext>
            </a:extLst>
          </p:cNvPr>
          <p:cNvSpPr>
            <a:spLocks noGrp="1"/>
          </p:cNvSpPr>
          <p:nvPr>
            <p:ph type="title"/>
          </p:nvPr>
        </p:nvSpPr>
        <p:spPr>
          <a:xfrm>
            <a:off x="838201" y="157902"/>
            <a:ext cx="10515600" cy="687820"/>
          </a:xfrm>
        </p:spPr>
        <p:txBody>
          <a:bodyPr>
            <a:normAutofit/>
          </a:bodyPr>
          <a:lstStyle>
            <a:lvl1pPr>
              <a:defRPr sz="4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EFBACFB-196F-1945-A63A-76819D05A456}"/>
              </a:ext>
            </a:extLst>
          </p:cNvPr>
          <p:cNvSpPr>
            <a:spLocks noGrp="1"/>
          </p:cNvSpPr>
          <p:nvPr>
            <p:ph idx="1"/>
          </p:nvPr>
        </p:nvSpPr>
        <p:spPr>
          <a:xfrm>
            <a:off x="838200" y="1537855"/>
            <a:ext cx="10515600" cy="4639108"/>
          </a:xfrm>
        </p:spPr>
        <p:txBody>
          <a:bodyPr/>
          <a:lstStyle>
            <a:lvl1pPr>
              <a:defRPr>
                <a:solidFill>
                  <a:schemeClr val="tx1">
                    <a:lumMod val="75000"/>
                    <a:lumOff val="25000"/>
                  </a:schemeClr>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Graphic 8">
            <a:extLst>
              <a:ext uri="{FF2B5EF4-FFF2-40B4-BE49-F238E27FC236}">
                <a16:creationId xmlns:a16="http://schemas.microsoft.com/office/drawing/2014/main" id="{34BC5ADE-0739-E04C-9624-640F44F9E51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65018" y="6342650"/>
            <a:ext cx="1237801" cy="358082"/>
          </a:xfrm>
          <a:prstGeom prst="rect">
            <a:avLst/>
          </a:prstGeom>
        </p:spPr>
      </p:pic>
      <p:sp>
        <p:nvSpPr>
          <p:cNvPr id="17" name="Slide Number Placeholder 5">
            <a:extLst>
              <a:ext uri="{FF2B5EF4-FFF2-40B4-BE49-F238E27FC236}">
                <a16:creationId xmlns:a16="http://schemas.microsoft.com/office/drawing/2014/main" id="{008A740D-8578-8844-BF8B-0006023EDAA4}"/>
              </a:ext>
            </a:extLst>
          </p:cNvPr>
          <p:cNvSpPr>
            <a:spLocks noGrp="1"/>
          </p:cNvSpPr>
          <p:nvPr>
            <p:ph type="sldNum" sz="quarter" idx="12"/>
          </p:nvPr>
        </p:nvSpPr>
        <p:spPr>
          <a:xfrm>
            <a:off x="11353799" y="6339129"/>
            <a:ext cx="545431" cy="365125"/>
          </a:xfrm>
          <a:prstGeom prst="rect">
            <a:avLst/>
          </a:prstGeom>
        </p:spPr>
        <p:txBody>
          <a:bodyPr/>
          <a:lstStyle>
            <a:lvl1pPr>
              <a:defRPr sz="1050">
                <a:latin typeface="Arial" panose="020B0604020202020204" pitchFamily="34" charset="0"/>
                <a:cs typeface="Arial" panose="020B0604020202020204" pitchFamily="34" charset="0"/>
              </a:defRPr>
            </a:lvl1pPr>
          </a:lstStyle>
          <a:p>
            <a:fld id="{71300DEA-5D50-3E48-89ED-3C97A4BD0F95}" type="slidenum">
              <a:rPr lang="en-US" smtClean="0"/>
              <a:pPr/>
              <a:t>‹#›</a:t>
            </a:fld>
            <a:endParaRPr lang="en-US" dirty="0"/>
          </a:p>
        </p:txBody>
      </p:sp>
      <p:sp>
        <p:nvSpPr>
          <p:cNvPr id="10" name="Rectangle 9">
            <a:extLst>
              <a:ext uri="{FF2B5EF4-FFF2-40B4-BE49-F238E27FC236}">
                <a16:creationId xmlns:a16="http://schemas.microsoft.com/office/drawing/2014/main" id="{D0CCB375-2DA6-2147-A873-D5E119813763}"/>
              </a:ext>
            </a:extLst>
          </p:cNvPr>
          <p:cNvSpPr/>
          <p:nvPr userDrawn="1"/>
        </p:nvSpPr>
        <p:spPr>
          <a:xfrm>
            <a:off x="0" y="891251"/>
            <a:ext cx="12192000" cy="45719"/>
          </a:xfrm>
          <a:prstGeom prst="rect">
            <a:avLst/>
          </a:prstGeom>
          <a:gradFill flip="none" rotWithShape="1">
            <a:gsLst>
              <a:gs pos="66000">
                <a:schemeClr val="accent6"/>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CFD2E2A-E0DB-584B-98B4-20E4F5227CA0}"/>
              </a:ext>
            </a:extLst>
          </p:cNvPr>
          <p:cNvSpPr/>
          <p:nvPr userDrawn="1"/>
        </p:nvSpPr>
        <p:spPr>
          <a:xfrm>
            <a:off x="2971688" y="921578"/>
            <a:ext cx="9220310" cy="287516"/>
          </a:xfrm>
          <a:prstGeom prst="rect">
            <a:avLst/>
          </a:prstGeom>
          <a:gradFill flip="none" rotWithShape="1">
            <a:gsLst>
              <a:gs pos="79000">
                <a:srgbClr val="FF781A"/>
              </a:gs>
              <a:gs pos="28000">
                <a:schemeClr val="bg1">
                  <a:alpha val="0"/>
                </a:scheme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0E7496-74AB-944B-A815-8DA81D09CA48}"/>
              </a:ext>
            </a:extLst>
          </p:cNvPr>
          <p:cNvSpPr/>
          <p:nvPr userDrawn="1"/>
        </p:nvSpPr>
        <p:spPr>
          <a:xfrm>
            <a:off x="6646475" y="953200"/>
            <a:ext cx="5545523" cy="248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i="0" kern="1200" dirty="0">
                <a:solidFill>
                  <a:schemeClr val="bg1"/>
                </a:solidFill>
                <a:effectLst/>
                <a:latin typeface="Trade Gothic LT Std Extended" pitchFamily="2" charset="0"/>
                <a:ea typeface="+mn-ea"/>
                <a:cs typeface="Arial" panose="020B0604020202020204" pitchFamily="34" charset="0"/>
              </a:rPr>
              <a:t>INNOVATE. COLLABORATE. DELIVER.</a:t>
            </a:r>
          </a:p>
        </p:txBody>
      </p:sp>
      <p:pic>
        <p:nvPicPr>
          <p:cNvPr id="16" name="Picture 15">
            <a:extLst>
              <a:ext uri="{FF2B5EF4-FFF2-40B4-BE49-F238E27FC236}">
                <a16:creationId xmlns:a16="http://schemas.microsoft.com/office/drawing/2014/main" id="{80F3C4D6-B725-3347-A2B8-2203B3C748D8}"/>
              </a:ext>
            </a:extLst>
          </p:cNvPr>
          <p:cNvPicPr>
            <a:picLocks noChangeAspect="1"/>
          </p:cNvPicPr>
          <p:nvPr userDrawn="1"/>
        </p:nvPicPr>
        <p:blipFill rotWithShape="1">
          <a:blip r:embed="rId6" cstate="print">
            <a:alphaModFix amt="30000"/>
            <a:extLst>
              <a:ext uri="{28A0092B-C50C-407E-A947-70E740481C1C}">
                <a14:useLocalDpi xmlns:a14="http://schemas.microsoft.com/office/drawing/2010/main"/>
              </a:ext>
            </a:extLst>
          </a:blip>
          <a:srcRect/>
          <a:stretch/>
        </p:blipFill>
        <p:spPr>
          <a:xfrm>
            <a:off x="8203473" y="1179069"/>
            <a:ext cx="3988527" cy="5689200"/>
          </a:xfrm>
          <a:prstGeom prst="rect">
            <a:avLst/>
          </a:prstGeom>
        </p:spPr>
      </p:pic>
    </p:spTree>
    <p:extLst>
      <p:ext uri="{BB962C8B-B14F-4D97-AF65-F5344CB8AC3E}">
        <p14:creationId xmlns:p14="http://schemas.microsoft.com/office/powerpoint/2010/main" val="3992063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A1B3E-989D-C344-8E46-CFD28E211E12}"/>
              </a:ext>
            </a:extLst>
          </p:cNvPr>
          <p:cNvSpPr>
            <a:spLocks noGrp="1"/>
          </p:cNvSpPr>
          <p:nvPr>
            <p:ph type="title"/>
          </p:nvPr>
        </p:nvSpPr>
        <p:spPr>
          <a:xfrm>
            <a:off x="838200" y="204202"/>
            <a:ext cx="10515600" cy="687820"/>
          </a:xfrm>
        </p:spPr>
        <p:txBody>
          <a:bodyPr>
            <a:normAutofit/>
          </a:bodyPr>
          <a:lstStyle>
            <a:lvl1pPr>
              <a:defRPr sz="4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EFBACFB-196F-1945-A63A-76819D05A456}"/>
              </a:ext>
            </a:extLst>
          </p:cNvPr>
          <p:cNvSpPr>
            <a:spLocks noGrp="1"/>
          </p:cNvSpPr>
          <p:nvPr>
            <p:ph idx="1"/>
          </p:nvPr>
        </p:nvSpPr>
        <p:spPr>
          <a:xfrm>
            <a:off x="838200" y="1537855"/>
            <a:ext cx="10515600" cy="4639108"/>
          </a:xfrm>
        </p:spPr>
        <p:txBody>
          <a:bodyPr/>
          <a:lstStyle>
            <a:lvl1pPr>
              <a:defRPr>
                <a:solidFill>
                  <a:schemeClr val="tx1">
                    <a:lumMod val="75000"/>
                    <a:lumOff val="25000"/>
                  </a:schemeClr>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5">
            <a:extLst>
              <a:ext uri="{FF2B5EF4-FFF2-40B4-BE49-F238E27FC236}">
                <a16:creationId xmlns:a16="http://schemas.microsoft.com/office/drawing/2014/main" id="{008A740D-8578-8844-BF8B-0006023EDAA4}"/>
              </a:ext>
            </a:extLst>
          </p:cNvPr>
          <p:cNvSpPr>
            <a:spLocks noGrp="1"/>
          </p:cNvSpPr>
          <p:nvPr>
            <p:ph type="sldNum" sz="quarter" idx="12"/>
          </p:nvPr>
        </p:nvSpPr>
        <p:spPr>
          <a:xfrm>
            <a:off x="11353799" y="6339129"/>
            <a:ext cx="545431" cy="365125"/>
          </a:xfrm>
          <a:prstGeom prst="rect">
            <a:avLst/>
          </a:prstGeom>
        </p:spPr>
        <p:txBody>
          <a:bodyPr/>
          <a:lstStyle>
            <a:lvl1pPr>
              <a:defRPr sz="1050">
                <a:latin typeface="Arial" panose="020B0604020202020204" pitchFamily="34" charset="0"/>
                <a:cs typeface="Arial" panose="020B0604020202020204" pitchFamily="34" charset="0"/>
              </a:defRPr>
            </a:lvl1pPr>
          </a:lstStyle>
          <a:p>
            <a:fld id="{71300DEA-5D50-3E48-89ED-3C97A4BD0F95}" type="slidenum">
              <a:rPr lang="en-US" smtClean="0"/>
              <a:pPr/>
              <a:t>‹#›</a:t>
            </a:fld>
            <a:endParaRPr lang="en-US" dirty="0"/>
          </a:p>
        </p:txBody>
      </p:sp>
    </p:spTree>
    <p:extLst>
      <p:ext uri="{BB962C8B-B14F-4D97-AF65-F5344CB8AC3E}">
        <p14:creationId xmlns:p14="http://schemas.microsoft.com/office/powerpoint/2010/main" val="1623038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A1B3E-989D-C344-8E46-CFD28E211E12}"/>
              </a:ext>
            </a:extLst>
          </p:cNvPr>
          <p:cNvSpPr>
            <a:spLocks noGrp="1"/>
          </p:cNvSpPr>
          <p:nvPr>
            <p:ph type="title"/>
          </p:nvPr>
        </p:nvSpPr>
        <p:spPr>
          <a:xfrm>
            <a:off x="838200" y="204202"/>
            <a:ext cx="10515600" cy="687820"/>
          </a:xfrm>
        </p:spPr>
        <p:txBody>
          <a:bodyPr>
            <a:normAutofit/>
          </a:bodyPr>
          <a:lstStyle>
            <a:lvl1pPr>
              <a:defRPr sz="4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EFBACFB-196F-1945-A63A-76819D05A456}"/>
              </a:ext>
            </a:extLst>
          </p:cNvPr>
          <p:cNvSpPr>
            <a:spLocks noGrp="1"/>
          </p:cNvSpPr>
          <p:nvPr>
            <p:ph idx="1"/>
          </p:nvPr>
        </p:nvSpPr>
        <p:spPr>
          <a:xfrm>
            <a:off x="838200" y="1537855"/>
            <a:ext cx="10515600" cy="4639108"/>
          </a:xfrm>
        </p:spPr>
        <p:txBody>
          <a:bodyPr/>
          <a:lstStyle>
            <a:lvl1pPr>
              <a:defRPr>
                <a:solidFill>
                  <a:schemeClr val="tx1">
                    <a:lumMod val="75000"/>
                    <a:lumOff val="25000"/>
                  </a:schemeClr>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5">
            <a:extLst>
              <a:ext uri="{FF2B5EF4-FFF2-40B4-BE49-F238E27FC236}">
                <a16:creationId xmlns:a16="http://schemas.microsoft.com/office/drawing/2014/main" id="{008A740D-8578-8844-BF8B-0006023EDAA4}"/>
              </a:ext>
            </a:extLst>
          </p:cNvPr>
          <p:cNvSpPr>
            <a:spLocks noGrp="1"/>
          </p:cNvSpPr>
          <p:nvPr>
            <p:ph type="sldNum" sz="quarter" idx="12"/>
          </p:nvPr>
        </p:nvSpPr>
        <p:spPr>
          <a:xfrm>
            <a:off x="11353799" y="6339129"/>
            <a:ext cx="545431" cy="365125"/>
          </a:xfrm>
          <a:prstGeom prst="rect">
            <a:avLst/>
          </a:prstGeom>
        </p:spPr>
        <p:txBody>
          <a:bodyPr/>
          <a:lstStyle>
            <a:lvl1pPr>
              <a:defRPr sz="1050">
                <a:latin typeface="Arial" panose="020B0604020202020204" pitchFamily="34" charset="0"/>
                <a:cs typeface="Arial" panose="020B0604020202020204" pitchFamily="34" charset="0"/>
              </a:defRPr>
            </a:lvl1pPr>
          </a:lstStyle>
          <a:p>
            <a:fld id="{71300DEA-5D50-3E48-89ED-3C97A4BD0F95}" type="slidenum">
              <a:rPr lang="en-US" smtClean="0"/>
              <a:pPr/>
              <a:t>‹#›</a:t>
            </a:fld>
            <a:endParaRPr lang="en-US" dirty="0"/>
          </a:p>
        </p:txBody>
      </p:sp>
    </p:spTree>
    <p:extLst>
      <p:ext uri="{BB962C8B-B14F-4D97-AF65-F5344CB8AC3E}">
        <p14:creationId xmlns:p14="http://schemas.microsoft.com/office/powerpoint/2010/main" val="4113622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68425-8AA9-394F-AC1F-AABA86ED2B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A6194C-46DF-CD49-A179-4591B3682F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2B9425-7356-7B44-869B-2580547DD7B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06A5203C-31C6-1B41-9974-885CCD26C3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F52C78E-1B72-3B4B-9AA7-4DEF1E09EA3D}"/>
              </a:ext>
            </a:extLst>
          </p:cNvPr>
          <p:cNvSpPr>
            <a:spLocks noGrp="1"/>
          </p:cNvSpPr>
          <p:nvPr>
            <p:ph type="sldNum" sz="quarter" idx="12"/>
          </p:nvPr>
        </p:nvSpPr>
        <p:spPr>
          <a:xfrm>
            <a:off x="8610600" y="6356350"/>
            <a:ext cx="2743200" cy="365125"/>
          </a:xfrm>
          <a:prstGeom prst="rect">
            <a:avLst/>
          </a:prstGeom>
        </p:spPr>
        <p:txBody>
          <a:bodyPr/>
          <a:lstStyle/>
          <a:p>
            <a:fld id="{02CB6527-82B9-8643-B6E0-DE3791ED9F2E}" type="slidenum">
              <a:rPr lang="en-US" smtClean="0"/>
              <a:t>‹#›</a:t>
            </a:fld>
            <a:endParaRPr lang="en-US"/>
          </a:p>
        </p:txBody>
      </p:sp>
    </p:spTree>
    <p:extLst>
      <p:ext uri="{BB962C8B-B14F-4D97-AF65-F5344CB8AC3E}">
        <p14:creationId xmlns:p14="http://schemas.microsoft.com/office/powerpoint/2010/main" val="892627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C0497-E8E1-004B-B085-CB6BABAAD3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3C0F36-ECD5-9549-9094-D1A13DF707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1369DE-04A9-8743-B03B-5CA9E42A09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725474-E570-E243-B516-1232BDACDFA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B35AE7C3-A5A4-B449-A99D-0D4070E467D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69E2D77-D49F-5549-B8B2-04FFFA23389E}"/>
              </a:ext>
            </a:extLst>
          </p:cNvPr>
          <p:cNvSpPr>
            <a:spLocks noGrp="1"/>
          </p:cNvSpPr>
          <p:nvPr>
            <p:ph type="sldNum" sz="quarter" idx="12"/>
          </p:nvPr>
        </p:nvSpPr>
        <p:spPr>
          <a:xfrm>
            <a:off x="8610600" y="6356350"/>
            <a:ext cx="2743200" cy="365125"/>
          </a:xfrm>
          <a:prstGeom prst="rect">
            <a:avLst/>
          </a:prstGeom>
        </p:spPr>
        <p:txBody>
          <a:bodyPr/>
          <a:lstStyle/>
          <a:p>
            <a:fld id="{02CB6527-82B9-8643-B6E0-DE3791ED9F2E}" type="slidenum">
              <a:rPr lang="en-US" smtClean="0"/>
              <a:t>‹#›</a:t>
            </a:fld>
            <a:endParaRPr lang="en-US"/>
          </a:p>
        </p:txBody>
      </p:sp>
    </p:spTree>
    <p:extLst>
      <p:ext uri="{BB962C8B-B14F-4D97-AF65-F5344CB8AC3E}">
        <p14:creationId xmlns:p14="http://schemas.microsoft.com/office/powerpoint/2010/main" val="477903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81210-2E32-5441-95AB-8D130A2045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93698B-B8F3-6441-86D1-5AA43AF038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5B3E9B-3D1D-9E49-9533-18343170EE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4DEF69-C23A-EA41-BD32-C0EBEB930E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BF681A-FD00-3C46-A550-F9F4C5C761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E7183F-DBAB-2A49-B705-D78A0354F03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B0F6FA06-A3D1-894E-858B-7E4BF016DB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A3B5436-4AED-5E40-85E7-951E90BB6EB6}"/>
              </a:ext>
            </a:extLst>
          </p:cNvPr>
          <p:cNvSpPr>
            <a:spLocks noGrp="1"/>
          </p:cNvSpPr>
          <p:nvPr>
            <p:ph type="sldNum" sz="quarter" idx="12"/>
          </p:nvPr>
        </p:nvSpPr>
        <p:spPr>
          <a:xfrm>
            <a:off x="8610600" y="6356350"/>
            <a:ext cx="2743200" cy="365125"/>
          </a:xfrm>
          <a:prstGeom prst="rect">
            <a:avLst/>
          </a:prstGeom>
        </p:spPr>
        <p:txBody>
          <a:bodyPr/>
          <a:lstStyle/>
          <a:p>
            <a:fld id="{02CB6527-82B9-8643-B6E0-DE3791ED9F2E}" type="slidenum">
              <a:rPr lang="en-US" smtClean="0"/>
              <a:t>‹#›</a:t>
            </a:fld>
            <a:endParaRPr lang="en-US"/>
          </a:p>
        </p:txBody>
      </p:sp>
    </p:spTree>
    <p:extLst>
      <p:ext uri="{BB962C8B-B14F-4D97-AF65-F5344CB8AC3E}">
        <p14:creationId xmlns:p14="http://schemas.microsoft.com/office/powerpoint/2010/main" val="1135748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3D9976-2D8B-8B4F-A93A-E8B444752263}"/>
              </a:ext>
            </a:extLst>
          </p:cNvPr>
          <p:cNvSpPr>
            <a:spLocks noGrp="1"/>
          </p:cNvSpPr>
          <p:nvPr>
            <p:ph type="title"/>
          </p:nvPr>
        </p:nvSpPr>
        <p:spPr>
          <a:xfrm>
            <a:off x="5472111" y="1203959"/>
            <a:ext cx="590549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AE96A35-9C7B-8444-94D4-C0AFF055F015}"/>
              </a:ext>
            </a:extLst>
          </p:cNvPr>
          <p:cNvSpPr>
            <a:spLocks noGrp="1"/>
          </p:cNvSpPr>
          <p:nvPr>
            <p:ph type="body" idx="1"/>
          </p:nvPr>
        </p:nvSpPr>
        <p:spPr>
          <a:xfrm>
            <a:off x="5472112" y="2943225"/>
            <a:ext cx="5881687" cy="32337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44220034"/>
      </p:ext>
    </p:extLst>
  </p:cSld>
  <p:clrMap bg1="lt1" tx1="dk1" bg2="lt2" tx2="dk2" accent1="accent1" accent2="accent2" accent3="accent3" accent4="accent4" accent5="accent5" accent6="accent6" hlink="hlink" folHlink="folHlink"/>
  <p:sldLayoutIdLst>
    <p:sldLayoutId id="2147483666" r:id="rId1"/>
    <p:sldLayoutId id="2147483649" r:id="rId2"/>
    <p:sldLayoutId id="2147483650" r:id="rId3"/>
    <p:sldLayoutId id="2147483667" r:id="rId4"/>
    <p:sldLayoutId id="2147483664" r:id="rId5"/>
    <p:sldLayoutId id="2147483665"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2" r:id="rId17"/>
    <p:sldLayoutId id="2147483663"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1.svg"/><Relationship Id="rId3" Type="http://schemas.openxmlformats.org/officeDocument/2006/relationships/image" Target="../media/image17.png"/><Relationship Id="rId21" Type="http://schemas.openxmlformats.org/officeDocument/2006/relationships/image" Target="../media/image34.png"/><Relationship Id="rId7" Type="http://schemas.openxmlformats.org/officeDocument/2006/relationships/image" Target="../media/image21.svg"/><Relationship Id="rId12" Type="http://schemas.openxmlformats.org/officeDocument/2006/relationships/image" Target="../media/image26.svg"/><Relationship Id="rId17" Type="http://schemas.openxmlformats.org/officeDocument/2006/relationships/image" Target="../media/image30.png"/><Relationship Id="rId2" Type="http://schemas.openxmlformats.org/officeDocument/2006/relationships/notesSlide" Target="../notesSlides/notesSlide6.xml"/><Relationship Id="rId16" Type="http://schemas.openxmlformats.org/officeDocument/2006/relationships/image" Target="../media/image29.svg"/><Relationship Id="rId20" Type="http://schemas.openxmlformats.org/officeDocument/2006/relationships/image" Target="../media/image33.svg"/><Relationship Id="rId1" Type="http://schemas.openxmlformats.org/officeDocument/2006/relationships/slideLayout" Target="../slideLayouts/slideLayout3.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7.png"/><Relationship Id="rId5" Type="http://schemas.openxmlformats.org/officeDocument/2006/relationships/image" Target="../media/image19.png"/><Relationship Id="rId15" Type="http://schemas.openxmlformats.org/officeDocument/2006/relationships/image" Target="../media/image28.png"/><Relationship Id="rId23" Type="http://schemas.openxmlformats.org/officeDocument/2006/relationships/image" Target="../media/image36.png"/><Relationship Id="rId10" Type="http://schemas.openxmlformats.org/officeDocument/2006/relationships/image" Target="../media/image24.jpeg"/><Relationship Id="rId19" Type="http://schemas.openxmlformats.org/officeDocument/2006/relationships/image" Target="../media/image32.png"/><Relationship Id="rId4" Type="http://schemas.openxmlformats.org/officeDocument/2006/relationships/image" Target="../media/image18.svg"/><Relationship Id="rId9" Type="http://schemas.openxmlformats.org/officeDocument/2006/relationships/image" Target="../media/image23.svg"/><Relationship Id="rId14" Type="http://schemas.microsoft.com/office/2007/relationships/hdphoto" Target="../media/hdphoto2.wdp"/><Relationship Id="rId22" Type="http://schemas.openxmlformats.org/officeDocument/2006/relationships/image" Target="../media/image35.svg"/></Relationships>
</file>

<file path=ppt/slides/_rels/slide7.xml.rels><?xml version="1.0" encoding="UTF-8" standalone="yes"?>
<Relationships xmlns="http://schemas.openxmlformats.org/package/2006/relationships"><Relationship Id="rId8" Type="http://schemas.openxmlformats.org/officeDocument/2006/relationships/hyperlink" Target="https://journals.aps.org/prc/abstract/10.1103/PhysRevC.110.054604" TargetMode="External"/><Relationship Id="rId3" Type="http://schemas.openxmlformats.org/officeDocument/2006/relationships/image" Target="../media/image38.emf"/><Relationship Id="rId7" Type="http://schemas.openxmlformats.org/officeDocument/2006/relationships/image" Target="../media/image40.emf"/><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arxiv.org/abs/2512.16138" TargetMode="External"/><Relationship Id="rId5" Type="http://schemas.openxmlformats.org/officeDocument/2006/relationships/image" Target="../media/image39.png"/><Relationship Id="rId10" Type="http://schemas.openxmlformats.org/officeDocument/2006/relationships/image" Target="../media/image42.emf"/><Relationship Id="rId4" Type="http://schemas.openxmlformats.org/officeDocument/2006/relationships/hyperlink" Target="https://journals.aps.org/pra/abstract/10.1103/PhysRevA.108.032417" TargetMode="External"/><Relationship Id="rId9"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448D12-111E-7040-B3D3-A2CADFDE3002}"/>
              </a:ext>
            </a:extLst>
          </p:cNvPr>
          <p:cNvSpPr>
            <a:spLocks noGrp="1"/>
          </p:cNvSpPr>
          <p:nvPr>
            <p:ph type="ctrTitle"/>
          </p:nvPr>
        </p:nvSpPr>
        <p:spPr>
          <a:xfrm>
            <a:off x="4397187" y="894945"/>
            <a:ext cx="6589059" cy="2696459"/>
          </a:xfrm>
        </p:spPr>
        <p:txBody>
          <a:bodyPr>
            <a:noAutofit/>
          </a:bodyPr>
          <a:lstStyle/>
          <a:p>
            <a:pPr algn="ctr"/>
            <a:r>
              <a:rPr lang="en-US" dirty="0"/>
              <a:t>Improving Nuclear Data with Advanced Computational Capabilities</a:t>
            </a:r>
          </a:p>
        </p:txBody>
      </p:sp>
      <p:sp>
        <p:nvSpPr>
          <p:cNvPr id="5" name="Subtitle 4">
            <a:extLst>
              <a:ext uri="{FF2B5EF4-FFF2-40B4-BE49-F238E27FC236}">
                <a16:creationId xmlns:a16="http://schemas.microsoft.com/office/drawing/2014/main" id="{CAC7DA11-5CDE-404E-AC3D-F8D77C922245}"/>
              </a:ext>
            </a:extLst>
          </p:cNvPr>
          <p:cNvSpPr>
            <a:spLocks noGrp="1"/>
          </p:cNvSpPr>
          <p:nvPr>
            <p:ph type="subTitle" idx="1"/>
          </p:nvPr>
        </p:nvSpPr>
        <p:spPr>
          <a:xfrm>
            <a:off x="4397186" y="3779076"/>
            <a:ext cx="6589059" cy="555715"/>
          </a:xfrm>
        </p:spPr>
        <p:txBody>
          <a:bodyPr>
            <a:normAutofit fontScale="62500" lnSpcReduction="20000"/>
          </a:bodyPr>
          <a:lstStyle/>
          <a:p>
            <a:pPr>
              <a:lnSpc>
                <a:spcPct val="120000"/>
              </a:lnSpc>
            </a:pPr>
            <a:r>
              <a:rPr lang="en-US" sz="2400" dirty="0">
                <a:ea typeface="+mn-lt"/>
                <a:cs typeface="+mn-lt"/>
              </a:rPr>
              <a:t>Office of Advanced Simulation and Computing and Institutional Research and Development</a:t>
            </a:r>
            <a:endParaRPr lang="en-US" sz="2400" dirty="0">
              <a:cs typeface="Calibri"/>
            </a:endParaRPr>
          </a:p>
        </p:txBody>
      </p:sp>
    </p:spTree>
    <p:extLst>
      <p:ext uri="{BB962C8B-B14F-4D97-AF65-F5344CB8AC3E}">
        <p14:creationId xmlns:p14="http://schemas.microsoft.com/office/powerpoint/2010/main" val="277461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45D64-1AEE-FC31-140C-73DF194DF8B1}"/>
            </a:ext>
          </a:extLst>
        </p:cNvPr>
        <p:cNvGrpSpPr/>
        <p:nvPr/>
      </p:nvGrpSpPr>
      <p:grpSpPr>
        <a:xfrm>
          <a:off x="0" y="0"/>
          <a:ext cx="0" cy="0"/>
          <a:chOff x="0" y="0"/>
          <a:chExt cx="0" cy="0"/>
        </a:xfrm>
      </p:grpSpPr>
      <p:pic>
        <p:nvPicPr>
          <p:cNvPr id="5" name="Picture 4" descr="Diagram of a diagram of a system&#10;&#10;Description automatically generated">
            <a:extLst>
              <a:ext uri="{FF2B5EF4-FFF2-40B4-BE49-F238E27FC236}">
                <a16:creationId xmlns:a16="http://schemas.microsoft.com/office/drawing/2014/main" id="{7BD09FB9-4F40-9F9F-29C7-E020A81048D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232397" y="1026538"/>
            <a:ext cx="8535591" cy="4801270"/>
          </a:xfrm>
          <a:prstGeom prst="rect">
            <a:avLst/>
          </a:prstGeom>
        </p:spPr>
      </p:pic>
      <p:sp>
        <p:nvSpPr>
          <p:cNvPr id="2" name="Title 1">
            <a:extLst>
              <a:ext uri="{FF2B5EF4-FFF2-40B4-BE49-F238E27FC236}">
                <a16:creationId xmlns:a16="http://schemas.microsoft.com/office/drawing/2014/main" id="{354A245B-6CB2-E2ED-04D6-4EF332EA29BE}"/>
              </a:ext>
            </a:extLst>
          </p:cNvPr>
          <p:cNvSpPr>
            <a:spLocks noGrp="1"/>
          </p:cNvSpPr>
          <p:nvPr>
            <p:ph type="title"/>
          </p:nvPr>
        </p:nvSpPr>
        <p:spPr/>
        <p:txBody>
          <a:bodyPr/>
          <a:lstStyle/>
          <a:p>
            <a:r>
              <a:rPr lang="en-US" dirty="0"/>
              <a:t>Nuclear Data Pipeline (NA-114 perspective)</a:t>
            </a:r>
          </a:p>
        </p:txBody>
      </p:sp>
      <p:sp>
        <p:nvSpPr>
          <p:cNvPr id="4" name="Slide Number Placeholder 3">
            <a:extLst>
              <a:ext uri="{FF2B5EF4-FFF2-40B4-BE49-F238E27FC236}">
                <a16:creationId xmlns:a16="http://schemas.microsoft.com/office/drawing/2014/main" id="{294DBD4C-0F49-64E8-B239-6DC950DF65E9}"/>
              </a:ext>
            </a:extLst>
          </p:cNvPr>
          <p:cNvSpPr>
            <a:spLocks noGrp="1"/>
          </p:cNvSpPr>
          <p:nvPr>
            <p:ph type="sldNum" sz="quarter" idx="12"/>
          </p:nvPr>
        </p:nvSpPr>
        <p:spPr/>
        <p:txBody>
          <a:bodyPr/>
          <a:lstStyle/>
          <a:p>
            <a:fld id="{71300DEA-5D50-3E48-89ED-3C97A4BD0F95}" type="slidenum">
              <a:rPr lang="en-US" smtClean="0"/>
              <a:pPr/>
              <a:t>2</a:t>
            </a:fld>
            <a:endParaRPr lang="en-US" dirty="0"/>
          </a:p>
        </p:txBody>
      </p:sp>
      <p:sp>
        <p:nvSpPr>
          <p:cNvPr id="7" name="Star: 5 Points 6">
            <a:extLst>
              <a:ext uri="{FF2B5EF4-FFF2-40B4-BE49-F238E27FC236}">
                <a16:creationId xmlns:a16="http://schemas.microsoft.com/office/drawing/2014/main" id="{A4319E69-8CC5-968D-B9CA-6EE99187F2CA}"/>
              </a:ext>
            </a:extLst>
          </p:cNvPr>
          <p:cNvSpPr/>
          <p:nvPr/>
        </p:nvSpPr>
        <p:spPr>
          <a:xfrm>
            <a:off x="8857059" y="4686301"/>
            <a:ext cx="621506" cy="628650"/>
          </a:xfrm>
          <a:prstGeom prst="star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14">
            <a:extLst>
              <a:ext uri="{FF2B5EF4-FFF2-40B4-BE49-F238E27FC236}">
                <a16:creationId xmlns:a16="http://schemas.microsoft.com/office/drawing/2014/main" id="{E48C4F73-93FC-6890-1900-238717CD7A5F}"/>
              </a:ext>
            </a:extLst>
          </p:cNvPr>
          <p:cNvSpPr>
            <a:spLocks noGrp="1"/>
          </p:cNvSpPr>
          <p:nvPr>
            <p:ph idx="1"/>
          </p:nvPr>
        </p:nvSpPr>
        <p:spPr>
          <a:xfrm>
            <a:off x="364331" y="1394979"/>
            <a:ext cx="4530924" cy="4639108"/>
          </a:xfrm>
        </p:spPr>
        <p:txBody>
          <a:bodyPr>
            <a:normAutofit lnSpcReduction="10000"/>
          </a:bodyPr>
          <a:lstStyle/>
          <a:p>
            <a:r>
              <a:rPr lang="en-US" sz="2400" dirty="0"/>
              <a:t>NA-114 has demonstrated strong support for efforts across the nuclear data pipeline: critical activities supporting the nuclear deterrent mission</a:t>
            </a:r>
          </a:p>
          <a:p>
            <a:r>
              <a:rPr lang="en-US" sz="2400" dirty="0"/>
              <a:t>Modern methods and platforms increase data fidelity</a:t>
            </a:r>
          </a:p>
          <a:p>
            <a:r>
              <a:rPr lang="en-US" sz="2400" dirty="0"/>
              <a:t>Machine Learning/Artificial Intelligence (ML/AI) provides new opportunities for improved accuracy and reduced timelines</a:t>
            </a:r>
          </a:p>
        </p:txBody>
      </p:sp>
      <p:sp>
        <p:nvSpPr>
          <p:cNvPr id="18" name="Star: 5 Points 17">
            <a:extLst>
              <a:ext uri="{FF2B5EF4-FFF2-40B4-BE49-F238E27FC236}">
                <a16:creationId xmlns:a16="http://schemas.microsoft.com/office/drawing/2014/main" id="{EFCA4838-5459-8627-151C-C27E7A76240D}"/>
              </a:ext>
            </a:extLst>
          </p:cNvPr>
          <p:cNvSpPr/>
          <p:nvPr/>
        </p:nvSpPr>
        <p:spPr>
          <a:xfrm>
            <a:off x="6952059" y="3228759"/>
            <a:ext cx="621506" cy="628650"/>
          </a:xfrm>
          <a:prstGeom prst="star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r: 5 Points 18">
            <a:extLst>
              <a:ext uri="{FF2B5EF4-FFF2-40B4-BE49-F238E27FC236}">
                <a16:creationId xmlns:a16="http://schemas.microsoft.com/office/drawing/2014/main" id="{DC6F3F7E-792A-40E6-6930-8493A76B6B2A}"/>
              </a:ext>
            </a:extLst>
          </p:cNvPr>
          <p:cNvSpPr/>
          <p:nvPr/>
        </p:nvSpPr>
        <p:spPr>
          <a:xfrm>
            <a:off x="4895255" y="3228759"/>
            <a:ext cx="621506" cy="628650"/>
          </a:xfrm>
          <a:prstGeom prst="star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r: 5 Points 19">
            <a:extLst>
              <a:ext uri="{FF2B5EF4-FFF2-40B4-BE49-F238E27FC236}">
                <a16:creationId xmlns:a16="http://schemas.microsoft.com/office/drawing/2014/main" id="{E58A7969-12BE-1541-87D7-2A481846DAB0}"/>
              </a:ext>
            </a:extLst>
          </p:cNvPr>
          <p:cNvSpPr/>
          <p:nvPr/>
        </p:nvSpPr>
        <p:spPr>
          <a:xfrm>
            <a:off x="9461301" y="3228759"/>
            <a:ext cx="621506" cy="628650"/>
          </a:xfrm>
          <a:prstGeom prst="star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tar: 5 Points 20">
            <a:extLst>
              <a:ext uri="{FF2B5EF4-FFF2-40B4-BE49-F238E27FC236}">
                <a16:creationId xmlns:a16="http://schemas.microsoft.com/office/drawing/2014/main" id="{9EF7CF6A-D60C-6C5B-CDDD-19563A075748}"/>
              </a:ext>
            </a:extLst>
          </p:cNvPr>
          <p:cNvSpPr/>
          <p:nvPr/>
        </p:nvSpPr>
        <p:spPr>
          <a:xfrm>
            <a:off x="10556676" y="1395196"/>
            <a:ext cx="621506" cy="628650"/>
          </a:xfrm>
          <a:prstGeom prst="star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ar: 5 Points 21">
            <a:extLst>
              <a:ext uri="{FF2B5EF4-FFF2-40B4-BE49-F238E27FC236}">
                <a16:creationId xmlns:a16="http://schemas.microsoft.com/office/drawing/2014/main" id="{A64CD36F-CA9D-6535-4B73-F83CECDBEBE0}"/>
              </a:ext>
            </a:extLst>
          </p:cNvPr>
          <p:cNvSpPr/>
          <p:nvPr/>
        </p:nvSpPr>
        <p:spPr>
          <a:xfrm>
            <a:off x="11525687" y="3271418"/>
            <a:ext cx="621506" cy="628650"/>
          </a:xfrm>
          <a:prstGeom prst="star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818C087C-AE11-1142-A095-3883F6BE3E20}"/>
              </a:ext>
            </a:extLst>
          </p:cNvPr>
          <p:cNvSpPr txBox="1"/>
          <p:nvPr/>
        </p:nvSpPr>
        <p:spPr>
          <a:xfrm>
            <a:off x="5559517" y="5642048"/>
            <a:ext cx="6339713" cy="923330"/>
          </a:xfrm>
          <a:prstGeom prst="rect">
            <a:avLst/>
          </a:prstGeom>
          <a:noFill/>
        </p:spPr>
        <p:txBody>
          <a:bodyPr wrap="square" rtlCol="0">
            <a:spAutoFit/>
          </a:bodyPr>
          <a:lstStyle/>
          <a:p>
            <a:pPr algn="ctr"/>
            <a:r>
              <a:rPr lang="en-US" dirty="0">
                <a:solidFill>
                  <a:schemeClr val="accent1"/>
                </a:solidFill>
              </a:rPr>
              <a:t>Both LLNL and LANL maintain a complete and integrated nuclear data pipeline to achieve Defense Program goals – NA-114 directly funds multiple technical activities</a:t>
            </a:r>
          </a:p>
        </p:txBody>
      </p:sp>
    </p:spTree>
    <p:extLst>
      <p:ext uri="{BB962C8B-B14F-4D97-AF65-F5344CB8AC3E}">
        <p14:creationId xmlns:p14="http://schemas.microsoft.com/office/powerpoint/2010/main" val="411094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BBF80-CC00-7CDC-D9FA-E5A792D063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245DA3-3DBC-262C-222C-A411092927D5}"/>
              </a:ext>
            </a:extLst>
          </p:cNvPr>
          <p:cNvSpPr>
            <a:spLocks noGrp="1"/>
          </p:cNvSpPr>
          <p:nvPr>
            <p:ph type="title"/>
          </p:nvPr>
        </p:nvSpPr>
        <p:spPr/>
        <p:txBody>
          <a:bodyPr/>
          <a:lstStyle/>
          <a:p>
            <a:r>
              <a:rPr lang="en-US" dirty="0"/>
              <a:t>Evaluations remain a significant activity</a:t>
            </a:r>
          </a:p>
        </p:txBody>
      </p:sp>
      <p:sp>
        <p:nvSpPr>
          <p:cNvPr id="3" name="Content Placeholder 2">
            <a:extLst>
              <a:ext uri="{FF2B5EF4-FFF2-40B4-BE49-F238E27FC236}">
                <a16:creationId xmlns:a16="http://schemas.microsoft.com/office/drawing/2014/main" id="{C7EE1326-CBA2-1D66-EE9F-B92F87159589}"/>
              </a:ext>
            </a:extLst>
          </p:cNvPr>
          <p:cNvSpPr>
            <a:spLocks noGrp="1"/>
          </p:cNvSpPr>
          <p:nvPr>
            <p:ph idx="1"/>
          </p:nvPr>
        </p:nvSpPr>
        <p:spPr>
          <a:xfrm>
            <a:off x="95408" y="1311315"/>
            <a:ext cx="7831667" cy="4639108"/>
          </a:xfrm>
        </p:spPr>
        <p:txBody>
          <a:bodyPr>
            <a:normAutofit/>
          </a:bodyPr>
          <a:lstStyle/>
          <a:p>
            <a:r>
              <a:rPr lang="en-US" altLang="en-US" sz="2400" dirty="0"/>
              <a:t>Use nuclear theory reaction codes, constrained by measured differential data and validated against integral data, to determine accurate mean values and uncertainties</a:t>
            </a:r>
          </a:p>
          <a:p>
            <a:r>
              <a:rPr lang="en-US" altLang="en-US" sz="2400" dirty="0"/>
              <a:t>Identify priorities based on sensitivity and </a:t>
            </a:r>
            <a:r>
              <a:rPr lang="en-US" altLang="en-US" sz="2400" b="1" dirty="0"/>
              <a:t>uncertainty studies</a:t>
            </a:r>
            <a:r>
              <a:rPr lang="en-US" altLang="en-US" sz="2400" dirty="0"/>
              <a:t>, specific requests, and available capabilities (both experiment and theory)</a:t>
            </a:r>
          </a:p>
          <a:p>
            <a:r>
              <a:rPr lang="en-US" altLang="en-US" sz="2400" dirty="0"/>
              <a:t>Need for capabilities to</a:t>
            </a:r>
          </a:p>
          <a:p>
            <a:pPr lvl="1"/>
            <a:r>
              <a:rPr lang="en-US" altLang="en-US" sz="2000" dirty="0"/>
              <a:t>Improve workflow, reproducibility, and timeline</a:t>
            </a:r>
          </a:p>
          <a:p>
            <a:pPr lvl="1"/>
            <a:r>
              <a:rPr lang="en-US" altLang="en-US" sz="2000" dirty="0"/>
              <a:t>Provide robust covariances (including model form)</a:t>
            </a:r>
          </a:p>
          <a:p>
            <a:pPr lvl="1"/>
            <a:r>
              <a:rPr lang="en-US" altLang="en-US" sz="2000" dirty="0"/>
              <a:t>Predict challenging reaction cross sections</a:t>
            </a:r>
          </a:p>
        </p:txBody>
      </p:sp>
      <p:sp>
        <p:nvSpPr>
          <p:cNvPr id="4" name="Slide Number Placeholder 3">
            <a:extLst>
              <a:ext uri="{FF2B5EF4-FFF2-40B4-BE49-F238E27FC236}">
                <a16:creationId xmlns:a16="http://schemas.microsoft.com/office/drawing/2014/main" id="{3BE31A85-6AA0-1C9A-EE5B-D5BFBF82A77A}"/>
              </a:ext>
            </a:extLst>
          </p:cNvPr>
          <p:cNvSpPr>
            <a:spLocks noGrp="1"/>
          </p:cNvSpPr>
          <p:nvPr>
            <p:ph type="sldNum" sz="quarter" idx="12"/>
          </p:nvPr>
        </p:nvSpPr>
        <p:spPr/>
        <p:txBody>
          <a:bodyPr/>
          <a:lstStyle/>
          <a:p>
            <a:fld id="{71300DEA-5D50-3E48-89ED-3C97A4BD0F95}" type="slidenum">
              <a:rPr lang="en-US" smtClean="0"/>
              <a:pPr/>
              <a:t>3</a:t>
            </a:fld>
            <a:endParaRPr lang="en-US" dirty="0"/>
          </a:p>
        </p:txBody>
      </p:sp>
      <p:pic>
        <p:nvPicPr>
          <p:cNvPr id="1026" name="Picture 2">
            <a:extLst>
              <a:ext uri="{FF2B5EF4-FFF2-40B4-BE49-F238E27FC236}">
                <a16:creationId xmlns:a16="http://schemas.microsoft.com/office/drawing/2014/main" id="{8AC61BD8-0611-4BA1-3362-F12F3C2228B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09022" y="1835521"/>
            <a:ext cx="3942870" cy="2988724"/>
          </a:xfrm>
          <a:prstGeom prst="rect">
            <a:avLst/>
          </a:prstGeom>
          <a:solidFill>
            <a:schemeClr val="bg1"/>
          </a:solidFill>
          <a:ln>
            <a:solidFill>
              <a:schemeClr val="accent1"/>
            </a:solidFill>
          </a:ln>
        </p:spPr>
      </p:pic>
      <p:sp>
        <p:nvSpPr>
          <p:cNvPr id="5" name="TextBox 4">
            <a:extLst>
              <a:ext uri="{FF2B5EF4-FFF2-40B4-BE49-F238E27FC236}">
                <a16:creationId xmlns:a16="http://schemas.microsoft.com/office/drawing/2014/main" id="{64641BE3-FAEC-AE58-5F7E-1C9CCC437AA3}"/>
              </a:ext>
            </a:extLst>
          </p:cNvPr>
          <p:cNvSpPr txBox="1"/>
          <p:nvPr/>
        </p:nvSpPr>
        <p:spPr>
          <a:xfrm>
            <a:off x="10445565" y="2685380"/>
            <a:ext cx="1266693" cy="400110"/>
          </a:xfrm>
          <a:prstGeom prst="rect">
            <a:avLst/>
          </a:prstGeom>
          <a:noFill/>
        </p:spPr>
        <p:txBody>
          <a:bodyPr wrap="none" rtlCol="0">
            <a:spAutoFit/>
          </a:bodyPr>
          <a:lstStyle/>
          <a:p>
            <a:r>
              <a:rPr lang="en-US" sz="2000" baseline="30000" dirty="0">
                <a:solidFill>
                  <a:srgbClr val="FF0000"/>
                </a:solidFill>
              </a:rPr>
              <a:t>239</a:t>
            </a:r>
            <a:r>
              <a:rPr lang="en-US" sz="2000" dirty="0">
                <a:solidFill>
                  <a:srgbClr val="FF0000"/>
                </a:solidFill>
              </a:rPr>
              <a:t>Pu(</a:t>
            </a:r>
            <a:r>
              <a:rPr lang="en-US" sz="2000" dirty="0" err="1">
                <a:solidFill>
                  <a:srgbClr val="FF0000"/>
                </a:solidFill>
              </a:rPr>
              <a:t>n,n</a:t>
            </a:r>
            <a:r>
              <a:rPr lang="en-US" sz="2000" dirty="0">
                <a:solidFill>
                  <a:srgbClr val="FF0000"/>
                </a:solidFill>
              </a:rPr>
              <a:t>’)</a:t>
            </a:r>
          </a:p>
        </p:txBody>
      </p:sp>
      <p:sp>
        <p:nvSpPr>
          <p:cNvPr id="6" name="TextBox 5">
            <a:extLst>
              <a:ext uri="{FF2B5EF4-FFF2-40B4-BE49-F238E27FC236}">
                <a16:creationId xmlns:a16="http://schemas.microsoft.com/office/drawing/2014/main" id="{3116181F-C5AC-84FC-0414-3A5C881DEC42}"/>
              </a:ext>
            </a:extLst>
          </p:cNvPr>
          <p:cNvSpPr txBox="1"/>
          <p:nvPr/>
        </p:nvSpPr>
        <p:spPr>
          <a:xfrm>
            <a:off x="8002429" y="4933206"/>
            <a:ext cx="4169517" cy="923330"/>
          </a:xfrm>
          <a:prstGeom prst="rect">
            <a:avLst/>
          </a:prstGeom>
          <a:noFill/>
        </p:spPr>
        <p:txBody>
          <a:bodyPr wrap="square" rtlCol="0">
            <a:spAutoFit/>
          </a:bodyPr>
          <a:lstStyle/>
          <a:p>
            <a:pPr algn="ctr"/>
            <a:r>
              <a:rPr lang="en-US" dirty="0">
                <a:solidFill>
                  <a:schemeClr val="accent1"/>
                </a:solidFill>
              </a:rPr>
              <a:t>Neutron inelastic scatter measurements (points with error bars) and evaluated cross section from ENDF/B-VIII.0</a:t>
            </a:r>
          </a:p>
        </p:txBody>
      </p:sp>
      <p:sp>
        <p:nvSpPr>
          <p:cNvPr id="7" name="TextBox 6">
            <a:extLst>
              <a:ext uri="{FF2B5EF4-FFF2-40B4-BE49-F238E27FC236}">
                <a16:creationId xmlns:a16="http://schemas.microsoft.com/office/drawing/2014/main" id="{11DD5183-AE00-AF3A-29D0-9029CEB80EEE}"/>
              </a:ext>
            </a:extLst>
          </p:cNvPr>
          <p:cNvSpPr txBox="1"/>
          <p:nvPr/>
        </p:nvSpPr>
        <p:spPr>
          <a:xfrm>
            <a:off x="0" y="5856536"/>
            <a:ext cx="12191999" cy="461665"/>
          </a:xfrm>
          <a:prstGeom prst="rect">
            <a:avLst/>
          </a:prstGeom>
          <a:solidFill>
            <a:schemeClr val="accent1">
              <a:lumMod val="75000"/>
            </a:schemeClr>
          </a:solidFill>
        </p:spPr>
        <p:txBody>
          <a:bodyPr wrap="square" rtlCol="0">
            <a:spAutoFit/>
          </a:bodyPr>
          <a:lstStyle/>
          <a:p>
            <a:pPr algn="ctr"/>
            <a:r>
              <a:rPr lang="en-US" sz="2400" dirty="0">
                <a:solidFill>
                  <a:schemeClr val="bg1"/>
                </a:solidFill>
              </a:rPr>
              <a:t>Partnership with the US Nuclear Data Program is key</a:t>
            </a:r>
          </a:p>
        </p:txBody>
      </p:sp>
    </p:spTree>
    <p:extLst>
      <p:ext uri="{BB962C8B-B14F-4D97-AF65-F5344CB8AC3E}">
        <p14:creationId xmlns:p14="http://schemas.microsoft.com/office/powerpoint/2010/main" val="2591656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E8040-64C6-1E1D-A8F9-37BAD19B231B}"/>
              </a:ext>
            </a:extLst>
          </p:cNvPr>
          <p:cNvSpPr>
            <a:spLocks noGrp="1"/>
          </p:cNvSpPr>
          <p:nvPr>
            <p:ph type="title"/>
          </p:nvPr>
        </p:nvSpPr>
        <p:spPr>
          <a:xfrm>
            <a:off x="838201" y="157902"/>
            <a:ext cx="8688571" cy="687820"/>
          </a:xfrm>
        </p:spPr>
        <p:txBody>
          <a:bodyPr>
            <a:normAutofit fontScale="90000"/>
          </a:bodyPr>
          <a:lstStyle/>
          <a:p>
            <a:r>
              <a:rPr lang="en-US" dirty="0"/>
              <a:t>Predictive theory of fission with uncertainties is on the horizon</a:t>
            </a:r>
          </a:p>
        </p:txBody>
      </p:sp>
      <p:sp>
        <p:nvSpPr>
          <p:cNvPr id="3" name="Content Placeholder 2">
            <a:extLst>
              <a:ext uri="{FF2B5EF4-FFF2-40B4-BE49-F238E27FC236}">
                <a16:creationId xmlns:a16="http://schemas.microsoft.com/office/drawing/2014/main" id="{2AFC00CC-EBC3-030C-513A-F1A1E6F8973A}"/>
              </a:ext>
            </a:extLst>
          </p:cNvPr>
          <p:cNvSpPr>
            <a:spLocks noGrp="1"/>
          </p:cNvSpPr>
          <p:nvPr>
            <p:ph idx="1"/>
          </p:nvPr>
        </p:nvSpPr>
        <p:spPr>
          <a:xfrm>
            <a:off x="699977" y="1290270"/>
            <a:ext cx="10515600" cy="4639108"/>
          </a:xfrm>
        </p:spPr>
        <p:txBody>
          <a:bodyPr>
            <a:normAutofit/>
          </a:bodyPr>
          <a:lstStyle/>
          <a:p>
            <a:r>
              <a:rPr lang="en-US" sz="2400" dirty="0"/>
              <a:t>Calculating fission is a challenge, involving many-body quantum systems, deformation, and a distribution of reaction products</a:t>
            </a:r>
          </a:p>
        </p:txBody>
      </p:sp>
      <p:sp>
        <p:nvSpPr>
          <p:cNvPr id="4" name="Slide Number Placeholder 3">
            <a:extLst>
              <a:ext uri="{FF2B5EF4-FFF2-40B4-BE49-F238E27FC236}">
                <a16:creationId xmlns:a16="http://schemas.microsoft.com/office/drawing/2014/main" id="{7BF4C586-A97B-B14F-30BB-296E0CD3BA12}"/>
              </a:ext>
            </a:extLst>
          </p:cNvPr>
          <p:cNvSpPr>
            <a:spLocks noGrp="1"/>
          </p:cNvSpPr>
          <p:nvPr>
            <p:ph type="sldNum" sz="quarter" idx="12"/>
          </p:nvPr>
        </p:nvSpPr>
        <p:spPr/>
        <p:txBody>
          <a:bodyPr/>
          <a:lstStyle/>
          <a:p>
            <a:fld id="{71300DEA-5D50-3E48-89ED-3C97A4BD0F95}" type="slidenum">
              <a:rPr lang="en-US" smtClean="0"/>
              <a:pPr/>
              <a:t>4</a:t>
            </a:fld>
            <a:endParaRPr lang="en-US" dirty="0"/>
          </a:p>
        </p:txBody>
      </p:sp>
      <p:pic>
        <p:nvPicPr>
          <p:cNvPr id="1026" name="Picture 2">
            <a:extLst>
              <a:ext uri="{FF2B5EF4-FFF2-40B4-BE49-F238E27FC236}">
                <a16:creationId xmlns:a16="http://schemas.microsoft.com/office/drawing/2014/main" id="{8A77D7BB-1C51-1205-6BAE-1C5541F35F9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3479" y="3296120"/>
            <a:ext cx="2616900" cy="253039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D4D25CF0-7BD6-4169-638D-4C0561C28D00}"/>
              </a:ext>
            </a:extLst>
          </p:cNvPr>
          <p:cNvGrpSpPr/>
          <p:nvPr/>
        </p:nvGrpSpPr>
        <p:grpSpPr>
          <a:xfrm>
            <a:off x="4376170" y="3328484"/>
            <a:ext cx="3439659" cy="2658474"/>
            <a:chOff x="4919918" y="2371320"/>
            <a:chExt cx="6095388" cy="3712074"/>
          </a:xfrm>
        </p:grpSpPr>
        <p:pic>
          <p:nvPicPr>
            <p:cNvPr id="6" name="Picture 5">
              <a:extLst>
                <a:ext uri="{FF2B5EF4-FFF2-40B4-BE49-F238E27FC236}">
                  <a16:creationId xmlns:a16="http://schemas.microsoft.com/office/drawing/2014/main" id="{C8B65FD3-1D2A-3E83-DA47-D7885198CC77}"/>
                </a:ext>
              </a:extLst>
            </p:cNvPr>
            <p:cNvPicPr/>
            <p:nvPr/>
          </p:nvPicPr>
          <p:blipFill>
            <a:blip r:embed="rId4" cstate="print">
              <a:extLst>
                <a:ext uri="{28A0092B-C50C-407E-A947-70E740481C1C}">
                  <a14:useLocalDpi xmlns:a14="http://schemas.microsoft.com/office/drawing/2010/main"/>
                </a:ext>
              </a:extLst>
            </a:blip>
            <a:stretch/>
          </p:blipFill>
          <p:spPr>
            <a:xfrm>
              <a:off x="4919918" y="2371320"/>
              <a:ext cx="6095388" cy="3712074"/>
            </a:xfrm>
            <a:prstGeom prst="rect">
              <a:avLst/>
            </a:prstGeom>
            <a:ln>
              <a:noFill/>
            </a:ln>
          </p:spPr>
        </p:pic>
        <p:cxnSp>
          <p:nvCxnSpPr>
            <p:cNvPr id="7" name="Straight Connector 6">
              <a:extLst>
                <a:ext uri="{FF2B5EF4-FFF2-40B4-BE49-F238E27FC236}">
                  <a16:creationId xmlns:a16="http://schemas.microsoft.com/office/drawing/2014/main" id="{2B3098D7-0663-4426-BDDE-F053E12FC022}"/>
                </a:ext>
              </a:extLst>
            </p:cNvPr>
            <p:cNvCxnSpPr>
              <a:cxnSpLocks/>
            </p:cNvCxnSpPr>
            <p:nvPr/>
          </p:nvCxnSpPr>
          <p:spPr>
            <a:xfrm>
              <a:off x="11015306" y="2676525"/>
              <a:ext cx="0" cy="2990850"/>
            </a:xfrm>
            <a:prstGeom prst="line">
              <a:avLst/>
            </a:prstGeom>
            <a:ln w="15875"/>
          </p:spPr>
          <p:style>
            <a:lnRef idx="1">
              <a:schemeClr val="dk1"/>
            </a:lnRef>
            <a:fillRef idx="0">
              <a:schemeClr val="dk1"/>
            </a:fillRef>
            <a:effectRef idx="0">
              <a:schemeClr val="dk1"/>
            </a:effectRef>
            <a:fontRef idx="minor">
              <a:schemeClr val="tx1"/>
            </a:fontRef>
          </p:style>
        </p:cxnSp>
      </p:grpSp>
      <p:pic>
        <p:nvPicPr>
          <p:cNvPr id="1028" name="Picture 4">
            <a:extLst>
              <a:ext uri="{FF2B5EF4-FFF2-40B4-BE49-F238E27FC236}">
                <a16:creationId xmlns:a16="http://schemas.microsoft.com/office/drawing/2014/main" id="{16F74A53-7417-8E62-1296-C767C79A760A}"/>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231481" y="3289879"/>
            <a:ext cx="2616791" cy="2506378"/>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Shape 9">
            <a:extLst>
              <a:ext uri="{FF2B5EF4-FFF2-40B4-BE49-F238E27FC236}">
                <a16:creationId xmlns:a16="http://schemas.microsoft.com/office/drawing/2014/main" id="{8AEEB49B-225D-243A-40C5-DC1644056AA1}"/>
              </a:ext>
            </a:extLst>
          </p:cNvPr>
          <p:cNvSpPr/>
          <p:nvPr/>
        </p:nvSpPr>
        <p:spPr>
          <a:xfrm>
            <a:off x="81597" y="2203880"/>
            <a:ext cx="3340665" cy="1025721"/>
          </a:xfrm>
          <a:custGeom>
            <a:avLst/>
            <a:gdLst>
              <a:gd name="csX0" fmla="*/ 0 w 3340665"/>
              <a:gd name="csY0" fmla="*/ 102572 h 1025721"/>
              <a:gd name="csX1" fmla="*/ 102572 w 3340665"/>
              <a:gd name="csY1" fmla="*/ 0 h 1025721"/>
              <a:gd name="csX2" fmla="*/ 3238093 w 3340665"/>
              <a:gd name="csY2" fmla="*/ 0 h 1025721"/>
              <a:gd name="csX3" fmla="*/ 3340665 w 3340665"/>
              <a:gd name="csY3" fmla="*/ 102572 h 1025721"/>
              <a:gd name="csX4" fmla="*/ 3340665 w 3340665"/>
              <a:gd name="csY4" fmla="*/ 923149 h 1025721"/>
              <a:gd name="csX5" fmla="*/ 3238093 w 3340665"/>
              <a:gd name="csY5" fmla="*/ 1025721 h 1025721"/>
              <a:gd name="csX6" fmla="*/ 102572 w 3340665"/>
              <a:gd name="csY6" fmla="*/ 1025721 h 1025721"/>
              <a:gd name="csX7" fmla="*/ 0 w 3340665"/>
              <a:gd name="csY7" fmla="*/ 923149 h 1025721"/>
              <a:gd name="csX8" fmla="*/ 0 w 3340665"/>
              <a:gd name="csY8" fmla="*/ 102572 h 10257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340665" h="1025721">
                <a:moveTo>
                  <a:pt x="0" y="102572"/>
                </a:moveTo>
                <a:cubicBezTo>
                  <a:pt x="0" y="45923"/>
                  <a:pt x="45923" y="0"/>
                  <a:pt x="102572" y="0"/>
                </a:cubicBezTo>
                <a:lnTo>
                  <a:pt x="3238093" y="0"/>
                </a:lnTo>
                <a:cubicBezTo>
                  <a:pt x="3294742" y="0"/>
                  <a:pt x="3340665" y="45923"/>
                  <a:pt x="3340665" y="102572"/>
                </a:cubicBezTo>
                <a:lnTo>
                  <a:pt x="3340665" y="923149"/>
                </a:lnTo>
                <a:cubicBezTo>
                  <a:pt x="3340665" y="979798"/>
                  <a:pt x="3294742" y="1025721"/>
                  <a:pt x="3238093" y="1025721"/>
                </a:cubicBezTo>
                <a:lnTo>
                  <a:pt x="102572" y="1025721"/>
                </a:lnTo>
                <a:cubicBezTo>
                  <a:pt x="45923" y="1025721"/>
                  <a:pt x="0" y="979798"/>
                  <a:pt x="0" y="923149"/>
                </a:cubicBezTo>
                <a:lnTo>
                  <a:pt x="0" y="10257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192" tIns="87192" rIns="87192" bIns="87192" numCol="1" spcCol="1270" anchor="ctr" anchorCtr="0">
            <a:noAutofit/>
          </a:bodyPr>
          <a:lstStyle/>
          <a:p>
            <a:pPr marL="0" lvl="0" indent="0" algn="ctr" defTabSz="666750">
              <a:lnSpc>
                <a:spcPct val="90000"/>
              </a:lnSpc>
              <a:spcBef>
                <a:spcPct val="0"/>
              </a:spcBef>
              <a:spcAft>
                <a:spcPct val="35000"/>
              </a:spcAft>
              <a:buNone/>
            </a:pPr>
            <a:r>
              <a:rPr lang="en-US" kern="1200" dirty="0"/>
              <a:t>Advanced theories predict a range of fission properties</a:t>
            </a:r>
          </a:p>
        </p:txBody>
      </p:sp>
      <p:sp>
        <p:nvSpPr>
          <p:cNvPr id="11" name="Freeform: Shape 10">
            <a:extLst>
              <a:ext uri="{FF2B5EF4-FFF2-40B4-BE49-F238E27FC236}">
                <a16:creationId xmlns:a16="http://schemas.microsoft.com/office/drawing/2014/main" id="{8741EE7C-80D3-EF16-571E-267129DB19BF}"/>
              </a:ext>
            </a:extLst>
          </p:cNvPr>
          <p:cNvSpPr/>
          <p:nvPr/>
        </p:nvSpPr>
        <p:spPr>
          <a:xfrm>
            <a:off x="3711854" y="2357647"/>
            <a:ext cx="613933" cy="718186"/>
          </a:xfrm>
          <a:custGeom>
            <a:avLst/>
            <a:gdLst>
              <a:gd name="csX0" fmla="*/ 0 w 613933"/>
              <a:gd name="csY0" fmla="*/ 143637 h 718186"/>
              <a:gd name="csX1" fmla="*/ 306967 w 613933"/>
              <a:gd name="csY1" fmla="*/ 143637 h 718186"/>
              <a:gd name="csX2" fmla="*/ 306967 w 613933"/>
              <a:gd name="csY2" fmla="*/ 0 h 718186"/>
              <a:gd name="csX3" fmla="*/ 613933 w 613933"/>
              <a:gd name="csY3" fmla="*/ 359093 h 718186"/>
              <a:gd name="csX4" fmla="*/ 306967 w 613933"/>
              <a:gd name="csY4" fmla="*/ 718186 h 718186"/>
              <a:gd name="csX5" fmla="*/ 306967 w 613933"/>
              <a:gd name="csY5" fmla="*/ 574549 h 718186"/>
              <a:gd name="csX6" fmla="*/ 0 w 613933"/>
              <a:gd name="csY6" fmla="*/ 574549 h 718186"/>
              <a:gd name="csX7" fmla="*/ 0 w 613933"/>
              <a:gd name="csY7" fmla="*/ 143637 h 71818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613933" h="718186">
                <a:moveTo>
                  <a:pt x="0" y="143637"/>
                </a:moveTo>
                <a:lnTo>
                  <a:pt x="306967" y="143637"/>
                </a:lnTo>
                <a:lnTo>
                  <a:pt x="306967" y="0"/>
                </a:lnTo>
                <a:lnTo>
                  <a:pt x="613933" y="359093"/>
                </a:lnTo>
                <a:lnTo>
                  <a:pt x="306967" y="718186"/>
                </a:lnTo>
                <a:lnTo>
                  <a:pt x="306967" y="574549"/>
                </a:lnTo>
                <a:lnTo>
                  <a:pt x="0" y="574549"/>
                </a:lnTo>
                <a:lnTo>
                  <a:pt x="0" y="143637"/>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43637" rIns="184180" bIns="143637" numCol="1" spcCol="1270" anchor="ctr" anchorCtr="0">
            <a:noAutofit/>
          </a:bodyPr>
          <a:lstStyle/>
          <a:p>
            <a:pPr marL="0" lvl="0" indent="0" algn="ctr" defTabSz="533400">
              <a:lnSpc>
                <a:spcPct val="90000"/>
              </a:lnSpc>
              <a:spcBef>
                <a:spcPct val="0"/>
              </a:spcBef>
              <a:spcAft>
                <a:spcPct val="35000"/>
              </a:spcAft>
              <a:buNone/>
            </a:pPr>
            <a:endParaRPr lang="en-US" sz="1200" kern="1200"/>
          </a:p>
        </p:txBody>
      </p:sp>
      <p:sp>
        <p:nvSpPr>
          <p:cNvPr id="12" name="Freeform: Shape 11">
            <a:extLst>
              <a:ext uri="{FF2B5EF4-FFF2-40B4-BE49-F238E27FC236}">
                <a16:creationId xmlns:a16="http://schemas.microsoft.com/office/drawing/2014/main" id="{9F1202F8-CF4F-545B-D2B2-4485E8CC3C92}"/>
              </a:ext>
            </a:extLst>
          </p:cNvPr>
          <p:cNvSpPr/>
          <p:nvPr/>
        </p:nvSpPr>
        <p:spPr>
          <a:xfrm>
            <a:off x="4580627" y="2203880"/>
            <a:ext cx="3230360" cy="1025721"/>
          </a:xfrm>
          <a:custGeom>
            <a:avLst/>
            <a:gdLst>
              <a:gd name="csX0" fmla="*/ 0 w 3230360"/>
              <a:gd name="csY0" fmla="*/ 102572 h 1025721"/>
              <a:gd name="csX1" fmla="*/ 102572 w 3230360"/>
              <a:gd name="csY1" fmla="*/ 0 h 1025721"/>
              <a:gd name="csX2" fmla="*/ 3127788 w 3230360"/>
              <a:gd name="csY2" fmla="*/ 0 h 1025721"/>
              <a:gd name="csX3" fmla="*/ 3230360 w 3230360"/>
              <a:gd name="csY3" fmla="*/ 102572 h 1025721"/>
              <a:gd name="csX4" fmla="*/ 3230360 w 3230360"/>
              <a:gd name="csY4" fmla="*/ 923149 h 1025721"/>
              <a:gd name="csX5" fmla="*/ 3127788 w 3230360"/>
              <a:gd name="csY5" fmla="*/ 1025721 h 1025721"/>
              <a:gd name="csX6" fmla="*/ 102572 w 3230360"/>
              <a:gd name="csY6" fmla="*/ 1025721 h 1025721"/>
              <a:gd name="csX7" fmla="*/ 0 w 3230360"/>
              <a:gd name="csY7" fmla="*/ 923149 h 1025721"/>
              <a:gd name="csX8" fmla="*/ 0 w 3230360"/>
              <a:gd name="csY8" fmla="*/ 102572 h 10257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230360" h="1025721">
                <a:moveTo>
                  <a:pt x="0" y="102572"/>
                </a:moveTo>
                <a:cubicBezTo>
                  <a:pt x="0" y="45923"/>
                  <a:pt x="45923" y="0"/>
                  <a:pt x="102572" y="0"/>
                </a:cubicBezTo>
                <a:lnTo>
                  <a:pt x="3127788" y="0"/>
                </a:lnTo>
                <a:cubicBezTo>
                  <a:pt x="3184437" y="0"/>
                  <a:pt x="3230360" y="45923"/>
                  <a:pt x="3230360" y="102572"/>
                </a:cubicBezTo>
                <a:lnTo>
                  <a:pt x="3230360" y="923149"/>
                </a:lnTo>
                <a:cubicBezTo>
                  <a:pt x="3230360" y="979798"/>
                  <a:pt x="3184437" y="1025721"/>
                  <a:pt x="3127788" y="1025721"/>
                </a:cubicBezTo>
                <a:lnTo>
                  <a:pt x="102572" y="1025721"/>
                </a:lnTo>
                <a:cubicBezTo>
                  <a:pt x="45923" y="1025721"/>
                  <a:pt x="0" y="979798"/>
                  <a:pt x="0" y="923149"/>
                </a:cubicBezTo>
                <a:lnTo>
                  <a:pt x="0" y="10257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192" tIns="87192" rIns="87192" bIns="87192" numCol="1" spcCol="1270" anchor="ctr" anchorCtr="0">
            <a:noAutofit/>
          </a:bodyPr>
          <a:lstStyle/>
          <a:p>
            <a:pPr marL="0" lvl="0" indent="0" algn="ctr" defTabSz="666750">
              <a:lnSpc>
                <a:spcPct val="90000"/>
              </a:lnSpc>
              <a:spcBef>
                <a:spcPct val="0"/>
              </a:spcBef>
              <a:spcAft>
                <a:spcPct val="35000"/>
              </a:spcAft>
              <a:buNone/>
            </a:pPr>
            <a:r>
              <a:rPr lang="en-US" kern="1200" dirty="0"/>
              <a:t>Calculations require next-generation HPC  machines</a:t>
            </a:r>
          </a:p>
        </p:txBody>
      </p:sp>
      <p:sp>
        <p:nvSpPr>
          <p:cNvPr id="13" name="Freeform: Shape 12">
            <a:extLst>
              <a:ext uri="{FF2B5EF4-FFF2-40B4-BE49-F238E27FC236}">
                <a16:creationId xmlns:a16="http://schemas.microsoft.com/office/drawing/2014/main" id="{8091D105-771C-DB26-62C9-E2FA062B26B9}"/>
              </a:ext>
            </a:extLst>
          </p:cNvPr>
          <p:cNvSpPr/>
          <p:nvPr/>
        </p:nvSpPr>
        <p:spPr>
          <a:xfrm>
            <a:off x="8100578" y="2357647"/>
            <a:ext cx="613933" cy="718186"/>
          </a:xfrm>
          <a:custGeom>
            <a:avLst/>
            <a:gdLst>
              <a:gd name="csX0" fmla="*/ 0 w 613933"/>
              <a:gd name="csY0" fmla="*/ 143637 h 718186"/>
              <a:gd name="csX1" fmla="*/ 306967 w 613933"/>
              <a:gd name="csY1" fmla="*/ 143637 h 718186"/>
              <a:gd name="csX2" fmla="*/ 306967 w 613933"/>
              <a:gd name="csY2" fmla="*/ 0 h 718186"/>
              <a:gd name="csX3" fmla="*/ 613933 w 613933"/>
              <a:gd name="csY3" fmla="*/ 359093 h 718186"/>
              <a:gd name="csX4" fmla="*/ 306967 w 613933"/>
              <a:gd name="csY4" fmla="*/ 718186 h 718186"/>
              <a:gd name="csX5" fmla="*/ 306967 w 613933"/>
              <a:gd name="csY5" fmla="*/ 574549 h 718186"/>
              <a:gd name="csX6" fmla="*/ 0 w 613933"/>
              <a:gd name="csY6" fmla="*/ 574549 h 718186"/>
              <a:gd name="csX7" fmla="*/ 0 w 613933"/>
              <a:gd name="csY7" fmla="*/ 143637 h 71818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613933" h="718186">
                <a:moveTo>
                  <a:pt x="0" y="143637"/>
                </a:moveTo>
                <a:lnTo>
                  <a:pt x="306967" y="143637"/>
                </a:lnTo>
                <a:lnTo>
                  <a:pt x="306967" y="0"/>
                </a:lnTo>
                <a:lnTo>
                  <a:pt x="613933" y="359093"/>
                </a:lnTo>
                <a:lnTo>
                  <a:pt x="306967" y="718186"/>
                </a:lnTo>
                <a:lnTo>
                  <a:pt x="306967" y="574549"/>
                </a:lnTo>
                <a:lnTo>
                  <a:pt x="0" y="574549"/>
                </a:lnTo>
                <a:lnTo>
                  <a:pt x="0" y="143637"/>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43637" rIns="184180" bIns="143637" numCol="1" spcCol="1270" anchor="ctr" anchorCtr="0">
            <a:noAutofit/>
          </a:bodyPr>
          <a:lstStyle/>
          <a:p>
            <a:pPr marL="0" lvl="0" indent="0" algn="ctr" defTabSz="533400">
              <a:lnSpc>
                <a:spcPct val="90000"/>
              </a:lnSpc>
              <a:spcBef>
                <a:spcPct val="0"/>
              </a:spcBef>
              <a:spcAft>
                <a:spcPct val="35000"/>
              </a:spcAft>
              <a:buNone/>
            </a:pPr>
            <a:endParaRPr lang="en-US" sz="1200" kern="1200"/>
          </a:p>
        </p:txBody>
      </p:sp>
      <p:sp>
        <p:nvSpPr>
          <p:cNvPr id="14" name="Freeform: Shape 13">
            <a:extLst>
              <a:ext uri="{FF2B5EF4-FFF2-40B4-BE49-F238E27FC236}">
                <a16:creationId xmlns:a16="http://schemas.microsoft.com/office/drawing/2014/main" id="{0038BF0B-7E33-5350-8822-E3EDFD5E9B23}"/>
              </a:ext>
            </a:extLst>
          </p:cNvPr>
          <p:cNvSpPr/>
          <p:nvPr/>
        </p:nvSpPr>
        <p:spPr>
          <a:xfrm>
            <a:off x="8969352" y="2203880"/>
            <a:ext cx="3141050" cy="1025721"/>
          </a:xfrm>
          <a:custGeom>
            <a:avLst/>
            <a:gdLst>
              <a:gd name="csX0" fmla="*/ 0 w 3141050"/>
              <a:gd name="csY0" fmla="*/ 102572 h 1025721"/>
              <a:gd name="csX1" fmla="*/ 102572 w 3141050"/>
              <a:gd name="csY1" fmla="*/ 0 h 1025721"/>
              <a:gd name="csX2" fmla="*/ 3038478 w 3141050"/>
              <a:gd name="csY2" fmla="*/ 0 h 1025721"/>
              <a:gd name="csX3" fmla="*/ 3141050 w 3141050"/>
              <a:gd name="csY3" fmla="*/ 102572 h 1025721"/>
              <a:gd name="csX4" fmla="*/ 3141050 w 3141050"/>
              <a:gd name="csY4" fmla="*/ 923149 h 1025721"/>
              <a:gd name="csX5" fmla="*/ 3038478 w 3141050"/>
              <a:gd name="csY5" fmla="*/ 1025721 h 1025721"/>
              <a:gd name="csX6" fmla="*/ 102572 w 3141050"/>
              <a:gd name="csY6" fmla="*/ 1025721 h 1025721"/>
              <a:gd name="csX7" fmla="*/ 0 w 3141050"/>
              <a:gd name="csY7" fmla="*/ 923149 h 1025721"/>
              <a:gd name="csX8" fmla="*/ 0 w 3141050"/>
              <a:gd name="csY8" fmla="*/ 102572 h 10257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141050" h="1025721">
                <a:moveTo>
                  <a:pt x="0" y="102572"/>
                </a:moveTo>
                <a:cubicBezTo>
                  <a:pt x="0" y="45923"/>
                  <a:pt x="45923" y="0"/>
                  <a:pt x="102572" y="0"/>
                </a:cubicBezTo>
                <a:lnTo>
                  <a:pt x="3038478" y="0"/>
                </a:lnTo>
                <a:cubicBezTo>
                  <a:pt x="3095127" y="0"/>
                  <a:pt x="3141050" y="45923"/>
                  <a:pt x="3141050" y="102572"/>
                </a:cubicBezTo>
                <a:lnTo>
                  <a:pt x="3141050" y="923149"/>
                </a:lnTo>
                <a:cubicBezTo>
                  <a:pt x="3141050" y="979798"/>
                  <a:pt x="3095127" y="1025721"/>
                  <a:pt x="3038478" y="1025721"/>
                </a:cubicBezTo>
                <a:lnTo>
                  <a:pt x="102572" y="1025721"/>
                </a:lnTo>
                <a:cubicBezTo>
                  <a:pt x="45923" y="1025721"/>
                  <a:pt x="0" y="979798"/>
                  <a:pt x="0" y="923149"/>
                </a:cubicBezTo>
                <a:lnTo>
                  <a:pt x="0" y="10257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192" tIns="87192" rIns="87192" bIns="87192" numCol="1" spcCol="1270" anchor="ctr" anchorCtr="0">
            <a:noAutofit/>
          </a:bodyPr>
          <a:lstStyle/>
          <a:p>
            <a:pPr marL="0" lvl="0" indent="0" algn="ctr" defTabSz="666750">
              <a:lnSpc>
                <a:spcPct val="90000"/>
              </a:lnSpc>
              <a:spcBef>
                <a:spcPct val="0"/>
              </a:spcBef>
              <a:spcAft>
                <a:spcPct val="35000"/>
              </a:spcAft>
              <a:buNone/>
            </a:pPr>
            <a:r>
              <a:rPr lang="en-US" kern="1200" dirty="0"/>
              <a:t>Bayesian techniques and AI/ML emulators enable uncertainty quantification</a:t>
            </a:r>
          </a:p>
        </p:txBody>
      </p:sp>
    </p:spTree>
    <p:extLst>
      <p:ext uri="{BB962C8B-B14F-4D97-AF65-F5344CB8AC3E}">
        <p14:creationId xmlns:p14="http://schemas.microsoft.com/office/powerpoint/2010/main" val="2845004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B5FC6-07A4-E070-B285-54059C9A45B4}"/>
              </a:ext>
            </a:extLst>
          </p:cNvPr>
          <p:cNvSpPr>
            <a:spLocks noGrp="1"/>
          </p:cNvSpPr>
          <p:nvPr>
            <p:ph type="title"/>
          </p:nvPr>
        </p:nvSpPr>
        <p:spPr/>
        <p:txBody>
          <a:bodyPr/>
          <a:lstStyle/>
          <a:p>
            <a:r>
              <a:rPr lang="en-US" dirty="0"/>
              <a:t>Activation library activities are growing </a:t>
            </a:r>
          </a:p>
        </p:txBody>
      </p:sp>
      <p:sp>
        <p:nvSpPr>
          <p:cNvPr id="3" name="Content Placeholder 2">
            <a:extLst>
              <a:ext uri="{FF2B5EF4-FFF2-40B4-BE49-F238E27FC236}">
                <a16:creationId xmlns:a16="http://schemas.microsoft.com/office/drawing/2014/main" id="{3BD53F7F-D8B3-0C7A-4CDA-BA59D3FA266A}"/>
              </a:ext>
            </a:extLst>
          </p:cNvPr>
          <p:cNvSpPr>
            <a:spLocks noGrp="1"/>
          </p:cNvSpPr>
          <p:nvPr>
            <p:ph idx="1"/>
          </p:nvPr>
        </p:nvSpPr>
        <p:spPr>
          <a:xfrm>
            <a:off x="420051" y="1490008"/>
            <a:ext cx="4786423" cy="4639108"/>
          </a:xfrm>
        </p:spPr>
        <p:txBody>
          <a:bodyPr>
            <a:normAutofit/>
          </a:bodyPr>
          <a:lstStyle/>
          <a:p>
            <a:r>
              <a:rPr lang="en-US" sz="2400" dirty="0"/>
              <a:t>Radiochemical tracers used in historical and modern experiments</a:t>
            </a:r>
          </a:p>
          <a:p>
            <a:r>
              <a:rPr lang="en-US" sz="2400" dirty="0"/>
              <a:t>Networks can involve reactions on radioactive isotopes and </a:t>
            </a:r>
            <a:r>
              <a:rPr lang="en-US" sz="2400" dirty="0" err="1"/>
              <a:t>metstable</a:t>
            </a:r>
            <a:r>
              <a:rPr lang="en-US" sz="2400" dirty="0"/>
              <a:t> states – often no data, theory only</a:t>
            </a:r>
          </a:p>
          <a:p>
            <a:r>
              <a:rPr lang="en-US" sz="2400" dirty="0"/>
              <a:t>Expanding networks, advancing theory, and implementing uncertainties</a:t>
            </a:r>
          </a:p>
        </p:txBody>
      </p:sp>
      <p:sp>
        <p:nvSpPr>
          <p:cNvPr id="4" name="Slide Number Placeholder 3">
            <a:extLst>
              <a:ext uri="{FF2B5EF4-FFF2-40B4-BE49-F238E27FC236}">
                <a16:creationId xmlns:a16="http://schemas.microsoft.com/office/drawing/2014/main" id="{C775D5D2-60C6-2D1A-9CAD-C5EACAC7721E}"/>
              </a:ext>
            </a:extLst>
          </p:cNvPr>
          <p:cNvSpPr>
            <a:spLocks noGrp="1"/>
          </p:cNvSpPr>
          <p:nvPr>
            <p:ph type="sldNum" sz="quarter" idx="12"/>
          </p:nvPr>
        </p:nvSpPr>
        <p:spPr/>
        <p:txBody>
          <a:bodyPr/>
          <a:lstStyle/>
          <a:p>
            <a:fld id="{71300DEA-5D50-3E48-89ED-3C97A4BD0F95}" type="slidenum">
              <a:rPr lang="en-US" smtClean="0"/>
              <a:pPr/>
              <a:t>5</a:t>
            </a:fld>
            <a:endParaRPr lang="en-US" dirty="0"/>
          </a:p>
        </p:txBody>
      </p:sp>
      <p:pic>
        <p:nvPicPr>
          <p:cNvPr id="10" name="Picture 9" descr="Graphical user interface, text, application&#10;&#10;AI-generated content may be incorrect.">
            <a:extLst>
              <a:ext uri="{FF2B5EF4-FFF2-40B4-BE49-F238E27FC236}">
                <a16:creationId xmlns:a16="http://schemas.microsoft.com/office/drawing/2014/main" id="{9952DE9A-BB65-F7CC-9713-1AC07B98CFAE}"/>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6776707" y="1955228"/>
            <a:ext cx="4323685" cy="2297796"/>
          </a:xfrm>
          <a:prstGeom prst="rect">
            <a:avLst/>
          </a:prstGeom>
        </p:spPr>
      </p:pic>
      <p:cxnSp>
        <p:nvCxnSpPr>
          <p:cNvPr id="12" name="Straight Arrow Connector 11">
            <a:extLst>
              <a:ext uri="{FF2B5EF4-FFF2-40B4-BE49-F238E27FC236}">
                <a16:creationId xmlns:a16="http://schemas.microsoft.com/office/drawing/2014/main" id="{9C5BFCEB-64D5-A656-CE8B-0FB3AC0F73D4}"/>
              </a:ext>
            </a:extLst>
          </p:cNvPr>
          <p:cNvCxnSpPr/>
          <p:nvPr/>
        </p:nvCxnSpPr>
        <p:spPr>
          <a:xfrm flipH="1">
            <a:off x="10111563" y="2822944"/>
            <a:ext cx="340242" cy="4146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1DDE082-774E-CB6A-D997-DC94097274CA}"/>
              </a:ext>
            </a:extLst>
          </p:cNvPr>
          <p:cNvSpPr txBox="1"/>
          <p:nvPr/>
        </p:nvSpPr>
        <p:spPr>
          <a:xfrm>
            <a:off x="10387850" y="2453612"/>
            <a:ext cx="388248" cy="369332"/>
          </a:xfrm>
          <a:prstGeom prst="rect">
            <a:avLst/>
          </a:prstGeom>
          <a:noFill/>
        </p:spPr>
        <p:txBody>
          <a:bodyPr wrap="none" rtlCol="0">
            <a:spAutoFit/>
          </a:bodyPr>
          <a:lstStyle/>
          <a:p>
            <a:r>
              <a:rPr lang="en-US" dirty="0"/>
              <a:t>Cr</a:t>
            </a:r>
          </a:p>
        </p:txBody>
      </p:sp>
      <p:cxnSp>
        <p:nvCxnSpPr>
          <p:cNvPr id="14" name="Straight Arrow Connector 13">
            <a:extLst>
              <a:ext uri="{FF2B5EF4-FFF2-40B4-BE49-F238E27FC236}">
                <a16:creationId xmlns:a16="http://schemas.microsoft.com/office/drawing/2014/main" id="{DFCDBC19-F607-1DE3-7B6A-C5CB903EE7F3}"/>
              </a:ext>
            </a:extLst>
          </p:cNvPr>
          <p:cNvCxnSpPr/>
          <p:nvPr/>
        </p:nvCxnSpPr>
        <p:spPr>
          <a:xfrm flipH="1">
            <a:off x="8552955" y="1886647"/>
            <a:ext cx="340242" cy="414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FC0B480-8E18-45C0-D7A3-32C804FE3CA9}"/>
              </a:ext>
            </a:extLst>
          </p:cNvPr>
          <p:cNvSpPr txBox="1"/>
          <p:nvPr/>
        </p:nvSpPr>
        <p:spPr>
          <a:xfrm>
            <a:off x="7793554" y="1593630"/>
            <a:ext cx="3864584" cy="338554"/>
          </a:xfrm>
          <a:prstGeom prst="rect">
            <a:avLst/>
          </a:prstGeom>
          <a:noFill/>
        </p:spPr>
        <p:txBody>
          <a:bodyPr wrap="none" rtlCol="0">
            <a:spAutoFit/>
          </a:bodyPr>
          <a:lstStyle/>
          <a:p>
            <a:r>
              <a:rPr lang="en-US" sz="1600" dirty="0"/>
              <a:t>Ablator: blows off and drives capsule inward</a:t>
            </a:r>
          </a:p>
        </p:txBody>
      </p:sp>
      <p:sp>
        <p:nvSpPr>
          <p:cNvPr id="17" name="TextBox 16">
            <a:extLst>
              <a:ext uri="{FF2B5EF4-FFF2-40B4-BE49-F238E27FC236}">
                <a16:creationId xmlns:a16="http://schemas.microsoft.com/office/drawing/2014/main" id="{217BB751-1270-0A07-6E02-0E2C2B36A8B5}"/>
              </a:ext>
            </a:extLst>
          </p:cNvPr>
          <p:cNvSpPr txBox="1"/>
          <p:nvPr/>
        </p:nvSpPr>
        <p:spPr>
          <a:xfrm>
            <a:off x="5118144" y="6341079"/>
            <a:ext cx="6035051" cy="461665"/>
          </a:xfrm>
          <a:prstGeom prst="rect">
            <a:avLst/>
          </a:prstGeom>
          <a:noFill/>
        </p:spPr>
        <p:txBody>
          <a:bodyPr wrap="square" rtlCol="0">
            <a:spAutoFit/>
          </a:bodyPr>
          <a:lstStyle/>
          <a:p>
            <a:r>
              <a:rPr lang="en-US" sz="1200" i="1" dirty="0"/>
              <a:t>S. A. MacLaren et al, Demonstration of a Novel Radiochemical Mix Diagnostic for Fusion Implosions at the National Ignition Facility, Phys. Rev. Lett. 085101 (2025)</a:t>
            </a:r>
          </a:p>
        </p:txBody>
      </p:sp>
      <p:sp>
        <p:nvSpPr>
          <p:cNvPr id="18" name="TextBox 17">
            <a:extLst>
              <a:ext uri="{FF2B5EF4-FFF2-40B4-BE49-F238E27FC236}">
                <a16:creationId xmlns:a16="http://schemas.microsoft.com/office/drawing/2014/main" id="{C049CFC5-1F8C-E249-A688-1B54B8CD43FE}"/>
              </a:ext>
            </a:extLst>
          </p:cNvPr>
          <p:cNvSpPr txBox="1"/>
          <p:nvPr/>
        </p:nvSpPr>
        <p:spPr>
          <a:xfrm>
            <a:off x="5651476" y="1224298"/>
            <a:ext cx="3241721" cy="369332"/>
          </a:xfrm>
          <a:prstGeom prst="rect">
            <a:avLst/>
          </a:prstGeom>
          <a:noFill/>
        </p:spPr>
        <p:txBody>
          <a:bodyPr wrap="none" rtlCol="0">
            <a:spAutoFit/>
          </a:bodyPr>
          <a:lstStyle/>
          <a:p>
            <a:r>
              <a:rPr lang="en-US" b="1" dirty="0" err="1">
                <a:solidFill>
                  <a:schemeClr val="accent1">
                    <a:lumMod val="75000"/>
                  </a:schemeClr>
                </a:solidFill>
              </a:rPr>
              <a:t>Radchem</a:t>
            </a:r>
            <a:r>
              <a:rPr lang="en-US" b="1" dirty="0">
                <a:solidFill>
                  <a:schemeClr val="accent1">
                    <a:lumMod val="75000"/>
                  </a:schemeClr>
                </a:solidFill>
              </a:rPr>
              <a:t> diagnostics at the NIF:</a:t>
            </a:r>
          </a:p>
        </p:txBody>
      </p:sp>
      <p:sp>
        <p:nvSpPr>
          <p:cNvPr id="5" name="TextBox 4">
            <a:extLst>
              <a:ext uri="{FF2B5EF4-FFF2-40B4-BE49-F238E27FC236}">
                <a16:creationId xmlns:a16="http://schemas.microsoft.com/office/drawing/2014/main" id="{852F3058-23B2-61FB-EDAC-6A53D49BC547}"/>
              </a:ext>
            </a:extLst>
          </p:cNvPr>
          <p:cNvSpPr txBox="1"/>
          <p:nvPr/>
        </p:nvSpPr>
        <p:spPr>
          <a:xfrm>
            <a:off x="5534395" y="4834997"/>
            <a:ext cx="1668214" cy="1200329"/>
          </a:xfrm>
          <a:prstGeom prst="rect">
            <a:avLst/>
          </a:prstGeom>
          <a:noFill/>
        </p:spPr>
        <p:txBody>
          <a:bodyPr wrap="none" rtlCol="0">
            <a:spAutoFit/>
          </a:bodyPr>
          <a:lstStyle/>
          <a:p>
            <a:r>
              <a:rPr lang="en-US" sz="2400" baseline="30000" dirty="0">
                <a:solidFill>
                  <a:schemeClr val="accent1"/>
                </a:solidFill>
              </a:rPr>
              <a:t>52</a:t>
            </a:r>
            <a:r>
              <a:rPr lang="en-US" sz="2400" dirty="0">
                <a:solidFill>
                  <a:schemeClr val="accent1"/>
                </a:solidFill>
              </a:rPr>
              <a:t>Cr (stable)</a:t>
            </a:r>
          </a:p>
          <a:p>
            <a:pPr algn="ctr"/>
            <a:r>
              <a:rPr lang="en-US" sz="2400" dirty="0">
                <a:solidFill>
                  <a:schemeClr val="accent1"/>
                </a:solidFill>
              </a:rPr>
              <a:t>doped in</a:t>
            </a:r>
          </a:p>
          <a:p>
            <a:pPr algn="ctr"/>
            <a:r>
              <a:rPr lang="en-US" sz="2400" dirty="0">
                <a:solidFill>
                  <a:schemeClr val="accent1"/>
                </a:solidFill>
              </a:rPr>
              <a:t>ablator</a:t>
            </a:r>
          </a:p>
        </p:txBody>
      </p:sp>
      <p:cxnSp>
        <p:nvCxnSpPr>
          <p:cNvPr id="7" name="Straight Arrow Connector 6">
            <a:extLst>
              <a:ext uri="{FF2B5EF4-FFF2-40B4-BE49-F238E27FC236}">
                <a16:creationId xmlns:a16="http://schemas.microsoft.com/office/drawing/2014/main" id="{B8091082-2016-834D-9250-A0DC631A131A}"/>
              </a:ext>
            </a:extLst>
          </p:cNvPr>
          <p:cNvCxnSpPr>
            <a:cxnSpLocks/>
            <a:endCxn id="24" idx="1"/>
          </p:cNvCxnSpPr>
          <p:nvPr/>
        </p:nvCxnSpPr>
        <p:spPr>
          <a:xfrm flipV="1">
            <a:off x="7288010" y="4928109"/>
            <a:ext cx="1281191" cy="422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6679A0D-B852-41AC-D77C-0234897478E0}"/>
              </a:ext>
            </a:extLst>
          </p:cNvPr>
          <p:cNvCxnSpPr>
            <a:cxnSpLocks/>
            <a:endCxn id="25" idx="1"/>
          </p:cNvCxnSpPr>
          <p:nvPr/>
        </p:nvCxnSpPr>
        <p:spPr>
          <a:xfrm>
            <a:off x="7288010" y="5373084"/>
            <a:ext cx="1281191" cy="2691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8D60D2E-F3F3-B032-9217-BAFA9CAAC282}"/>
              </a:ext>
            </a:extLst>
          </p:cNvPr>
          <p:cNvSpPr txBox="1"/>
          <p:nvPr/>
        </p:nvSpPr>
        <p:spPr>
          <a:xfrm>
            <a:off x="7215376" y="4419313"/>
            <a:ext cx="2486322" cy="369332"/>
          </a:xfrm>
          <a:prstGeom prst="rect">
            <a:avLst/>
          </a:prstGeom>
          <a:noFill/>
        </p:spPr>
        <p:txBody>
          <a:bodyPr wrap="none" rtlCol="0">
            <a:spAutoFit/>
          </a:bodyPr>
          <a:lstStyle/>
          <a:p>
            <a:r>
              <a:rPr lang="en-US" i="1" dirty="0"/>
              <a:t>(</a:t>
            </a:r>
            <a:r>
              <a:rPr lang="en-US" i="1" dirty="0" err="1"/>
              <a:t>p,n</a:t>
            </a:r>
            <a:r>
              <a:rPr lang="en-US" i="1" dirty="0"/>
              <a:t>), (d,2n); short range</a:t>
            </a:r>
          </a:p>
        </p:txBody>
      </p:sp>
      <p:sp>
        <p:nvSpPr>
          <p:cNvPr id="21" name="TextBox 20">
            <a:extLst>
              <a:ext uri="{FF2B5EF4-FFF2-40B4-BE49-F238E27FC236}">
                <a16:creationId xmlns:a16="http://schemas.microsoft.com/office/drawing/2014/main" id="{9760E211-AF4F-F353-A4C5-61E3FC6608BA}"/>
              </a:ext>
            </a:extLst>
          </p:cNvPr>
          <p:cNvSpPr txBox="1"/>
          <p:nvPr/>
        </p:nvSpPr>
        <p:spPr>
          <a:xfrm>
            <a:off x="7504231" y="5780547"/>
            <a:ext cx="1848326" cy="369332"/>
          </a:xfrm>
          <a:prstGeom prst="rect">
            <a:avLst/>
          </a:prstGeom>
          <a:noFill/>
        </p:spPr>
        <p:txBody>
          <a:bodyPr wrap="none" rtlCol="0">
            <a:spAutoFit/>
          </a:bodyPr>
          <a:lstStyle/>
          <a:p>
            <a:r>
              <a:rPr lang="en-US" i="1" dirty="0"/>
              <a:t>(n,2n); long range</a:t>
            </a:r>
          </a:p>
        </p:txBody>
      </p:sp>
      <p:sp>
        <p:nvSpPr>
          <p:cNvPr id="24" name="TextBox 23">
            <a:extLst>
              <a:ext uri="{FF2B5EF4-FFF2-40B4-BE49-F238E27FC236}">
                <a16:creationId xmlns:a16="http://schemas.microsoft.com/office/drawing/2014/main" id="{8118774B-5640-2F1E-EE5D-093E04EE49E1}"/>
              </a:ext>
            </a:extLst>
          </p:cNvPr>
          <p:cNvSpPr txBox="1"/>
          <p:nvPr/>
        </p:nvSpPr>
        <p:spPr>
          <a:xfrm>
            <a:off x="8569201" y="4697276"/>
            <a:ext cx="1691489" cy="461665"/>
          </a:xfrm>
          <a:prstGeom prst="rect">
            <a:avLst/>
          </a:prstGeom>
          <a:noFill/>
        </p:spPr>
        <p:txBody>
          <a:bodyPr wrap="none" rtlCol="0">
            <a:spAutoFit/>
          </a:bodyPr>
          <a:lstStyle/>
          <a:p>
            <a:r>
              <a:rPr lang="en-US" sz="2400" baseline="30000" dirty="0">
                <a:solidFill>
                  <a:schemeClr val="accent1"/>
                </a:solidFill>
              </a:rPr>
              <a:t>52</a:t>
            </a:r>
            <a:r>
              <a:rPr lang="en-US" sz="2400" dirty="0">
                <a:solidFill>
                  <a:schemeClr val="accent1"/>
                </a:solidFill>
              </a:rPr>
              <a:t>Mn (5.6 d)</a:t>
            </a:r>
          </a:p>
        </p:txBody>
      </p:sp>
      <p:sp>
        <p:nvSpPr>
          <p:cNvPr id="25" name="TextBox 24">
            <a:extLst>
              <a:ext uri="{FF2B5EF4-FFF2-40B4-BE49-F238E27FC236}">
                <a16:creationId xmlns:a16="http://schemas.microsoft.com/office/drawing/2014/main" id="{454D38EB-9FC9-E7CD-4E0F-C17631B343FB}"/>
              </a:ext>
            </a:extLst>
          </p:cNvPr>
          <p:cNvSpPr txBox="1"/>
          <p:nvPr/>
        </p:nvSpPr>
        <p:spPr>
          <a:xfrm>
            <a:off x="8569201" y="5411415"/>
            <a:ext cx="1616148" cy="461665"/>
          </a:xfrm>
          <a:prstGeom prst="rect">
            <a:avLst/>
          </a:prstGeom>
          <a:noFill/>
        </p:spPr>
        <p:txBody>
          <a:bodyPr wrap="none" rtlCol="0">
            <a:spAutoFit/>
          </a:bodyPr>
          <a:lstStyle/>
          <a:p>
            <a:r>
              <a:rPr lang="en-US" sz="2400" baseline="30000" dirty="0">
                <a:solidFill>
                  <a:schemeClr val="accent1"/>
                </a:solidFill>
              </a:rPr>
              <a:t>51</a:t>
            </a:r>
            <a:r>
              <a:rPr lang="en-US" sz="2400" dirty="0">
                <a:solidFill>
                  <a:schemeClr val="accent1"/>
                </a:solidFill>
              </a:rPr>
              <a:t>Cr (528 d)</a:t>
            </a:r>
          </a:p>
        </p:txBody>
      </p:sp>
      <p:sp>
        <p:nvSpPr>
          <p:cNvPr id="26" name="Right Brace 25">
            <a:extLst>
              <a:ext uri="{FF2B5EF4-FFF2-40B4-BE49-F238E27FC236}">
                <a16:creationId xmlns:a16="http://schemas.microsoft.com/office/drawing/2014/main" id="{0138E58A-9072-7B5F-BC9C-67E6F87C49C9}"/>
              </a:ext>
            </a:extLst>
          </p:cNvPr>
          <p:cNvSpPr/>
          <p:nvPr/>
        </p:nvSpPr>
        <p:spPr>
          <a:xfrm>
            <a:off x="10233654" y="4603979"/>
            <a:ext cx="253407" cy="126910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TextBox 26">
            <a:extLst>
              <a:ext uri="{FF2B5EF4-FFF2-40B4-BE49-F238E27FC236}">
                <a16:creationId xmlns:a16="http://schemas.microsoft.com/office/drawing/2014/main" id="{E52E33FA-7FF9-9FB4-E197-8BC90C19B12E}"/>
              </a:ext>
            </a:extLst>
          </p:cNvPr>
          <p:cNvSpPr txBox="1"/>
          <p:nvPr/>
        </p:nvSpPr>
        <p:spPr>
          <a:xfrm>
            <a:off x="10451805" y="4758349"/>
            <a:ext cx="1797449" cy="1200329"/>
          </a:xfrm>
          <a:prstGeom prst="rect">
            <a:avLst/>
          </a:prstGeom>
          <a:noFill/>
        </p:spPr>
        <p:txBody>
          <a:bodyPr wrap="square" rtlCol="0">
            <a:spAutoFit/>
          </a:bodyPr>
          <a:lstStyle/>
          <a:p>
            <a:pPr algn="ctr"/>
            <a:r>
              <a:rPr lang="en-US" sz="2400" dirty="0">
                <a:solidFill>
                  <a:schemeClr val="accent1"/>
                </a:solidFill>
              </a:rPr>
              <a:t>Ratio: </a:t>
            </a:r>
          </a:p>
          <a:p>
            <a:pPr algn="ctr"/>
            <a:r>
              <a:rPr lang="en-US" sz="2400" dirty="0">
                <a:solidFill>
                  <a:schemeClr val="accent1"/>
                </a:solidFill>
              </a:rPr>
              <a:t>fuel-ablator mix</a:t>
            </a:r>
          </a:p>
        </p:txBody>
      </p:sp>
    </p:spTree>
    <p:extLst>
      <p:ext uri="{BB962C8B-B14F-4D97-AF65-F5344CB8AC3E}">
        <p14:creationId xmlns:p14="http://schemas.microsoft.com/office/powerpoint/2010/main" val="405529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825F1-33DC-E754-D62A-5332715C2EE5}"/>
            </a:ext>
          </a:extLst>
        </p:cNvPr>
        <p:cNvGrpSpPr/>
        <p:nvPr/>
      </p:nvGrpSpPr>
      <p:grpSpPr>
        <a:xfrm>
          <a:off x="0" y="0"/>
          <a:ext cx="0" cy="0"/>
          <a:chOff x="0" y="0"/>
          <a:chExt cx="0" cy="0"/>
        </a:xfrm>
      </p:grpSpPr>
      <p:sp>
        <p:nvSpPr>
          <p:cNvPr id="78" name="Oval 77">
            <a:extLst>
              <a:ext uri="{FF2B5EF4-FFF2-40B4-BE49-F238E27FC236}">
                <a16:creationId xmlns:a16="http://schemas.microsoft.com/office/drawing/2014/main" id="{B26CAC5D-F848-74DE-0226-091FDFBAE954}"/>
              </a:ext>
            </a:extLst>
          </p:cNvPr>
          <p:cNvSpPr/>
          <p:nvPr/>
        </p:nvSpPr>
        <p:spPr>
          <a:xfrm>
            <a:off x="4654351" y="3379118"/>
            <a:ext cx="2557619" cy="2149633"/>
          </a:xfrm>
          <a:prstGeom prst="ellipse">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AF96B179-E1E7-83E8-906B-52D7B43B2136}"/>
              </a:ext>
            </a:extLst>
          </p:cNvPr>
          <p:cNvSpPr/>
          <p:nvPr/>
        </p:nvSpPr>
        <p:spPr>
          <a:xfrm>
            <a:off x="7106078" y="2668564"/>
            <a:ext cx="3517396" cy="3822025"/>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75F2617D-4B2E-E1B4-86FF-400333088BA8}"/>
              </a:ext>
            </a:extLst>
          </p:cNvPr>
          <p:cNvSpPr/>
          <p:nvPr/>
        </p:nvSpPr>
        <p:spPr>
          <a:xfrm>
            <a:off x="2305460" y="3144753"/>
            <a:ext cx="2542755" cy="3180434"/>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192D65-6785-912E-EFDE-A97F3514E7FD}"/>
              </a:ext>
            </a:extLst>
          </p:cNvPr>
          <p:cNvSpPr>
            <a:spLocks noGrp="1"/>
          </p:cNvSpPr>
          <p:nvPr>
            <p:ph type="title"/>
          </p:nvPr>
        </p:nvSpPr>
        <p:spPr/>
        <p:txBody>
          <a:bodyPr>
            <a:normAutofit fontScale="90000"/>
          </a:bodyPr>
          <a:lstStyle/>
          <a:p>
            <a:r>
              <a:rPr lang="en-US" dirty="0"/>
              <a:t>Nuclear data are well suited for ML/AI, and there are many examples of current use</a:t>
            </a:r>
          </a:p>
        </p:txBody>
      </p:sp>
      <p:sp>
        <p:nvSpPr>
          <p:cNvPr id="3" name="Content Placeholder 2">
            <a:extLst>
              <a:ext uri="{FF2B5EF4-FFF2-40B4-BE49-F238E27FC236}">
                <a16:creationId xmlns:a16="http://schemas.microsoft.com/office/drawing/2014/main" id="{DBB84D87-6BF6-A441-EBF4-9C629A00A425}"/>
              </a:ext>
            </a:extLst>
          </p:cNvPr>
          <p:cNvSpPr>
            <a:spLocks noGrp="1"/>
          </p:cNvSpPr>
          <p:nvPr>
            <p:ph idx="1"/>
          </p:nvPr>
        </p:nvSpPr>
        <p:spPr>
          <a:xfrm>
            <a:off x="66635" y="1109446"/>
            <a:ext cx="12176051" cy="4639108"/>
          </a:xfrm>
        </p:spPr>
        <p:txBody>
          <a:bodyPr/>
          <a:lstStyle/>
          <a:p>
            <a:r>
              <a:rPr lang="en-US" dirty="0"/>
              <a:t>Nuclear data production is an excellent candidate for agentic orchestration</a:t>
            </a:r>
          </a:p>
        </p:txBody>
      </p:sp>
      <p:sp>
        <p:nvSpPr>
          <p:cNvPr id="4" name="Slide Number Placeholder 3">
            <a:extLst>
              <a:ext uri="{FF2B5EF4-FFF2-40B4-BE49-F238E27FC236}">
                <a16:creationId xmlns:a16="http://schemas.microsoft.com/office/drawing/2014/main" id="{DD04E620-9493-D59F-FD5C-32E8CE968153}"/>
              </a:ext>
            </a:extLst>
          </p:cNvPr>
          <p:cNvSpPr>
            <a:spLocks noGrp="1"/>
          </p:cNvSpPr>
          <p:nvPr>
            <p:ph type="sldNum" sz="quarter" idx="12"/>
          </p:nvPr>
        </p:nvSpPr>
        <p:spPr/>
        <p:txBody>
          <a:bodyPr/>
          <a:lstStyle/>
          <a:p>
            <a:fld id="{71300DEA-5D50-3E48-89ED-3C97A4BD0F95}" type="slidenum">
              <a:rPr lang="en-US" smtClean="0"/>
              <a:pPr/>
              <a:t>6</a:t>
            </a:fld>
            <a:endParaRPr lang="en-US" dirty="0"/>
          </a:p>
        </p:txBody>
      </p:sp>
      <p:sp>
        <p:nvSpPr>
          <p:cNvPr id="7" name="Graphic 9" descr="Arrow: Straight with solid fill">
            <a:extLst>
              <a:ext uri="{FF2B5EF4-FFF2-40B4-BE49-F238E27FC236}">
                <a16:creationId xmlns:a16="http://schemas.microsoft.com/office/drawing/2014/main" id="{A4EEEB01-B6A3-DA4C-414E-B69256080941}"/>
              </a:ext>
            </a:extLst>
          </p:cNvPr>
          <p:cNvSpPr/>
          <p:nvPr/>
        </p:nvSpPr>
        <p:spPr>
          <a:xfrm rot="10800000">
            <a:off x="4216463" y="4238354"/>
            <a:ext cx="592337" cy="427986"/>
          </a:xfrm>
          <a:custGeom>
            <a:avLst/>
            <a:gdLst>
              <a:gd name="connsiteX0" fmla="*/ 237249 w 869839"/>
              <a:gd name="connsiteY0" fmla="*/ 114300 h 457200"/>
              <a:gd name="connsiteX1" fmla="*/ 237249 w 869839"/>
              <a:gd name="connsiteY1" fmla="*/ 0 h 457200"/>
              <a:gd name="connsiteX2" fmla="*/ 27 w 869839"/>
              <a:gd name="connsiteY2" fmla="*/ 228600 h 457200"/>
              <a:gd name="connsiteX3" fmla="*/ 237249 w 869839"/>
              <a:gd name="connsiteY3" fmla="*/ 457200 h 457200"/>
              <a:gd name="connsiteX4" fmla="*/ 237249 w 869839"/>
              <a:gd name="connsiteY4" fmla="*/ 342900 h 457200"/>
              <a:gd name="connsiteX5" fmla="*/ 869839 w 869839"/>
              <a:gd name="connsiteY5" fmla="*/ 228600 h 457200"/>
              <a:gd name="connsiteX6" fmla="*/ 237249 w 869839"/>
              <a:gd name="connsiteY6" fmla="*/ 1143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9839" h="457200">
                <a:moveTo>
                  <a:pt x="237249" y="114300"/>
                </a:moveTo>
                <a:lnTo>
                  <a:pt x="237249" y="0"/>
                </a:lnTo>
                <a:lnTo>
                  <a:pt x="27" y="228600"/>
                </a:lnTo>
                <a:cubicBezTo>
                  <a:pt x="-2938" y="228600"/>
                  <a:pt x="237249" y="457200"/>
                  <a:pt x="237249" y="457200"/>
                </a:cubicBezTo>
                <a:lnTo>
                  <a:pt x="237249" y="342900"/>
                </a:lnTo>
                <a:lnTo>
                  <a:pt x="869839" y="228600"/>
                </a:lnTo>
                <a:lnTo>
                  <a:pt x="237249" y="114300"/>
                </a:lnTo>
                <a:close/>
              </a:path>
            </a:pathLst>
          </a:custGeom>
          <a:solidFill>
            <a:schemeClr val="accent2"/>
          </a:solidFill>
          <a:ln w="9823" cap="flat">
            <a:noFill/>
            <a:prstDash val="solid"/>
            <a:miter/>
          </a:ln>
        </p:spPr>
        <p:txBody>
          <a:bodyPr rtlCol="0" anchor="ctr"/>
          <a:lstStyle/>
          <a:p>
            <a:endParaRPr lang="en-US" sz="1600"/>
          </a:p>
        </p:txBody>
      </p:sp>
      <p:pic>
        <p:nvPicPr>
          <p:cNvPr id="8" name="Graphic 7" descr="Remote learning science with solid fill">
            <a:extLst>
              <a:ext uri="{FF2B5EF4-FFF2-40B4-BE49-F238E27FC236}">
                <a16:creationId xmlns:a16="http://schemas.microsoft.com/office/drawing/2014/main" id="{41516AC0-3527-A683-330C-C1DB94BD231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995264" y="4926601"/>
            <a:ext cx="1368883" cy="1368883"/>
          </a:xfrm>
          <a:prstGeom prst="rect">
            <a:avLst/>
          </a:prstGeom>
        </p:spPr>
      </p:pic>
      <p:sp>
        <p:nvSpPr>
          <p:cNvPr id="9" name="TextBox 8">
            <a:extLst>
              <a:ext uri="{FF2B5EF4-FFF2-40B4-BE49-F238E27FC236}">
                <a16:creationId xmlns:a16="http://schemas.microsoft.com/office/drawing/2014/main" id="{019D05AE-1B64-27C4-2D69-CAD407F3AE32}"/>
              </a:ext>
            </a:extLst>
          </p:cNvPr>
          <p:cNvSpPr txBox="1"/>
          <p:nvPr/>
        </p:nvSpPr>
        <p:spPr>
          <a:xfrm>
            <a:off x="2161497" y="5528751"/>
            <a:ext cx="271228"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Century Gothic" panose="020F0302020204030204"/>
              </a:rPr>
              <a:t>  </a:t>
            </a:r>
          </a:p>
        </p:txBody>
      </p:sp>
      <p:pic>
        <p:nvPicPr>
          <p:cNvPr id="10" name="Picture 6" descr="Fitting An Adapter Symbol SVG Files and ...">
            <a:extLst>
              <a:ext uri="{FF2B5EF4-FFF2-40B4-BE49-F238E27FC236}">
                <a16:creationId xmlns:a16="http://schemas.microsoft.com/office/drawing/2014/main" id="{F7B411A1-96C7-1E08-ACE1-FF08AC6C9602}"/>
              </a:ext>
            </a:extLst>
          </p:cNvPr>
          <p:cNvPicPr>
            <a:picLocks noChangeAspect="1" noChangeArrowheads="1"/>
          </p:cNvPicPr>
          <p:nvPr/>
        </p:nvPicPr>
        <p:blipFill>
          <a:blip r:embed="rId5">
            <a:clrChange>
              <a:clrFrom>
                <a:srgbClr val="FFFFFF"/>
              </a:clrFrom>
              <a:clrTo>
                <a:srgbClr val="FFFFFF">
                  <a:alpha val="0"/>
                </a:srgbClr>
              </a:clrTo>
            </a:clrChange>
            <a:duotone>
              <a:schemeClr val="accent5">
                <a:shade val="45000"/>
                <a:satMod val="135000"/>
              </a:schemeClr>
              <a:prstClr val="white"/>
            </a:duotone>
            <a:alphaModFix amt="50000"/>
            <a:extLst>
              <a:ext uri="{28A0092B-C50C-407E-A947-70E740481C1C}">
                <a14:useLocalDpi xmlns:a14="http://schemas.microsoft.com/office/drawing/2010/main"/>
              </a:ext>
            </a:extLst>
          </a:blip>
          <a:srcRect/>
          <a:stretch>
            <a:fillRect/>
          </a:stretch>
        </p:blipFill>
        <p:spPr bwMode="auto">
          <a:xfrm rot="20213365">
            <a:off x="2951469" y="3151622"/>
            <a:ext cx="1392224" cy="1392224"/>
          </a:xfrm>
          <a:prstGeom prst="rect">
            <a:avLst/>
          </a:prstGeom>
          <a:noFill/>
          <a:extLst>
            <a:ext uri="{909E8E84-426E-40DD-AFC4-6F175D3DCCD1}">
              <a14:hiddenFill xmlns:a14="http://schemas.microsoft.com/office/drawing/2010/main">
                <a:solidFill>
                  <a:srgbClr val="FFFFFF"/>
                </a:solidFill>
              </a14:hiddenFill>
            </a:ext>
          </a:extLst>
        </p:spPr>
      </p:pic>
      <p:sp>
        <p:nvSpPr>
          <p:cNvPr id="11" name="Graphic 9" descr="Arrow: Straight with solid fill">
            <a:extLst>
              <a:ext uri="{FF2B5EF4-FFF2-40B4-BE49-F238E27FC236}">
                <a16:creationId xmlns:a16="http://schemas.microsoft.com/office/drawing/2014/main" id="{9EE5B3D4-CFB8-3CC3-694B-1909CA6CA731}"/>
              </a:ext>
            </a:extLst>
          </p:cNvPr>
          <p:cNvSpPr/>
          <p:nvPr/>
        </p:nvSpPr>
        <p:spPr>
          <a:xfrm rot="10800000">
            <a:off x="7425656" y="3414842"/>
            <a:ext cx="1005266" cy="2167032"/>
          </a:xfrm>
          <a:custGeom>
            <a:avLst/>
            <a:gdLst>
              <a:gd name="connsiteX0" fmla="*/ 237249 w 869839"/>
              <a:gd name="connsiteY0" fmla="*/ 114300 h 457200"/>
              <a:gd name="connsiteX1" fmla="*/ 237249 w 869839"/>
              <a:gd name="connsiteY1" fmla="*/ 0 h 457200"/>
              <a:gd name="connsiteX2" fmla="*/ 27 w 869839"/>
              <a:gd name="connsiteY2" fmla="*/ 228600 h 457200"/>
              <a:gd name="connsiteX3" fmla="*/ 237249 w 869839"/>
              <a:gd name="connsiteY3" fmla="*/ 457200 h 457200"/>
              <a:gd name="connsiteX4" fmla="*/ 237249 w 869839"/>
              <a:gd name="connsiteY4" fmla="*/ 342900 h 457200"/>
              <a:gd name="connsiteX5" fmla="*/ 869839 w 869839"/>
              <a:gd name="connsiteY5" fmla="*/ 228600 h 457200"/>
              <a:gd name="connsiteX6" fmla="*/ 237249 w 869839"/>
              <a:gd name="connsiteY6" fmla="*/ 114300 h 457200"/>
              <a:gd name="connsiteX0" fmla="*/ 237249 w 239508"/>
              <a:gd name="connsiteY0" fmla="*/ 114300 h 457200"/>
              <a:gd name="connsiteX1" fmla="*/ 237249 w 239508"/>
              <a:gd name="connsiteY1" fmla="*/ 0 h 457200"/>
              <a:gd name="connsiteX2" fmla="*/ 27 w 239508"/>
              <a:gd name="connsiteY2" fmla="*/ 228600 h 457200"/>
              <a:gd name="connsiteX3" fmla="*/ 237249 w 239508"/>
              <a:gd name="connsiteY3" fmla="*/ 457200 h 457200"/>
              <a:gd name="connsiteX4" fmla="*/ 237249 w 239508"/>
              <a:gd name="connsiteY4" fmla="*/ 342900 h 457200"/>
              <a:gd name="connsiteX5" fmla="*/ 239508 w 239508"/>
              <a:gd name="connsiteY5" fmla="*/ 224441 h 457200"/>
              <a:gd name="connsiteX6" fmla="*/ 237249 w 239508"/>
              <a:gd name="connsiteY6" fmla="*/ 114300 h 457200"/>
              <a:gd name="connsiteX0" fmla="*/ 237249 w 311823"/>
              <a:gd name="connsiteY0" fmla="*/ 114300 h 457200"/>
              <a:gd name="connsiteX1" fmla="*/ 237249 w 311823"/>
              <a:gd name="connsiteY1" fmla="*/ 0 h 457200"/>
              <a:gd name="connsiteX2" fmla="*/ 27 w 311823"/>
              <a:gd name="connsiteY2" fmla="*/ 228600 h 457200"/>
              <a:gd name="connsiteX3" fmla="*/ 237249 w 311823"/>
              <a:gd name="connsiteY3" fmla="*/ 457200 h 457200"/>
              <a:gd name="connsiteX4" fmla="*/ 311823 w 311823"/>
              <a:gd name="connsiteY4" fmla="*/ 451491 h 457200"/>
              <a:gd name="connsiteX5" fmla="*/ 239508 w 311823"/>
              <a:gd name="connsiteY5" fmla="*/ 224441 h 457200"/>
              <a:gd name="connsiteX6" fmla="*/ 237249 w 311823"/>
              <a:gd name="connsiteY6" fmla="*/ 114300 h 457200"/>
              <a:gd name="connsiteX0" fmla="*/ 299394 w 311823"/>
              <a:gd name="connsiteY0" fmla="*/ 0 h 458278"/>
              <a:gd name="connsiteX1" fmla="*/ 237249 w 311823"/>
              <a:gd name="connsiteY1" fmla="*/ 1078 h 458278"/>
              <a:gd name="connsiteX2" fmla="*/ 27 w 311823"/>
              <a:gd name="connsiteY2" fmla="*/ 229678 h 458278"/>
              <a:gd name="connsiteX3" fmla="*/ 237249 w 311823"/>
              <a:gd name="connsiteY3" fmla="*/ 458278 h 458278"/>
              <a:gd name="connsiteX4" fmla="*/ 311823 w 311823"/>
              <a:gd name="connsiteY4" fmla="*/ 452569 h 458278"/>
              <a:gd name="connsiteX5" fmla="*/ 239508 w 311823"/>
              <a:gd name="connsiteY5" fmla="*/ 225519 h 458278"/>
              <a:gd name="connsiteX6" fmla="*/ 299394 w 311823"/>
              <a:gd name="connsiteY6" fmla="*/ 0 h 458278"/>
              <a:gd name="connsiteX0" fmla="*/ 299394 w 311823"/>
              <a:gd name="connsiteY0" fmla="*/ 0 h 458278"/>
              <a:gd name="connsiteX1" fmla="*/ 237249 w 311823"/>
              <a:gd name="connsiteY1" fmla="*/ 1078 h 458278"/>
              <a:gd name="connsiteX2" fmla="*/ 27 w 311823"/>
              <a:gd name="connsiteY2" fmla="*/ 229678 h 458278"/>
              <a:gd name="connsiteX3" fmla="*/ 237249 w 311823"/>
              <a:gd name="connsiteY3" fmla="*/ 458278 h 458278"/>
              <a:gd name="connsiteX4" fmla="*/ 311823 w 311823"/>
              <a:gd name="connsiteY4" fmla="*/ 452569 h 458278"/>
              <a:gd name="connsiteX5" fmla="*/ 293367 w 311823"/>
              <a:gd name="connsiteY5" fmla="*/ 223257 h 458278"/>
              <a:gd name="connsiteX6" fmla="*/ 299394 w 311823"/>
              <a:gd name="connsiteY6" fmla="*/ 0 h 458278"/>
              <a:gd name="connsiteX0" fmla="*/ 299394 w 315966"/>
              <a:gd name="connsiteY0" fmla="*/ 0 h 463881"/>
              <a:gd name="connsiteX1" fmla="*/ 237249 w 315966"/>
              <a:gd name="connsiteY1" fmla="*/ 1078 h 463881"/>
              <a:gd name="connsiteX2" fmla="*/ 27 w 315966"/>
              <a:gd name="connsiteY2" fmla="*/ 229678 h 463881"/>
              <a:gd name="connsiteX3" fmla="*/ 237249 w 315966"/>
              <a:gd name="connsiteY3" fmla="*/ 458278 h 463881"/>
              <a:gd name="connsiteX4" fmla="*/ 315966 w 315966"/>
              <a:gd name="connsiteY4" fmla="*/ 463881 h 463881"/>
              <a:gd name="connsiteX5" fmla="*/ 293367 w 315966"/>
              <a:gd name="connsiteY5" fmla="*/ 223257 h 463881"/>
              <a:gd name="connsiteX6" fmla="*/ 299394 w 315966"/>
              <a:gd name="connsiteY6" fmla="*/ 0 h 463881"/>
              <a:gd name="connsiteX0" fmla="*/ 299394 w 315966"/>
              <a:gd name="connsiteY0" fmla="*/ 0 h 463881"/>
              <a:gd name="connsiteX1" fmla="*/ 237249 w 315966"/>
              <a:gd name="connsiteY1" fmla="*/ 1078 h 463881"/>
              <a:gd name="connsiteX2" fmla="*/ 27 w 315966"/>
              <a:gd name="connsiteY2" fmla="*/ 229678 h 463881"/>
              <a:gd name="connsiteX3" fmla="*/ 237249 w 315966"/>
              <a:gd name="connsiteY3" fmla="*/ 458278 h 463881"/>
              <a:gd name="connsiteX4" fmla="*/ 315966 w 315966"/>
              <a:gd name="connsiteY4" fmla="*/ 463881 h 463881"/>
              <a:gd name="connsiteX5" fmla="*/ 305796 w 315966"/>
              <a:gd name="connsiteY5" fmla="*/ 214208 h 463881"/>
              <a:gd name="connsiteX6" fmla="*/ 299394 w 315966"/>
              <a:gd name="connsiteY6" fmla="*/ 0 h 463881"/>
              <a:gd name="connsiteX0" fmla="*/ 299394 w 315966"/>
              <a:gd name="connsiteY0" fmla="*/ 0 h 458278"/>
              <a:gd name="connsiteX1" fmla="*/ 237249 w 315966"/>
              <a:gd name="connsiteY1" fmla="*/ 1078 h 458278"/>
              <a:gd name="connsiteX2" fmla="*/ 27 w 315966"/>
              <a:gd name="connsiteY2" fmla="*/ 229678 h 458278"/>
              <a:gd name="connsiteX3" fmla="*/ 237249 w 315966"/>
              <a:gd name="connsiteY3" fmla="*/ 458278 h 458278"/>
              <a:gd name="connsiteX4" fmla="*/ 315966 w 315966"/>
              <a:gd name="connsiteY4" fmla="*/ 452570 h 458278"/>
              <a:gd name="connsiteX5" fmla="*/ 305796 w 315966"/>
              <a:gd name="connsiteY5" fmla="*/ 214208 h 458278"/>
              <a:gd name="connsiteX6" fmla="*/ 299394 w 315966"/>
              <a:gd name="connsiteY6" fmla="*/ 0 h 458278"/>
              <a:gd name="connsiteX0" fmla="*/ 299394 w 311823"/>
              <a:gd name="connsiteY0" fmla="*/ 0 h 459357"/>
              <a:gd name="connsiteX1" fmla="*/ 237249 w 311823"/>
              <a:gd name="connsiteY1" fmla="*/ 1078 h 459357"/>
              <a:gd name="connsiteX2" fmla="*/ 27 w 311823"/>
              <a:gd name="connsiteY2" fmla="*/ 229678 h 459357"/>
              <a:gd name="connsiteX3" fmla="*/ 237249 w 311823"/>
              <a:gd name="connsiteY3" fmla="*/ 458278 h 459357"/>
              <a:gd name="connsiteX4" fmla="*/ 311823 w 311823"/>
              <a:gd name="connsiteY4" fmla="*/ 459357 h 459357"/>
              <a:gd name="connsiteX5" fmla="*/ 305796 w 311823"/>
              <a:gd name="connsiteY5" fmla="*/ 214208 h 459357"/>
              <a:gd name="connsiteX6" fmla="*/ 299394 w 311823"/>
              <a:gd name="connsiteY6" fmla="*/ 0 h 459357"/>
              <a:gd name="connsiteX0" fmla="*/ 224863 w 237292"/>
              <a:gd name="connsiteY0" fmla="*/ 0 h 459357"/>
              <a:gd name="connsiteX1" fmla="*/ 162718 w 237292"/>
              <a:gd name="connsiteY1" fmla="*/ 1078 h 459357"/>
              <a:gd name="connsiteX2" fmla="*/ 40 w 237292"/>
              <a:gd name="connsiteY2" fmla="*/ 246315 h 459357"/>
              <a:gd name="connsiteX3" fmla="*/ 162718 w 237292"/>
              <a:gd name="connsiteY3" fmla="*/ 458278 h 459357"/>
              <a:gd name="connsiteX4" fmla="*/ 237292 w 237292"/>
              <a:gd name="connsiteY4" fmla="*/ 459357 h 459357"/>
              <a:gd name="connsiteX5" fmla="*/ 231265 w 237292"/>
              <a:gd name="connsiteY5" fmla="*/ 214208 h 459357"/>
              <a:gd name="connsiteX6" fmla="*/ 224863 w 237292"/>
              <a:gd name="connsiteY6" fmla="*/ 0 h 459357"/>
              <a:gd name="connsiteX0" fmla="*/ 229379 w 241808"/>
              <a:gd name="connsiteY0" fmla="*/ 0 h 459357"/>
              <a:gd name="connsiteX1" fmla="*/ 167234 w 241808"/>
              <a:gd name="connsiteY1" fmla="*/ 1078 h 459357"/>
              <a:gd name="connsiteX2" fmla="*/ 38 w 241808"/>
              <a:gd name="connsiteY2" fmla="*/ 229678 h 459357"/>
              <a:gd name="connsiteX3" fmla="*/ 167234 w 241808"/>
              <a:gd name="connsiteY3" fmla="*/ 458278 h 459357"/>
              <a:gd name="connsiteX4" fmla="*/ 241808 w 241808"/>
              <a:gd name="connsiteY4" fmla="*/ 459357 h 459357"/>
              <a:gd name="connsiteX5" fmla="*/ 235781 w 241808"/>
              <a:gd name="connsiteY5" fmla="*/ 214208 h 459357"/>
              <a:gd name="connsiteX6" fmla="*/ 229379 w 241808"/>
              <a:gd name="connsiteY6" fmla="*/ 0 h 459357"/>
              <a:gd name="connsiteX0" fmla="*/ 231637 w 244066"/>
              <a:gd name="connsiteY0" fmla="*/ 0 h 459357"/>
              <a:gd name="connsiteX1" fmla="*/ 169492 w 244066"/>
              <a:gd name="connsiteY1" fmla="*/ 1078 h 459357"/>
              <a:gd name="connsiteX2" fmla="*/ 37 w 244066"/>
              <a:gd name="connsiteY2" fmla="*/ 239185 h 459357"/>
              <a:gd name="connsiteX3" fmla="*/ 169492 w 244066"/>
              <a:gd name="connsiteY3" fmla="*/ 458278 h 459357"/>
              <a:gd name="connsiteX4" fmla="*/ 244066 w 244066"/>
              <a:gd name="connsiteY4" fmla="*/ 459357 h 459357"/>
              <a:gd name="connsiteX5" fmla="*/ 238039 w 244066"/>
              <a:gd name="connsiteY5" fmla="*/ 214208 h 459357"/>
              <a:gd name="connsiteX6" fmla="*/ 231637 w 244066"/>
              <a:gd name="connsiteY6" fmla="*/ 0 h 459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066" h="459357">
                <a:moveTo>
                  <a:pt x="231637" y="0"/>
                </a:moveTo>
                <a:lnTo>
                  <a:pt x="169492" y="1078"/>
                </a:lnTo>
                <a:lnTo>
                  <a:pt x="37" y="239185"/>
                </a:lnTo>
                <a:cubicBezTo>
                  <a:pt x="-2928" y="239185"/>
                  <a:pt x="169492" y="458278"/>
                  <a:pt x="169492" y="458278"/>
                </a:cubicBezTo>
                <a:lnTo>
                  <a:pt x="244066" y="459357"/>
                </a:lnTo>
                <a:lnTo>
                  <a:pt x="238039" y="214208"/>
                </a:lnTo>
                <a:lnTo>
                  <a:pt x="231637" y="0"/>
                </a:lnTo>
                <a:close/>
              </a:path>
            </a:pathLst>
          </a:custGeom>
          <a:noFill/>
          <a:ln w="12700" cap="flat">
            <a:noFill/>
            <a:prstDash val="dash"/>
            <a:miter/>
          </a:ln>
        </p:spPr>
        <p:txBody>
          <a:bodyPr rtlCol="0" anchor="ctr"/>
          <a:lstStyle/>
          <a:p>
            <a:endParaRPr lang="en-US" sz="1600"/>
          </a:p>
        </p:txBody>
      </p:sp>
      <p:grpSp>
        <p:nvGrpSpPr>
          <p:cNvPr id="12" name="Group 11">
            <a:extLst>
              <a:ext uri="{FF2B5EF4-FFF2-40B4-BE49-F238E27FC236}">
                <a16:creationId xmlns:a16="http://schemas.microsoft.com/office/drawing/2014/main" id="{508CDB73-079F-501E-D169-298A4E814B0B}"/>
              </a:ext>
            </a:extLst>
          </p:cNvPr>
          <p:cNvGrpSpPr/>
          <p:nvPr/>
        </p:nvGrpSpPr>
        <p:grpSpPr>
          <a:xfrm>
            <a:off x="7382971" y="3923042"/>
            <a:ext cx="1228067" cy="1097060"/>
            <a:chOff x="7555132" y="3852849"/>
            <a:chExt cx="1311893" cy="1171944"/>
          </a:xfrm>
        </p:grpSpPr>
        <p:pic>
          <p:nvPicPr>
            <p:cNvPr id="13" name="Graphic 12" descr="Gears with solid fill">
              <a:extLst>
                <a:ext uri="{FF2B5EF4-FFF2-40B4-BE49-F238E27FC236}">
                  <a16:creationId xmlns:a16="http://schemas.microsoft.com/office/drawing/2014/main" id="{E141E28E-17B7-2FA4-A12E-EE04097CE1C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8205041">
              <a:off x="7555132" y="3852849"/>
              <a:ext cx="1171944" cy="1171944"/>
            </a:xfrm>
            <a:prstGeom prst="rect">
              <a:avLst/>
            </a:prstGeom>
          </p:spPr>
        </p:pic>
        <p:sp>
          <p:nvSpPr>
            <p:cNvPr id="14" name="TextBox 13">
              <a:extLst>
                <a:ext uri="{FF2B5EF4-FFF2-40B4-BE49-F238E27FC236}">
                  <a16:creationId xmlns:a16="http://schemas.microsoft.com/office/drawing/2014/main" id="{6A9B9D0D-CBC5-FA9E-3C15-F4F24FB71943}"/>
                </a:ext>
              </a:extLst>
            </p:cNvPr>
            <p:cNvSpPr txBox="1"/>
            <p:nvPr/>
          </p:nvSpPr>
          <p:spPr>
            <a:xfrm>
              <a:off x="7705003" y="4574647"/>
              <a:ext cx="1162022" cy="263028"/>
            </a:xfrm>
            <a:prstGeom prst="rect">
              <a:avLst/>
            </a:prstGeom>
            <a:solidFill>
              <a:schemeClr val="bg1">
                <a:alpha val="51000"/>
              </a:schemeClr>
            </a:solidFill>
          </p:spPr>
          <p:txBody>
            <a:bodyPr wrap="square" lIns="0" tIns="0" rIns="0" bIns="0">
              <a:sp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entury Gothic" panose="020F0302020204030204"/>
                </a:rPr>
                <a:t>Processing</a:t>
              </a:r>
            </a:p>
          </p:txBody>
        </p:sp>
      </p:grpSp>
      <p:pic>
        <p:nvPicPr>
          <p:cNvPr id="16" name="Graphic 15" descr="Books with solid fill">
            <a:extLst>
              <a:ext uri="{FF2B5EF4-FFF2-40B4-BE49-F238E27FC236}">
                <a16:creationId xmlns:a16="http://schemas.microsoft.com/office/drawing/2014/main" id="{0318A829-E4D5-487A-DC63-3EBBFC2E96B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129123" y="2792004"/>
            <a:ext cx="1047345" cy="1047345"/>
          </a:xfrm>
          <a:prstGeom prst="rect">
            <a:avLst/>
          </a:prstGeom>
        </p:spPr>
      </p:pic>
      <p:pic>
        <p:nvPicPr>
          <p:cNvPr id="18" name="Picture 17" descr="A picture containing indoor, white&#10;&#10;AI-generated content may be incorrect.">
            <a:extLst>
              <a:ext uri="{FF2B5EF4-FFF2-40B4-BE49-F238E27FC236}">
                <a16:creationId xmlns:a16="http://schemas.microsoft.com/office/drawing/2014/main" id="{CEC08F94-68D1-0981-2662-C9FB2C866C91}"/>
              </a:ext>
            </a:extLst>
          </p:cNvPr>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a:xfrm>
            <a:off x="7458743" y="5099912"/>
            <a:ext cx="1098934" cy="1046433"/>
          </a:xfrm>
          <a:prstGeom prst="ellipse">
            <a:avLst/>
          </a:prstGeom>
        </p:spPr>
      </p:pic>
      <p:pic>
        <p:nvPicPr>
          <p:cNvPr id="26" name="Graphic 25" descr="Normal Distribution with solid fill">
            <a:extLst>
              <a:ext uri="{FF2B5EF4-FFF2-40B4-BE49-F238E27FC236}">
                <a16:creationId xmlns:a16="http://schemas.microsoft.com/office/drawing/2014/main" id="{DC871F46-BDDC-60F9-EDE2-73080CD4BA49}"/>
              </a:ext>
            </a:extLst>
          </p:cNvPr>
          <p:cNvPicPr>
            <a:picLocks noChangeAspect="1"/>
          </p:cNvPicPr>
          <p:nvPr/>
        </p:nvPicPr>
        <p:blipFill>
          <a:blip r:embed="rId11">
            <a:extLst>
              <a:ext uri="{96DAC541-7B7A-43D3-8B79-37D633B846F1}">
                <asvg:svgBlip xmlns:asvg="http://schemas.microsoft.com/office/drawing/2016/SVG/main" r:embed="rId12"/>
              </a:ext>
            </a:extLst>
          </a:blip>
          <a:srcRect l="23835" t="18780" r="12832" b="22886"/>
          <a:stretch/>
        </p:blipFill>
        <p:spPr>
          <a:xfrm>
            <a:off x="8761853" y="3757385"/>
            <a:ext cx="1061545" cy="977738"/>
          </a:xfrm>
          <a:prstGeom prst="rect">
            <a:avLst/>
          </a:prstGeom>
        </p:spPr>
      </p:pic>
      <p:grpSp>
        <p:nvGrpSpPr>
          <p:cNvPr id="21" name="Group 20">
            <a:extLst>
              <a:ext uri="{FF2B5EF4-FFF2-40B4-BE49-F238E27FC236}">
                <a16:creationId xmlns:a16="http://schemas.microsoft.com/office/drawing/2014/main" id="{5428DC3D-866A-E016-FA91-B3BAA66711BF}"/>
              </a:ext>
            </a:extLst>
          </p:cNvPr>
          <p:cNvGrpSpPr/>
          <p:nvPr/>
        </p:nvGrpSpPr>
        <p:grpSpPr>
          <a:xfrm>
            <a:off x="9087541" y="5428394"/>
            <a:ext cx="1098935" cy="898324"/>
            <a:chOff x="10076001" y="5034442"/>
            <a:chExt cx="1173947" cy="959642"/>
          </a:xfrm>
        </p:grpSpPr>
        <p:pic>
          <p:nvPicPr>
            <p:cNvPr id="24" name="Picture 4" descr="over Histogram in Python ...">
              <a:extLst>
                <a:ext uri="{FF2B5EF4-FFF2-40B4-BE49-F238E27FC236}">
                  <a16:creationId xmlns:a16="http://schemas.microsoft.com/office/drawing/2014/main" id="{2A00F0D5-384B-470E-781C-D81C06888F5D}"/>
                </a:ext>
              </a:extLst>
            </p:cNvPr>
            <p:cNvPicPr>
              <a:picLocks noChangeAspect="1" noChangeArrowheads="1"/>
            </p:cNvPicPr>
            <p:nvPr/>
          </p:nvPicPr>
          <p:blipFill rotWithShape="1">
            <a:blip r:embed="rId13" cstate="print">
              <a:duotone>
                <a:schemeClr val="accent5">
                  <a:shade val="45000"/>
                  <a:satMod val="135000"/>
                </a:schemeClr>
                <a:prstClr val="white"/>
              </a:duotone>
              <a:extLst>
                <a:ext uri="{BEBA8EAE-BF5A-486C-A8C5-ECC9F3942E4B}">
                  <a14:imgProps xmlns:a14="http://schemas.microsoft.com/office/drawing/2010/main">
                    <a14:imgLayer r:embed="rId14">
                      <a14:imgEffect>
                        <a14:colorTemperature colorTemp="11200"/>
                      </a14:imgEffect>
                      <a14:imgEffect>
                        <a14:saturation sat="400000"/>
                      </a14:imgEffect>
                    </a14:imgLayer>
                  </a14:imgProps>
                </a:ext>
                <a:ext uri="{28A0092B-C50C-407E-A947-70E740481C1C}">
                  <a14:useLocalDpi xmlns:a14="http://schemas.microsoft.com/office/drawing/2010/main"/>
                </a:ext>
              </a:extLst>
            </a:blip>
            <a:srcRect l="11237" t="9726" r="7710" b="8872"/>
            <a:stretch/>
          </p:blipFill>
          <p:spPr bwMode="auto">
            <a:xfrm>
              <a:off x="10076001" y="5034442"/>
              <a:ext cx="1173947" cy="959642"/>
            </a:xfrm>
            <a:prstGeom prst="rect">
              <a:avLst/>
            </a:prstGeom>
            <a:solidFill>
              <a:schemeClr val="accent5">
                <a:lumMod val="20000"/>
                <a:lumOff val="80000"/>
              </a:schemeClr>
            </a:solidFill>
            <a:ln w="11609" cap="flat">
              <a:noFill/>
              <a:prstDash val="solid"/>
              <a:miter/>
            </a:ln>
          </p:spPr>
        </p:pic>
        <p:sp>
          <p:nvSpPr>
            <p:cNvPr id="25" name="TextBox 24">
              <a:extLst>
                <a:ext uri="{FF2B5EF4-FFF2-40B4-BE49-F238E27FC236}">
                  <a16:creationId xmlns:a16="http://schemas.microsoft.com/office/drawing/2014/main" id="{0F117F71-4F2B-F77C-226F-68471418D8AF}"/>
                </a:ext>
              </a:extLst>
            </p:cNvPr>
            <p:cNvSpPr txBox="1"/>
            <p:nvPr/>
          </p:nvSpPr>
          <p:spPr>
            <a:xfrm>
              <a:off x="10388635" y="5462043"/>
              <a:ext cx="572292" cy="394542"/>
            </a:xfrm>
            <a:prstGeom prst="rect">
              <a:avLst/>
            </a:prstGeom>
            <a:solidFill>
              <a:schemeClr val="bg1">
                <a:alpha val="50000"/>
              </a:schemeClr>
            </a:solidFill>
          </p:spPr>
          <p:txBody>
            <a:bodyPr wrap="none" rtlCol="0">
              <a:spAutoFit/>
            </a:bodyPr>
            <a:lstStyle/>
            <a:p>
              <a:pPr algn="ctr"/>
              <a:r>
                <a:rPr lang="en-US" kern="0" dirty="0">
                  <a:solidFill>
                    <a:prstClr val="black"/>
                  </a:solidFill>
                  <a:latin typeface="Century Gothic" panose="020F0302020204030204"/>
                </a:rPr>
                <a:t>UQ</a:t>
              </a:r>
              <a:endParaRPr lang="en-US" sz="1400" baseline="-25000" dirty="0"/>
            </a:p>
          </p:txBody>
        </p:sp>
      </p:grpSp>
      <p:sp>
        <p:nvSpPr>
          <p:cNvPr id="22" name="Graphic 183" descr="Arrow: Clockwise curve with solid fill">
            <a:extLst>
              <a:ext uri="{FF2B5EF4-FFF2-40B4-BE49-F238E27FC236}">
                <a16:creationId xmlns:a16="http://schemas.microsoft.com/office/drawing/2014/main" id="{48CA5C67-9677-F6DB-5968-672D0F9BEA0F}"/>
              </a:ext>
            </a:extLst>
          </p:cNvPr>
          <p:cNvSpPr/>
          <p:nvPr/>
        </p:nvSpPr>
        <p:spPr>
          <a:xfrm rot="14644901" flipH="1" flipV="1">
            <a:off x="7791603" y="3400614"/>
            <a:ext cx="285598" cy="563428"/>
          </a:xfrm>
          <a:custGeom>
            <a:avLst/>
            <a:gdLst>
              <a:gd name="connsiteX0" fmla="*/ 552450 w 552450"/>
              <a:gd name="connsiteY0" fmla="*/ 704876 h 704876"/>
              <a:gd name="connsiteX1" fmla="*/ 323850 w 552450"/>
              <a:gd name="connsiteY1" fmla="*/ 228626 h 704876"/>
              <a:gd name="connsiteX2" fmla="*/ 457200 w 552450"/>
              <a:gd name="connsiteY2" fmla="*/ 228626 h 704876"/>
              <a:gd name="connsiteX3" fmla="*/ 228600 w 552450"/>
              <a:gd name="connsiteY3" fmla="*/ 26 h 704876"/>
              <a:gd name="connsiteX4" fmla="*/ 0 w 552450"/>
              <a:gd name="connsiteY4" fmla="*/ 228626 h 704876"/>
              <a:gd name="connsiteX5" fmla="*/ 123825 w 552450"/>
              <a:gd name="connsiteY5" fmla="*/ 228626 h 704876"/>
              <a:gd name="connsiteX6" fmla="*/ 552450 w 552450"/>
              <a:gd name="connsiteY6" fmla="*/ 704876 h 704876"/>
              <a:gd name="connsiteX0" fmla="*/ 552450 w 552450"/>
              <a:gd name="connsiteY0" fmla="*/ 704850 h 704850"/>
              <a:gd name="connsiteX1" fmla="*/ 323850 w 552450"/>
              <a:gd name="connsiteY1" fmla="*/ 228600 h 704850"/>
              <a:gd name="connsiteX2" fmla="*/ 457200 w 552450"/>
              <a:gd name="connsiteY2" fmla="*/ 228600 h 704850"/>
              <a:gd name="connsiteX3" fmla="*/ 228600 w 552450"/>
              <a:gd name="connsiteY3" fmla="*/ 0 h 704850"/>
              <a:gd name="connsiteX4" fmla="*/ 0 w 552450"/>
              <a:gd name="connsiteY4" fmla="*/ 228600 h 704850"/>
              <a:gd name="connsiteX5" fmla="*/ 187620 w 552450"/>
              <a:gd name="connsiteY5" fmla="*/ 228600 h 704850"/>
              <a:gd name="connsiteX6" fmla="*/ 552450 w 552450"/>
              <a:gd name="connsiteY6" fmla="*/ 704850 h 704850"/>
              <a:gd name="connsiteX0" fmla="*/ 552450 w 552450"/>
              <a:gd name="connsiteY0" fmla="*/ 704850 h 704850"/>
              <a:gd name="connsiteX1" fmla="*/ 281319 w 552450"/>
              <a:gd name="connsiteY1" fmla="*/ 228600 h 704850"/>
              <a:gd name="connsiteX2" fmla="*/ 457200 w 552450"/>
              <a:gd name="connsiteY2" fmla="*/ 228600 h 704850"/>
              <a:gd name="connsiteX3" fmla="*/ 228600 w 552450"/>
              <a:gd name="connsiteY3" fmla="*/ 0 h 704850"/>
              <a:gd name="connsiteX4" fmla="*/ 0 w 552450"/>
              <a:gd name="connsiteY4" fmla="*/ 228600 h 704850"/>
              <a:gd name="connsiteX5" fmla="*/ 187620 w 552450"/>
              <a:gd name="connsiteY5" fmla="*/ 228600 h 704850"/>
              <a:gd name="connsiteX6" fmla="*/ 552450 w 552450"/>
              <a:gd name="connsiteY6" fmla="*/ 704850 h 704850"/>
              <a:gd name="connsiteX0" fmla="*/ 456757 w 456757"/>
              <a:gd name="connsiteY0" fmla="*/ 704850 h 704850"/>
              <a:gd name="connsiteX1" fmla="*/ 185626 w 456757"/>
              <a:gd name="connsiteY1" fmla="*/ 228600 h 704850"/>
              <a:gd name="connsiteX2" fmla="*/ 361507 w 456757"/>
              <a:gd name="connsiteY2" fmla="*/ 228600 h 704850"/>
              <a:gd name="connsiteX3" fmla="*/ 132907 w 456757"/>
              <a:gd name="connsiteY3" fmla="*/ 0 h 704850"/>
              <a:gd name="connsiteX4" fmla="*/ 0 w 456757"/>
              <a:gd name="connsiteY4" fmla="*/ 249865 h 704850"/>
              <a:gd name="connsiteX5" fmla="*/ 91927 w 456757"/>
              <a:gd name="connsiteY5" fmla="*/ 228600 h 704850"/>
              <a:gd name="connsiteX6" fmla="*/ 456757 w 456757"/>
              <a:gd name="connsiteY6" fmla="*/ 704850 h 704850"/>
              <a:gd name="connsiteX0" fmla="*/ 456757 w 456757"/>
              <a:gd name="connsiteY0" fmla="*/ 704850 h 704850"/>
              <a:gd name="connsiteX1" fmla="*/ 185626 w 456757"/>
              <a:gd name="connsiteY1" fmla="*/ 228600 h 704850"/>
              <a:gd name="connsiteX2" fmla="*/ 308344 w 456757"/>
              <a:gd name="connsiteY2" fmla="*/ 239232 h 704850"/>
              <a:gd name="connsiteX3" fmla="*/ 132907 w 456757"/>
              <a:gd name="connsiteY3" fmla="*/ 0 h 704850"/>
              <a:gd name="connsiteX4" fmla="*/ 0 w 456757"/>
              <a:gd name="connsiteY4" fmla="*/ 249865 h 704850"/>
              <a:gd name="connsiteX5" fmla="*/ 91927 w 456757"/>
              <a:gd name="connsiteY5" fmla="*/ 228600 h 704850"/>
              <a:gd name="connsiteX6" fmla="*/ 456757 w 456757"/>
              <a:gd name="connsiteY6" fmla="*/ 704850 h 704850"/>
              <a:gd name="connsiteX0" fmla="*/ 456757 w 456757"/>
              <a:gd name="connsiteY0" fmla="*/ 704850 h 704850"/>
              <a:gd name="connsiteX1" fmla="*/ 185626 w 456757"/>
              <a:gd name="connsiteY1" fmla="*/ 228600 h 704850"/>
              <a:gd name="connsiteX2" fmla="*/ 297711 w 456757"/>
              <a:gd name="connsiteY2" fmla="*/ 271130 h 704850"/>
              <a:gd name="connsiteX3" fmla="*/ 132907 w 456757"/>
              <a:gd name="connsiteY3" fmla="*/ 0 h 704850"/>
              <a:gd name="connsiteX4" fmla="*/ 0 w 456757"/>
              <a:gd name="connsiteY4" fmla="*/ 249865 h 704850"/>
              <a:gd name="connsiteX5" fmla="*/ 91927 w 456757"/>
              <a:gd name="connsiteY5" fmla="*/ 228600 h 704850"/>
              <a:gd name="connsiteX6" fmla="*/ 456757 w 456757"/>
              <a:gd name="connsiteY6" fmla="*/ 704850 h 704850"/>
              <a:gd name="connsiteX0" fmla="*/ 456757 w 456757"/>
              <a:gd name="connsiteY0" fmla="*/ 704850 h 704850"/>
              <a:gd name="connsiteX1" fmla="*/ 165824 w 456757"/>
              <a:gd name="connsiteY1" fmla="*/ 167957 h 704850"/>
              <a:gd name="connsiteX2" fmla="*/ 297711 w 456757"/>
              <a:gd name="connsiteY2" fmla="*/ 271130 h 704850"/>
              <a:gd name="connsiteX3" fmla="*/ 132907 w 456757"/>
              <a:gd name="connsiteY3" fmla="*/ 0 h 704850"/>
              <a:gd name="connsiteX4" fmla="*/ 0 w 456757"/>
              <a:gd name="connsiteY4" fmla="*/ 249865 h 704850"/>
              <a:gd name="connsiteX5" fmla="*/ 91927 w 456757"/>
              <a:gd name="connsiteY5" fmla="*/ 228600 h 704850"/>
              <a:gd name="connsiteX6" fmla="*/ 456757 w 456757"/>
              <a:gd name="connsiteY6" fmla="*/ 704850 h 704850"/>
              <a:gd name="connsiteX0" fmla="*/ 456757 w 456757"/>
              <a:gd name="connsiteY0" fmla="*/ 704850 h 704850"/>
              <a:gd name="connsiteX1" fmla="*/ 165824 w 456757"/>
              <a:gd name="connsiteY1" fmla="*/ 167957 h 704850"/>
              <a:gd name="connsiteX2" fmla="*/ 297711 w 456757"/>
              <a:gd name="connsiteY2" fmla="*/ 271130 h 704850"/>
              <a:gd name="connsiteX3" fmla="*/ 132907 w 456757"/>
              <a:gd name="connsiteY3" fmla="*/ 0 h 704850"/>
              <a:gd name="connsiteX4" fmla="*/ 0 w 456757"/>
              <a:gd name="connsiteY4" fmla="*/ 249865 h 704850"/>
              <a:gd name="connsiteX5" fmla="*/ 89038 w 456757"/>
              <a:gd name="connsiteY5" fmla="*/ 151248 h 704850"/>
              <a:gd name="connsiteX6" fmla="*/ 456757 w 456757"/>
              <a:gd name="connsiteY6" fmla="*/ 704850 h 704850"/>
              <a:gd name="connsiteX0" fmla="*/ 456757 w 456757"/>
              <a:gd name="connsiteY0" fmla="*/ 704850 h 704850"/>
              <a:gd name="connsiteX1" fmla="*/ 165824 w 456757"/>
              <a:gd name="connsiteY1" fmla="*/ 167957 h 704850"/>
              <a:gd name="connsiteX2" fmla="*/ 297711 w 456757"/>
              <a:gd name="connsiteY2" fmla="*/ 271130 h 704850"/>
              <a:gd name="connsiteX3" fmla="*/ 132907 w 456757"/>
              <a:gd name="connsiteY3" fmla="*/ 0 h 704850"/>
              <a:gd name="connsiteX4" fmla="*/ 0 w 456757"/>
              <a:gd name="connsiteY4" fmla="*/ 249865 h 704850"/>
              <a:gd name="connsiteX5" fmla="*/ 100235 w 456757"/>
              <a:gd name="connsiteY5" fmla="*/ 164648 h 704850"/>
              <a:gd name="connsiteX6" fmla="*/ 456757 w 456757"/>
              <a:gd name="connsiteY6" fmla="*/ 704850 h 704850"/>
              <a:gd name="connsiteX0" fmla="*/ 456757 w 456757"/>
              <a:gd name="connsiteY0" fmla="*/ 704850 h 704850"/>
              <a:gd name="connsiteX1" fmla="*/ 176140 w 456757"/>
              <a:gd name="connsiteY1" fmla="*/ 157767 h 704850"/>
              <a:gd name="connsiteX2" fmla="*/ 297711 w 456757"/>
              <a:gd name="connsiteY2" fmla="*/ 271130 h 704850"/>
              <a:gd name="connsiteX3" fmla="*/ 132907 w 456757"/>
              <a:gd name="connsiteY3" fmla="*/ 0 h 704850"/>
              <a:gd name="connsiteX4" fmla="*/ 0 w 456757"/>
              <a:gd name="connsiteY4" fmla="*/ 249865 h 704850"/>
              <a:gd name="connsiteX5" fmla="*/ 100235 w 456757"/>
              <a:gd name="connsiteY5" fmla="*/ 164648 h 704850"/>
              <a:gd name="connsiteX6" fmla="*/ 456757 w 456757"/>
              <a:gd name="connsiteY6" fmla="*/ 704850 h 704850"/>
              <a:gd name="connsiteX0" fmla="*/ 456757 w 456757"/>
              <a:gd name="connsiteY0" fmla="*/ 704850 h 704850"/>
              <a:gd name="connsiteX1" fmla="*/ 176140 w 456757"/>
              <a:gd name="connsiteY1" fmla="*/ 157767 h 704850"/>
              <a:gd name="connsiteX2" fmla="*/ 297711 w 456757"/>
              <a:gd name="connsiteY2" fmla="*/ 271130 h 704850"/>
              <a:gd name="connsiteX3" fmla="*/ 132907 w 456757"/>
              <a:gd name="connsiteY3" fmla="*/ 0 h 704850"/>
              <a:gd name="connsiteX4" fmla="*/ 0 w 456757"/>
              <a:gd name="connsiteY4" fmla="*/ 249865 h 704850"/>
              <a:gd name="connsiteX5" fmla="*/ 114641 w 456757"/>
              <a:gd name="connsiteY5" fmla="*/ 156533 h 704850"/>
              <a:gd name="connsiteX6" fmla="*/ 456757 w 456757"/>
              <a:gd name="connsiteY6" fmla="*/ 704850 h 704850"/>
              <a:gd name="connsiteX0" fmla="*/ 441345 w 441345"/>
              <a:gd name="connsiteY0" fmla="*/ 704850 h 704850"/>
              <a:gd name="connsiteX1" fmla="*/ 160728 w 441345"/>
              <a:gd name="connsiteY1" fmla="*/ 157767 h 704850"/>
              <a:gd name="connsiteX2" fmla="*/ 282299 w 441345"/>
              <a:gd name="connsiteY2" fmla="*/ 271130 h 704850"/>
              <a:gd name="connsiteX3" fmla="*/ 117495 w 441345"/>
              <a:gd name="connsiteY3" fmla="*/ 0 h 704850"/>
              <a:gd name="connsiteX4" fmla="*/ 0 w 441345"/>
              <a:gd name="connsiteY4" fmla="*/ 244832 h 704850"/>
              <a:gd name="connsiteX5" fmla="*/ 99229 w 441345"/>
              <a:gd name="connsiteY5" fmla="*/ 156533 h 704850"/>
              <a:gd name="connsiteX6" fmla="*/ 441345 w 441345"/>
              <a:gd name="connsiteY6" fmla="*/ 704850 h 704850"/>
              <a:gd name="connsiteX0" fmla="*/ 441345 w 441345"/>
              <a:gd name="connsiteY0" fmla="*/ 704850 h 704850"/>
              <a:gd name="connsiteX1" fmla="*/ 160728 w 441345"/>
              <a:gd name="connsiteY1" fmla="*/ 157767 h 704850"/>
              <a:gd name="connsiteX2" fmla="*/ 253740 w 441345"/>
              <a:gd name="connsiteY2" fmla="*/ 246345 h 704850"/>
              <a:gd name="connsiteX3" fmla="*/ 117495 w 441345"/>
              <a:gd name="connsiteY3" fmla="*/ 0 h 704850"/>
              <a:gd name="connsiteX4" fmla="*/ 0 w 441345"/>
              <a:gd name="connsiteY4" fmla="*/ 244832 h 704850"/>
              <a:gd name="connsiteX5" fmla="*/ 99229 w 441345"/>
              <a:gd name="connsiteY5" fmla="*/ 156533 h 704850"/>
              <a:gd name="connsiteX6" fmla="*/ 441345 w 441345"/>
              <a:gd name="connsiteY6" fmla="*/ 704850 h 704850"/>
              <a:gd name="connsiteX0" fmla="*/ 433041 w 433041"/>
              <a:gd name="connsiteY0" fmla="*/ 704850 h 704850"/>
              <a:gd name="connsiteX1" fmla="*/ 152424 w 433041"/>
              <a:gd name="connsiteY1" fmla="*/ 157767 h 704850"/>
              <a:gd name="connsiteX2" fmla="*/ 245436 w 433041"/>
              <a:gd name="connsiteY2" fmla="*/ 246345 h 704850"/>
              <a:gd name="connsiteX3" fmla="*/ 109191 w 433041"/>
              <a:gd name="connsiteY3" fmla="*/ 0 h 704850"/>
              <a:gd name="connsiteX4" fmla="*/ 0 w 433041"/>
              <a:gd name="connsiteY4" fmla="*/ 228477 h 704850"/>
              <a:gd name="connsiteX5" fmla="*/ 90925 w 433041"/>
              <a:gd name="connsiteY5" fmla="*/ 156533 h 704850"/>
              <a:gd name="connsiteX6" fmla="*/ 433041 w 433041"/>
              <a:gd name="connsiteY6" fmla="*/ 704850 h 704850"/>
              <a:gd name="connsiteX0" fmla="*/ 305092 w 305092"/>
              <a:gd name="connsiteY0" fmla="*/ 797995 h 797995"/>
              <a:gd name="connsiteX1" fmla="*/ 152424 w 305092"/>
              <a:gd name="connsiteY1" fmla="*/ 157767 h 797995"/>
              <a:gd name="connsiteX2" fmla="*/ 245436 w 305092"/>
              <a:gd name="connsiteY2" fmla="*/ 246345 h 797995"/>
              <a:gd name="connsiteX3" fmla="*/ 109191 w 305092"/>
              <a:gd name="connsiteY3" fmla="*/ 0 h 797995"/>
              <a:gd name="connsiteX4" fmla="*/ 0 w 305092"/>
              <a:gd name="connsiteY4" fmla="*/ 228477 h 797995"/>
              <a:gd name="connsiteX5" fmla="*/ 90925 w 305092"/>
              <a:gd name="connsiteY5" fmla="*/ 156533 h 797995"/>
              <a:gd name="connsiteX6" fmla="*/ 305092 w 305092"/>
              <a:gd name="connsiteY6" fmla="*/ 797995 h 797995"/>
              <a:gd name="connsiteX0" fmla="*/ 305092 w 305092"/>
              <a:gd name="connsiteY0" fmla="*/ 797995 h 797995"/>
              <a:gd name="connsiteX1" fmla="*/ 152424 w 305092"/>
              <a:gd name="connsiteY1" fmla="*/ 157767 h 797995"/>
              <a:gd name="connsiteX2" fmla="*/ 245436 w 305092"/>
              <a:gd name="connsiteY2" fmla="*/ 246345 h 797995"/>
              <a:gd name="connsiteX3" fmla="*/ 109191 w 305092"/>
              <a:gd name="connsiteY3" fmla="*/ 0 h 797995"/>
              <a:gd name="connsiteX4" fmla="*/ 0 w 305092"/>
              <a:gd name="connsiteY4" fmla="*/ 228477 h 797995"/>
              <a:gd name="connsiteX5" fmla="*/ 90925 w 305092"/>
              <a:gd name="connsiteY5" fmla="*/ 156533 h 797995"/>
              <a:gd name="connsiteX6" fmla="*/ 305092 w 305092"/>
              <a:gd name="connsiteY6" fmla="*/ 797995 h 79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092" h="797995">
                <a:moveTo>
                  <a:pt x="305092" y="797995"/>
                </a:moveTo>
                <a:cubicBezTo>
                  <a:pt x="305092" y="797995"/>
                  <a:pt x="152424" y="562580"/>
                  <a:pt x="152424" y="157767"/>
                </a:cubicBezTo>
                <a:lnTo>
                  <a:pt x="245436" y="246345"/>
                </a:lnTo>
                <a:lnTo>
                  <a:pt x="109191" y="0"/>
                </a:lnTo>
                <a:lnTo>
                  <a:pt x="0" y="228477"/>
                </a:lnTo>
                <a:lnTo>
                  <a:pt x="90925" y="156533"/>
                </a:lnTo>
                <a:cubicBezTo>
                  <a:pt x="90925" y="157486"/>
                  <a:pt x="37043" y="551967"/>
                  <a:pt x="305092" y="797995"/>
                </a:cubicBezTo>
                <a:close/>
              </a:path>
            </a:pathLst>
          </a:custGeom>
          <a:solidFill>
            <a:schemeClr val="accent2"/>
          </a:solidFill>
          <a:ln w="9525" cap="flat">
            <a:noFill/>
            <a:prstDash val="solid"/>
            <a:miter/>
          </a:ln>
        </p:spPr>
        <p:txBody>
          <a:bodyPr rtlCol="0" anchor="ctr"/>
          <a:lstStyle/>
          <a:p>
            <a:endParaRPr lang="en-US" sz="1600"/>
          </a:p>
        </p:txBody>
      </p:sp>
      <p:sp>
        <p:nvSpPr>
          <p:cNvPr id="23" name="Graphic 183" descr="Arrow: Clockwise curve with solid fill">
            <a:extLst>
              <a:ext uri="{FF2B5EF4-FFF2-40B4-BE49-F238E27FC236}">
                <a16:creationId xmlns:a16="http://schemas.microsoft.com/office/drawing/2014/main" id="{BC931AF1-1A00-D6F8-0643-8A5A760E4933}"/>
              </a:ext>
            </a:extLst>
          </p:cNvPr>
          <p:cNvSpPr/>
          <p:nvPr/>
        </p:nvSpPr>
        <p:spPr>
          <a:xfrm rot="6628460" flipH="1" flipV="1">
            <a:off x="8745642" y="5612409"/>
            <a:ext cx="285598" cy="747006"/>
          </a:xfrm>
          <a:custGeom>
            <a:avLst/>
            <a:gdLst>
              <a:gd name="connsiteX0" fmla="*/ 552450 w 552450"/>
              <a:gd name="connsiteY0" fmla="*/ 704876 h 704876"/>
              <a:gd name="connsiteX1" fmla="*/ 323850 w 552450"/>
              <a:gd name="connsiteY1" fmla="*/ 228626 h 704876"/>
              <a:gd name="connsiteX2" fmla="*/ 457200 w 552450"/>
              <a:gd name="connsiteY2" fmla="*/ 228626 h 704876"/>
              <a:gd name="connsiteX3" fmla="*/ 228600 w 552450"/>
              <a:gd name="connsiteY3" fmla="*/ 26 h 704876"/>
              <a:gd name="connsiteX4" fmla="*/ 0 w 552450"/>
              <a:gd name="connsiteY4" fmla="*/ 228626 h 704876"/>
              <a:gd name="connsiteX5" fmla="*/ 123825 w 552450"/>
              <a:gd name="connsiteY5" fmla="*/ 228626 h 704876"/>
              <a:gd name="connsiteX6" fmla="*/ 552450 w 552450"/>
              <a:gd name="connsiteY6" fmla="*/ 704876 h 704876"/>
              <a:gd name="connsiteX0" fmla="*/ 552450 w 552450"/>
              <a:gd name="connsiteY0" fmla="*/ 704850 h 704850"/>
              <a:gd name="connsiteX1" fmla="*/ 323850 w 552450"/>
              <a:gd name="connsiteY1" fmla="*/ 228600 h 704850"/>
              <a:gd name="connsiteX2" fmla="*/ 457200 w 552450"/>
              <a:gd name="connsiteY2" fmla="*/ 228600 h 704850"/>
              <a:gd name="connsiteX3" fmla="*/ 228600 w 552450"/>
              <a:gd name="connsiteY3" fmla="*/ 0 h 704850"/>
              <a:gd name="connsiteX4" fmla="*/ 0 w 552450"/>
              <a:gd name="connsiteY4" fmla="*/ 228600 h 704850"/>
              <a:gd name="connsiteX5" fmla="*/ 187620 w 552450"/>
              <a:gd name="connsiteY5" fmla="*/ 228600 h 704850"/>
              <a:gd name="connsiteX6" fmla="*/ 552450 w 552450"/>
              <a:gd name="connsiteY6" fmla="*/ 704850 h 704850"/>
              <a:gd name="connsiteX0" fmla="*/ 552450 w 552450"/>
              <a:gd name="connsiteY0" fmla="*/ 704850 h 704850"/>
              <a:gd name="connsiteX1" fmla="*/ 281319 w 552450"/>
              <a:gd name="connsiteY1" fmla="*/ 228600 h 704850"/>
              <a:gd name="connsiteX2" fmla="*/ 457200 w 552450"/>
              <a:gd name="connsiteY2" fmla="*/ 228600 h 704850"/>
              <a:gd name="connsiteX3" fmla="*/ 228600 w 552450"/>
              <a:gd name="connsiteY3" fmla="*/ 0 h 704850"/>
              <a:gd name="connsiteX4" fmla="*/ 0 w 552450"/>
              <a:gd name="connsiteY4" fmla="*/ 228600 h 704850"/>
              <a:gd name="connsiteX5" fmla="*/ 187620 w 552450"/>
              <a:gd name="connsiteY5" fmla="*/ 228600 h 704850"/>
              <a:gd name="connsiteX6" fmla="*/ 552450 w 552450"/>
              <a:gd name="connsiteY6" fmla="*/ 704850 h 704850"/>
              <a:gd name="connsiteX0" fmla="*/ 456757 w 456757"/>
              <a:gd name="connsiteY0" fmla="*/ 704850 h 704850"/>
              <a:gd name="connsiteX1" fmla="*/ 185626 w 456757"/>
              <a:gd name="connsiteY1" fmla="*/ 228600 h 704850"/>
              <a:gd name="connsiteX2" fmla="*/ 361507 w 456757"/>
              <a:gd name="connsiteY2" fmla="*/ 228600 h 704850"/>
              <a:gd name="connsiteX3" fmla="*/ 132907 w 456757"/>
              <a:gd name="connsiteY3" fmla="*/ 0 h 704850"/>
              <a:gd name="connsiteX4" fmla="*/ 0 w 456757"/>
              <a:gd name="connsiteY4" fmla="*/ 249865 h 704850"/>
              <a:gd name="connsiteX5" fmla="*/ 91927 w 456757"/>
              <a:gd name="connsiteY5" fmla="*/ 228600 h 704850"/>
              <a:gd name="connsiteX6" fmla="*/ 456757 w 456757"/>
              <a:gd name="connsiteY6" fmla="*/ 704850 h 704850"/>
              <a:gd name="connsiteX0" fmla="*/ 456757 w 456757"/>
              <a:gd name="connsiteY0" fmla="*/ 704850 h 704850"/>
              <a:gd name="connsiteX1" fmla="*/ 185626 w 456757"/>
              <a:gd name="connsiteY1" fmla="*/ 228600 h 704850"/>
              <a:gd name="connsiteX2" fmla="*/ 308344 w 456757"/>
              <a:gd name="connsiteY2" fmla="*/ 239232 h 704850"/>
              <a:gd name="connsiteX3" fmla="*/ 132907 w 456757"/>
              <a:gd name="connsiteY3" fmla="*/ 0 h 704850"/>
              <a:gd name="connsiteX4" fmla="*/ 0 w 456757"/>
              <a:gd name="connsiteY4" fmla="*/ 249865 h 704850"/>
              <a:gd name="connsiteX5" fmla="*/ 91927 w 456757"/>
              <a:gd name="connsiteY5" fmla="*/ 228600 h 704850"/>
              <a:gd name="connsiteX6" fmla="*/ 456757 w 456757"/>
              <a:gd name="connsiteY6" fmla="*/ 704850 h 704850"/>
              <a:gd name="connsiteX0" fmla="*/ 456757 w 456757"/>
              <a:gd name="connsiteY0" fmla="*/ 704850 h 704850"/>
              <a:gd name="connsiteX1" fmla="*/ 185626 w 456757"/>
              <a:gd name="connsiteY1" fmla="*/ 228600 h 704850"/>
              <a:gd name="connsiteX2" fmla="*/ 297711 w 456757"/>
              <a:gd name="connsiteY2" fmla="*/ 271130 h 704850"/>
              <a:gd name="connsiteX3" fmla="*/ 132907 w 456757"/>
              <a:gd name="connsiteY3" fmla="*/ 0 h 704850"/>
              <a:gd name="connsiteX4" fmla="*/ 0 w 456757"/>
              <a:gd name="connsiteY4" fmla="*/ 249865 h 704850"/>
              <a:gd name="connsiteX5" fmla="*/ 91927 w 456757"/>
              <a:gd name="connsiteY5" fmla="*/ 228600 h 704850"/>
              <a:gd name="connsiteX6" fmla="*/ 456757 w 456757"/>
              <a:gd name="connsiteY6" fmla="*/ 704850 h 704850"/>
              <a:gd name="connsiteX0" fmla="*/ 456757 w 456757"/>
              <a:gd name="connsiteY0" fmla="*/ 704850 h 704850"/>
              <a:gd name="connsiteX1" fmla="*/ 165824 w 456757"/>
              <a:gd name="connsiteY1" fmla="*/ 167957 h 704850"/>
              <a:gd name="connsiteX2" fmla="*/ 297711 w 456757"/>
              <a:gd name="connsiteY2" fmla="*/ 271130 h 704850"/>
              <a:gd name="connsiteX3" fmla="*/ 132907 w 456757"/>
              <a:gd name="connsiteY3" fmla="*/ 0 h 704850"/>
              <a:gd name="connsiteX4" fmla="*/ 0 w 456757"/>
              <a:gd name="connsiteY4" fmla="*/ 249865 h 704850"/>
              <a:gd name="connsiteX5" fmla="*/ 91927 w 456757"/>
              <a:gd name="connsiteY5" fmla="*/ 228600 h 704850"/>
              <a:gd name="connsiteX6" fmla="*/ 456757 w 456757"/>
              <a:gd name="connsiteY6" fmla="*/ 704850 h 704850"/>
              <a:gd name="connsiteX0" fmla="*/ 456757 w 456757"/>
              <a:gd name="connsiteY0" fmla="*/ 704850 h 704850"/>
              <a:gd name="connsiteX1" fmla="*/ 165824 w 456757"/>
              <a:gd name="connsiteY1" fmla="*/ 167957 h 704850"/>
              <a:gd name="connsiteX2" fmla="*/ 297711 w 456757"/>
              <a:gd name="connsiteY2" fmla="*/ 271130 h 704850"/>
              <a:gd name="connsiteX3" fmla="*/ 132907 w 456757"/>
              <a:gd name="connsiteY3" fmla="*/ 0 h 704850"/>
              <a:gd name="connsiteX4" fmla="*/ 0 w 456757"/>
              <a:gd name="connsiteY4" fmla="*/ 249865 h 704850"/>
              <a:gd name="connsiteX5" fmla="*/ 89038 w 456757"/>
              <a:gd name="connsiteY5" fmla="*/ 151248 h 704850"/>
              <a:gd name="connsiteX6" fmla="*/ 456757 w 456757"/>
              <a:gd name="connsiteY6" fmla="*/ 704850 h 704850"/>
              <a:gd name="connsiteX0" fmla="*/ 456757 w 456757"/>
              <a:gd name="connsiteY0" fmla="*/ 704850 h 704850"/>
              <a:gd name="connsiteX1" fmla="*/ 165824 w 456757"/>
              <a:gd name="connsiteY1" fmla="*/ 167957 h 704850"/>
              <a:gd name="connsiteX2" fmla="*/ 297711 w 456757"/>
              <a:gd name="connsiteY2" fmla="*/ 271130 h 704850"/>
              <a:gd name="connsiteX3" fmla="*/ 132907 w 456757"/>
              <a:gd name="connsiteY3" fmla="*/ 0 h 704850"/>
              <a:gd name="connsiteX4" fmla="*/ 0 w 456757"/>
              <a:gd name="connsiteY4" fmla="*/ 249865 h 704850"/>
              <a:gd name="connsiteX5" fmla="*/ 100235 w 456757"/>
              <a:gd name="connsiteY5" fmla="*/ 164648 h 704850"/>
              <a:gd name="connsiteX6" fmla="*/ 456757 w 456757"/>
              <a:gd name="connsiteY6" fmla="*/ 704850 h 704850"/>
              <a:gd name="connsiteX0" fmla="*/ 456757 w 456757"/>
              <a:gd name="connsiteY0" fmla="*/ 704850 h 704850"/>
              <a:gd name="connsiteX1" fmla="*/ 176140 w 456757"/>
              <a:gd name="connsiteY1" fmla="*/ 157767 h 704850"/>
              <a:gd name="connsiteX2" fmla="*/ 297711 w 456757"/>
              <a:gd name="connsiteY2" fmla="*/ 271130 h 704850"/>
              <a:gd name="connsiteX3" fmla="*/ 132907 w 456757"/>
              <a:gd name="connsiteY3" fmla="*/ 0 h 704850"/>
              <a:gd name="connsiteX4" fmla="*/ 0 w 456757"/>
              <a:gd name="connsiteY4" fmla="*/ 249865 h 704850"/>
              <a:gd name="connsiteX5" fmla="*/ 100235 w 456757"/>
              <a:gd name="connsiteY5" fmla="*/ 164648 h 704850"/>
              <a:gd name="connsiteX6" fmla="*/ 456757 w 456757"/>
              <a:gd name="connsiteY6" fmla="*/ 704850 h 704850"/>
              <a:gd name="connsiteX0" fmla="*/ 456757 w 456757"/>
              <a:gd name="connsiteY0" fmla="*/ 704850 h 704850"/>
              <a:gd name="connsiteX1" fmla="*/ 176140 w 456757"/>
              <a:gd name="connsiteY1" fmla="*/ 157767 h 704850"/>
              <a:gd name="connsiteX2" fmla="*/ 297711 w 456757"/>
              <a:gd name="connsiteY2" fmla="*/ 271130 h 704850"/>
              <a:gd name="connsiteX3" fmla="*/ 132907 w 456757"/>
              <a:gd name="connsiteY3" fmla="*/ 0 h 704850"/>
              <a:gd name="connsiteX4" fmla="*/ 0 w 456757"/>
              <a:gd name="connsiteY4" fmla="*/ 249865 h 704850"/>
              <a:gd name="connsiteX5" fmla="*/ 114641 w 456757"/>
              <a:gd name="connsiteY5" fmla="*/ 156533 h 704850"/>
              <a:gd name="connsiteX6" fmla="*/ 456757 w 456757"/>
              <a:gd name="connsiteY6" fmla="*/ 704850 h 704850"/>
              <a:gd name="connsiteX0" fmla="*/ 441345 w 441345"/>
              <a:gd name="connsiteY0" fmla="*/ 704850 h 704850"/>
              <a:gd name="connsiteX1" fmla="*/ 160728 w 441345"/>
              <a:gd name="connsiteY1" fmla="*/ 157767 h 704850"/>
              <a:gd name="connsiteX2" fmla="*/ 282299 w 441345"/>
              <a:gd name="connsiteY2" fmla="*/ 271130 h 704850"/>
              <a:gd name="connsiteX3" fmla="*/ 117495 w 441345"/>
              <a:gd name="connsiteY3" fmla="*/ 0 h 704850"/>
              <a:gd name="connsiteX4" fmla="*/ 0 w 441345"/>
              <a:gd name="connsiteY4" fmla="*/ 244832 h 704850"/>
              <a:gd name="connsiteX5" fmla="*/ 99229 w 441345"/>
              <a:gd name="connsiteY5" fmla="*/ 156533 h 704850"/>
              <a:gd name="connsiteX6" fmla="*/ 441345 w 441345"/>
              <a:gd name="connsiteY6" fmla="*/ 704850 h 704850"/>
              <a:gd name="connsiteX0" fmla="*/ 441345 w 441345"/>
              <a:gd name="connsiteY0" fmla="*/ 704850 h 704850"/>
              <a:gd name="connsiteX1" fmla="*/ 160728 w 441345"/>
              <a:gd name="connsiteY1" fmla="*/ 157767 h 704850"/>
              <a:gd name="connsiteX2" fmla="*/ 253740 w 441345"/>
              <a:gd name="connsiteY2" fmla="*/ 246345 h 704850"/>
              <a:gd name="connsiteX3" fmla="*/ 117495 w 441345"/>
              <a:gd name="connsiteY3" fmla="*/ 0 h 704850"/>
              <a:gd name="connsiteX4" fmla="*/ 0 w 441345"/>
              <a:gd name="connsiteY4" fmla="*/ 244832 h 704850"/>
              <a:gd name="connsiteX5" fmla="*/ 99229 w 441345"/>
              <a:gd name="connsiteY5" fmla="*/ 156533 h 704850"/>
              <a:gd name="connsiteX6" fmla="*/ 441345 w 441345"/>
              <a:gd name="connsiteY6" fmla="*/ 704850 h 704850"/>
              <a:gd name="connsiteX0" fmla="*/ 433041 w 433041"/>
              <a:gd name="connsiteY0" fmla="*/ 704850 h 704850"/>
              <a:gd name="connsiteX1" fmla="*/ 152424 w 433041"/>
              <a:gd name="connsiteY1" fmla="*/ 157767 h 704850"/>
              <a:gd name="connsiteX2" fmla="*/ 245436 w 433041"/>
              <a:gd name="connsiteY2" fmla="*/ 246345 h 704850"/>
              <a:gd name="connsiteX3" fmla="*/ 109191 w 433041"/>
              <a:gd name="connsiteY3" fmla="*/ 0 h 704850"/>
              <a:gd name="connsiteX4" fmla="*/ 0 w 433041"/>
              <a:gd name="connsiteY4" fmla="*/ 228477 h 704850"/>
              <a:gd name="connsiteX5" fmla="*/ 90925 w 433041"/>
              <a:gd name="connsiteY5" fmla="*/ 156533 h 704850"/>
              <a:gd name="connsiteX6" fmla="*/ 433041 w 433041"/>
              <a:gd name="connsiteY6" fmla="*/ 704850 h 704850"/>
              <a:gd name="connsiteX0" fmla="*/ 305092 w 305092"/>
              <a:gd name="connsiteY0" fmla="*/ 797995 h 797995"/>
              <a:gd name="connsiteX1" fmla="*/ 152424 w 305092"/>
              <a:gd name="connsiteY1" fmla="*/ 157767 h 797995"/>
              <a:gd name="connsiteX2" fmla="*/ 245436 w 305092"/>
              <a:gd name="connsiteY2" fmla="*/ 246345 h 797995"/>
              <a:gd name="connsiteX3" fmla="*/ 109191 w 305092"/>
              <a:gd name="connsiteY3" fmla="*/ 0 h 797995"/>
              <a:gd name="connsiteX4" fmla="*/ 0 w 305092"/>
              <a:gd name="connsiteY4" fmla="*/ 228477 h 797995"/>
              <a:gd name="connsiteX5" fmla="*/ 90925 w 305092"/>
              <a:gd name="connsiteY5" fmla="*/ 156533 h 797995"/>
              <a:gd name="connsiteX6" fmla="*/ 305092 w 305092"/>
              <a:gd name="connsiteY6" fmla="*/ 797995 h 797995"/>
              <a:gd name="connsiteX0" fmla="*/ 305092 w 305092"/>
              <a:gd name="connsiteY0" fmla="*/ 797995 h 797995"/>
              <a:gd name="connsiteX1" fmla="*/ 152424 w 305092"/>
              <a:gd name="connsiteY1" fmla="*/ 157767 h 797995"/>
              <a:gd name="connsiteX2" fmla="*/ 245436 w 305092"/>
              <a:gd name="connsiteY2" fmla="*/ 246345 h 797995"/>
              <a:gd name="connsiteX3" fmla="*/ 109191 w 305092"/>
              <a:gd name="connsiteY3" fmla="*/ 0 h 797995"/>
              <a:gd name="connsiteX4" fmla="*/ 0 w 305092"/>
              <a:gd name="connsiteY4" fmla="*/ 228477 h 797995"/>
              <a:gd name="connsiteX5" fmla="*/ 90925 w 305092"/>
              <a:gd name="connsiteY5" fmla="*/ 156533 h 797995"/>
              <a:gd name="connsiteX6" fmla="*/ 305092 w 305092"/>
              <a:gd name="connsiteY6" fmla="*/ 797995 h 79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092" h="797995">
                <a:moveTo>
                  <a:pt x="305092" y="797995"/>
                </a:moveTo>
                <a:cubicBezTo>
                  <a:pt x="305092" y="797995"/>
                  <a:pt x="152424" y="562580"/>
                  <a:pt x="152424" y="157767"/>
                </a:cubicBezTo>
                <a:lnTo>
                  <a:pt x="245436" y="246345"/>
                </a:lnTo>
                <a:lnTo>
                  <a:pt x="109191" y="0"/>
                </a:lnTo>
                <a:lnTo>
                  <a:pt x="0" y="228477"/>
                </a:lnTo>
                <a:lnTo>
                  <a:pt x="90925" y="156533"/>
                </a:lnTo>
                <a:cubicBezTo>
                  <a:pt x="90925" y="157486"/>
                  <a:pt x="37043" y="551967"/>
                  <a:pt x="305092" y="797995"/>
                </a:cubicBezTo>
                <a:close/>
              </a:path>
            </a:pathLst>
          </a:custGeom>
          <a:solidFill>
            <a:srgbClr val="FF781A"/>
          </a:solidFill>
          <a:ln w="9525" cap="flat">
            <a:noFill/>
            <a:prstDash val="solid"/>
            <a:miter/>
          </a:ln>
        </p:spPr>
        <p:txBody>
          <a:bodyPr rtlCol="0" anchor="ctr"/>
          <a:lstStyle/>
          <a:p>
            <a:endParaRPr lang="en-US" sz="1600"/>
          </a:p>
        </p:txBody>
      </p:sp>
      <p:sp>
        <p:nvSpPr>
          <p:cNvPr id="28" name="Circular Arrow 46">
            <a:extLst>
              <a:ext uri="{FF2B5EF4-FFF2-40B4-BE49-F238E27FC236}">
                <a16:creationId xmlns:a16="http://schemas.microsoft.com/office/drawing/2014/main" id="{7AA25988-F57F-AEA3-79B2-8335F52D5F90}"/>
              </a:ext>
            </a:extLst>
          </p:cNvPr>
          <p:cNvSpPr/>
          <p:nvPr/>
        </p:nvSpPr>
        <p:spPr bwMode="auto">
          <a:xfrm rot="10123979">
            <a:off x="6540196" y="5020200"/>
            <a:ext cx="851000" cy="549805"/>
          </a:xfrm>
          <a:custGeom>
            <a:avLst/>
            <a:gdLst>
              <a:gd name="connsiteX0" fmla="*/ 998348 w 2825662"/>
              <a:gd name="connsiteY0" fmla="*/ 188053 h 2628651"/>
              <a:gd name="connsiteX1" fmla="*/ 2530993 w 2825662"/>
              <a:gd name="connsiteY1" fmla="*/ 723860 h 2628651"/>
              <a:gd name="connsiteX2" fmla="*/ 2647416 w 2825662"/>
              <a:gd name="connsiteY2" fmla="*/ 685052 h 2628651"/>
              <a:gd name="connsiteX3" fmla="*/ 2556553 w 2825662"/>
              <a:gd name="connsiteY3" fmla="*/ 933081 h 2628651"/>
              <a:gd name="connsiteX4" fmla="*/ 2275148 w 2825662"/>
              <a:gd name="connsiteY4" fmla="*/ 809143 h 2628651"/>
              <a:gd name="connsiteX5" fmla="*/ 2391288 w 2825662"/>
              <a:gd name="connsiteY5" fmla="*/ 770429 h 2628651"/>
              <a:gd name="connsiteX6" fmla="*/ 1047731 w 2825662"/>
              <a:gd name="connsiteY6" fmla="*/ 322240 h 2628651"/>
              <a:gd name="connsiteX7" fmla="*/ 998348 w 2825662"/>
              <a:gd name="connsiteY7" fmla="*/ 188053 h 2628651"/>
              <a:gd name="connsiteX0" fmla="*/ 0 w 1649068"/>
              <a:gd name="connsiteY0" fmla="*/ 63417 h 820056"/>
              <a:gd name="connsiteX1" fmla="*/ 1532645 w 1649068"/>
              <a:gd name="connsiteY1" fmla="*/ 599224 h 820056"/>
              <a:gd name="connsiteX2" fmla="*/ 1649068 w 1649068"/>
              <a:gd name="connsiteY2" fmla="*/ 560416 h 820056"/>
              <a:gd name="connsiteX3" fmla="*/ 1647708 w 1649068"/>
              <a:gd name="connsiteY3" fmla="*/ 820056 h 820056"/>
              <a:gd name="connsiteX4" fmla="*/ 1276800 w 1649068"/>
              <a:gd name="connsiteY4" fmla="*/ 684507 h 820056"/>
              <a:gd name="connsiteX5" fmla="*/ 1392940 w 1649068"/>
              <a:gd name="connsiteY5" fmla="*/ 645793 h 820056"/>
              <a:gd name="connsiteX6" fmla="*/ 49383 w 1649068"/>
              <a:gd name="connsiteY6" fmla="*/ 197604 h 820056"/>
              <a:gd name="connsiteX7" fmla="*/ 0 w 1649068"/>
              <a:gd name="connsiteY7" fmla="*/ 63417 h 820056"/>
              <a:gd name="connsiteX0" fmla="*/ 0 w 1649068"/>
              <a:gd name="connsiteY0" fmla="*/ 63417 h 820056"/>
              <a:gd name="connsiteX1" fmla="*/ 1532645 w 1649068"/>
              <a:gd name="connsiteY1" fmla="*/ 599224 h 820056"/>
              <a:gd name="connsiteX2" fmla="*/ 1649068 w 1649068"/>
              <a:gd name="connsiteY2" fmla="*/ 560416 h 820056"/>
              <a:gd name="connsiteX3" fmla="*/ 1647708 w 1649068"/>
              <a:gd name="connsiteY3" fmla="*/ 820056 h 820056"/>
              <a:gd name="connsiteX4" fmla="*/ 1304000 w 1649068"/>
              <a:gd name="connsiteY4" fmla="*/ 745780 h 820056"/>
              <a:gd name="connsiteX5" fmla="*/ 1392940 w 1649068"/>
              <a:gd name="connsiteY5" fmla="*/ 645793 h 820056"/>
              <a:gd name="connsiteX6" fmla="*/ 49383 w 1649068"/>
              <a:gd name="connsiteY6" fmla="*/ 197604 h 820056"/>
              <a:gd name="connsiteX7" fmla="*/ 0 w 1649068"/>
              <a:gd name="connsiteY7" fmla="*/ 63417 h 820056"/>
              <a:gd name="connsiteX0" fmla="*/ 0 w 1649068"/>
              <a:gd name="connsiteY0" fmla="*/ 63417 h 820056"/>
              <a:gd name="connsiteX1" fmla="*/ 1532645 w 1649068"/>
              <a:gd name="connsiteY1" fmla="*/ 599224 h 820056"/>
              <a:gd name="connsiteX2" fmla="*/ 1649068 w 1649068"/>
              <a:gd name="connsiteY2" fmla="*/ 560416 h 820056"/>
              <a:gd name="connsiteX3" fmla="*/ 1647708 w 1649068"/>
              <a:gd name="connsiteY3" fmla="*/ 820056 h 820056"/>
              <a:gd name="connsiteX4" fmla="*/ 1304000 w 1649068"/>
              <a:gd name="connsiteY4" fmla="*/ 745780 h 820056"/>
              <a:gd name="connsiteX5" fmla="*/ 1452837 w 1649068"/>
              <a:gd name="connsiteY5" fmla="*/ 648542 h 820056"/>
              <a:gd name="connsiteX6" fmla="*/ 49383 w 1649068"/>
              <a:gd name="connsiteY6" fmla="*/ 197604 h 820056"/>
              <a:gd name="connsiteX7" fmla="*/ 0 w 1649068"/>
              <a:gd name="connsiteY7" fmla="*/ 63417 h 820056"/>
              <a:gd name="connsiteX0" fmla="*/ 0 w 1649068"/>
              <a:gd name="connsiteY0" fmla="*/ 63417 h 820056"/>
              <a:gd name="connsiteX1" fmla="*/ 1532645 w 1649068"/>
              <a:gd name="connsiteY1" fmla="*/ 599224 h 820056"/>
              <a:gd name="connsiteX2" fmla="*/ 1649068 w 1649068"/>
              <a:gd name="connsiteY2" fmla="*/ 560416 h 820056"/>
              <a:gd name="connsiteX3" fmla="*/ 1647708 w 1649068"/>
              <a:gd name="connsiteY3" fmla="*/ 820056 h 820056"/>
              <a:gd name="connsiteX4" fmla="*/ 1304000 w 1649068"/>
              <a:gd name="connsiteY4" fmla="*/ 745780 h 820056"/>
              <a:gd name="connsiteX5" fmla="*/ 1452837 w 1649068"/>
              <a:gd name="connsiteY5" fmla="*/ 648542 h 820056"/>
              <a:gd name="connsiteX6" fmla="*/ 49383 w 1649068"/>
              <a:gd name="connsiteY6" fmla="*/ 197604 h 820056"/>
              <a:gd name="connsiteX7" fmla="*/ 0 w 1649068"/>
              <a:gd name="connsiteY7" fmla="*/ 63417 h 820056"/>
              <a:gd name="connsiteX0" fmla="*/ 0 w 1649068"/>
              <a:gd name="connsiteY0" fmla="*/ 63417 h 820056"/>
              <a:gd name="connsiteX1" fmla="*/ 1532645 w 1649068"/>
              <a:gd name="connsiteY1" fmla="*/ 599224 h 820056"/>
              <a:gd name="connsiteX2" fmla="*/ 1649068 w 1649068"/>
              <a:gd name="connsiteY2" fmla="*/ 560416 h 820056"/>
              <a:gd name="connsiteX3" fmla="*/ 1647708 w 1649068"/>
              <a:gd name="connsiteY3" fmla="*/ 820056 h 820056"/>
              <a:gd name="connsiteX4" fmla="*/ 1328180 w 1649068"/>
              <a:gd name="connsiteY4" fmla="*/ 709375 h 820056"/>
              <a:gd name="connsiteX5" fmla="*/ 1452837 w 1649068"/>
              <a:gd name="connsiteY5" fmla="*/ 648542 h 820056"/>
              <a:gd name="connsiteX6" fmla="*/ 49383 w 1649068"/>
              <a:gd name="connsiteY6" fmla="*/ 197604 h 820056"/>
              <a:gd name="connsiteX7" fmla="*/ 0 w 1649068"/>
              <a:gd name="connsiteY7" fmla="*/ 63417 h 820056"/>
              <a:gd name="connsiteX0" fmla="*/ 0 w 1649068"/>
              <a:gd name="connsiteY0" fmla="*/ 63417 h 820056"/>
              <a:gd name="connsiteX1" fmla="*/ 1532645 w 1649068"/>
              <a:gd name="connsiteY1" fmla="*/ 599224 h 820056"/>
              <a:gd name="connsiteX2" fmla="*/ 1649068 w 1649068"/>
              <a:gd name="connsiteY2" fmla="*/ 560416 h 820056"/>
              <a:gd name="connsiteX3" fmla="*/ 1647708 w 1649068"/>
              <a:gd name="connsiteY3" fmla="*/ 820056 h 820056"/>
              <a:gd name="connsiteX4" fmla="*/ 1356410 w 1649068"/>
              <a:gd name="connsiteY4" fmla="*/ 748187 h 820056"/>
              <a:gd name="connsiteX5" fmla="*/ 1452837 w 1649068"/>
              <a:gd name="connsiteY5" fmla="*/ 648542 h 820056"/>
              <a:gd name="connsiteX6" fmla="*/ 49383 w 1649068"/>
              <a:gd name="connsiteY6" fmla="*/ 197604 h 820056"/>
              <a:gd name="connsiteX7" fmla="*/ 0 w 1649068"/>
              <a:gd name="connsiteY7" fmla="*/ 63417 h 820056"/>
              <a:gd name="connsiteX0" fmla="*/ 0 w 1649068"/>
              <a:gd name="connsiteY0" fmla="*/ 54226 h 810865"/>
              <a:gd name="connsiteX1" fmla="*/ 1551669 w 1649068"/>
              <a:gd name="connsiteY1" fmla="*/ 665937 h 810865"/>
              <a:gd name="connsiteX2" fmla="*/ 1649068 w 1649068"/>
              <a:gd name="connsiteY2" fmla="*/ 551225 h 810865"/>
              <a:gd name="connsiteX3" fmla="*/ 1647708 w 1649068"/>
              <a:gd name="connsiteY3" fmla="*/ 810865 h 810865"/>
              <a:gd name="connsiteX4" fmla="*/ 1356410 w 1649068"/>
              <a:gd name="connsiteY4" fmla="*/ 738996 h 810865"/>
              <a:gd name="connsiteX5" fmla="*/ 1452837 w 1649068"/>
              <a:gd name="connsiteY5" fmla="*/ 639351 h 810865"/>
              <a:gd name="connsiteX6" fmla="*/ 49383 w 1649068"/>
              <a:gd name="connsiteY6" fmla="*/ 188413 h 810865"/>
              <a:gd name="connsiteX7" fmla="*/ 0 w 1649068"/>
              <a:gd name="connsiteY7" fmla="*/ 54226 h 810865"/>
              <a:gd name="connsiteX0" fmla="*/ 0 w 1649068"/>
              <a:gd name="connsiteY0" fmla="*/ 54226 h 810865"/>
              <a:gd name="connsiteX1" fmla="*/ 1551669 w 1649068"/>
              <a:gd name="connsiteY1" fmla="*/ 665937 h 810865"/>
              <a:gd name="connsiteX2" fmla="*/ 1649068 w 1649068"/>
              <a:gd name="connsiteY2" fmla="*/ 551225 h 810865"/>
              <a:gd name="connsiteX3" fmla="*/ 1647708 w 1649068"/>
              <a:gd name="connsiteY3" fmla="*/ 810865 h 810865"/>
              <a:gd name="connsiteX4" fmla="*/ 1356410 w 1649068"/>
              <a:gd name="connsiteY4" fmla="*/ 738996 h 810865"/>
              <a:gd name="connsiteX5" fmla="*/ 1511704 w 1649068"/>
              <a:gd name="connsiteY5" fmla="*/ 664559 h 810865"/>
              <a:gd name="connsiteX6" fmla="*/ 49383 w 1649068"/>
              <a:gd name="connsiteY6" fmla="*/ 188413 h 810865"/>
              <a:gd name="connsiteX7" fmla="*/ 0 w 1649068"/>
              <a:gd name="connsiteY7" fmla="*/ 54226 h 810865"/>
              <a:gd name="connsiteX0" fmla="*/ 0 w 1649068"/>
              <a:gd name="connsiteY0" fmla="*/ 54226 h 810865"/>
              <a:gd name="connsiteX1" fmla="*/ 1551669 w 1649068"/>
              <a:gd name="connsiteY1" fmla="*/ 665937 h 810865"/>
              <a:gd name="connsiteX2" fmla="*/ 1649068 w 1649068"/>
              <a:gd name="connsiteY2" fmla="*/ 551225 h 810865"/>
              <a:gd name="connsiteX3" fmla="*/ 1647708 w 1649068"/>
              <a:gd name="connsiteY3" fmla="*/ 810865 h 810865"/>
              <a:gd name="connsiteX4" fmla="*/ 1356410 w 1649068"/>
              <a:gd name="connsiteY4" fmla="*/ 738996 h 810865"/>
              <a:gd name="connsiteX5" fmla="*/ 1511704 w 1649068"/>
              <a:gd name="connsiteY5" fmla="*/ 664559 h 810865"/>
              <a:gd name="connsiteX6" fmla="*/ 38532 w 1649068"/>
              <a:gd name="connsiteY6" fmla="*/ 97879 h 810865"/>
              <a:gd name="connsiteX7" fmla="*/ 0 w 1649068"/>
              <a:gd name="connsiteY7" fmla="*/ 54226 h 810865"/>
              <a:gd name="connsiteX0" fmla="*/ 0 w 1690554"/>
              <a:gd name="connsiteY0" fmla="*/ 47075 h 880648"/>
              <a:gd name="connsiteX1" fmla="*/ 1593155 w 1690554"/>
              <a:gd name="connsiteY1" fmla="*/ 735720 h 880648"/>
              <a:gd name="connsiteX2" fmla="*/ 1690554 w 1690554"/>
              <a:gd name="connsiteY2" fmla="*/ 621008 h 880648"/>
              <a:gd name="connsiteX3" fmla="*/ 1689194 w 1690554"/>
              <a:gd name="connsiteY3" fmla="*/ 880648 h 880648"/>
              <a:gd name="connsiteX4" fmla="*/ 1397896 w 1690554"/>
              <a:gd name="connsiteY4" fmla="*/ 808779 h 880648"/>
              <a:gd name="connsiteX5" fmla="*/ 1553190 w 1690554"/>
              <a:gd name="connsiteY5" fmla="*/ 734342 h 880648"/>
              <a:gd name="connsiteX6" fmla="*/ 80018 w 1690554"/>
              <a:gd name="connsiteY6" fmla="*/ 167662 h 880648"/>
              <a:gd name="connsiteX7" fmla="*/ 0 w 1690554"/>
              <a:gd name="connsiteY7" fmla="*/ 47075 h 880648"/>
              <a:gd name="connsiteX0" fmla="*/ 0 w 1690554"/>
              <a:gd name="connsiteY0" fmla="*/ 5652 h 839225"/>
              <a:gd name="connsiteX1" fmla="*/ 1593155 w 1690554"/>
              <a:gd name="connsiteY1" fmla="*/ 694297 h 839225"/>
              <a:gd name="connsiteX2" fmla="*/ 1690554 w 1690554"/>
              <a:gd name="connsiteY2" fmla="*/ 579585 h 839225"/>
              <a:gd name="connsiteX3" fmla="*/ 1689194 w 1690554"/>
              <a:gd name="connsiteY3" fmla="*/ 839225 h 839225"/>
              <a:gd name="connsiteX4" fmla="*/ 1397896 w 1690554"/>
              <a:gd name="connsiteY4" fmla="*/ 767356 h 839225"/>
              <a:gd name="connsiteX5" fmla="*/ 1553190 w 1690554"/>
              <a:gd name="connsiteY5" fmla="*/ 692919 h 839225"/>
              <a:gd name="connsiteX6" fmla="*/ 80018 w 1690554"/>
              <a:gd name="connsiteY6" fmla="*/ 126239 h 839225"/>
              <a:gd name="connsiteX7" fmla="*/ 0 w 1690554"/>
              <a:gd name="connsiteY7" fmla="*/ 5652 h 839225"/>
              <a:gd name="connsiteX0" fmla="*/ 0 w 1690554"/>
              <a:gd name="connsiteY0" fmla="*/ 5652 h 839225"/>
              <a:gd name="connsiteX1" fmla="*/ 1593155 w 1690554"/>
              <a:gd name="connsiteY1" fmla="*/ 694297 h 839225"/>
              <a:gd name="connsiteX2" fmla="*/ 1690554 w 1690554"/>
              <a:gd name="connsiteY2" fmla="*/ 579585 h 839225"/>
              <a:gd name="connsiteX3" fmla="*/ 1689194 w 1690554"/>
              <a:gd name="connsiteY3" fmla="*/ 839225 h 839225"/>
              <a:gd name="connsiteX4" fmla="*/ 1397896 w 1690554"/>
              <a:gd name="connsiteY4" fmla="*/ 767356 h 839225"/>
              <a:gd name="connsiteX5" fmla="*/ 1553190 w 1690554"/>
              <a:gd name="connsiteY5" fmla="*/ 692919 h 839225"/>
              <a:gd name="connsiteX6" fmla="*/ 80018 w 1690554"/>
              <a:gd name="connsiteY6" fmla="*/ 126239 h 839225"/>
              <a:gd name="connsiteX7" fmla="*/ 0 w 1690554"/>
              <a:gd name="connsiteY7" fmla="*/ 5652 h 839225"/>
              <a:gd name="connsiteX0" fmla="*/ 0 w 1690554"/>
              <a:gd name="connsiteY0" fmla="*/ 5652 h 839225"/>
              <a:gd name="connsiteX1" fmla="*/ 1593155 w 1690554"/>
              <a:gd name="connsiteY1" fmla="*/ 694297 h 839225"/>
              <a:gd name="connsiteX2" fmla="*/ 1690554 w 1690554"/>
              <a:gd name="connsiteY2" fmla="*/ 579585 h 839225"/>
              <a:gd name="connsiteX3" fmla="*/ 1689194 w 1690554"/>
              <a:gd name="connsiteY3" fmla="*/ 839225 h 839225"/>
              <a:gd name="connsiteX4" fmla="*/ 1397896 w 1690554"/>
              <a:gd name="connsiteY4" fmla="*/ 767356 h 839225"/>
              <a:gd name="connsiteX5" fmla="*/ 1544671 w 1690554"/>
              <a:gd name="connsiteY5" fmla="*/ 715037 h 839225"/>
              <a:gd name="connsiteX6" fmla="*/ 80018 w 1690554"/>
              <a:gd name="connsiteY6" fmla="*/ 126239 h 839225"/>
              <a:gd name="connsiteX7" fmla="*/ 0 w 1690554"/>
              <a:gd name="connsiteY7" fmla="*/ 5652 h 839225"/>
              <a:gd name="connsiteX0" fmla="*/ 0 w 1690554"/>
              <a:gd name="connsiteY0" fmla="*/ 6824 h 840397"/>
              <a:gd name="connsiteX1" fmla="*/ 1595560 w 1690554"/>
              <a:gd name="connsiteY1" fmla="*/ 643059 h 840397"/>
              <a:gd name="connsiteX2" fmla="*/ 1690554 w 1690554"/>
              <a:gd name="connsiteY2" fmla="*/ 580757 h 840397"/>
              <a:gd name="connsiteX3" fmla="*/ 1689194 w 1690554"/>
              <a:gd name="connsiteY3" fmla="*/ 840397 h 840397"/>
              <a:gd name="connsiteX4" fmla="*/ 1397896 w 1690554"/>
              <a:gd name="connsiteY4" fmla="*/ 768528 h 840397"/>
              <a:gd name="connsiteX5" fmla="*/ 1544671 w 1690554"/>
              <a:gd name="connsiteY5" fmla="*/ 716209 h 840397"/>
              <a:gd name="connsiteX6" fmla="*/ 80018 w 1690554"/>
              <a:gd name="connsiteY6" fmla="*/ 127411 h 840397"/>
              <a:gd name="connsiteX7" fmla="*/ 0 w 1690554"/>
              <a:gd name="connsiteY7" fmla="*/ 6824 h 840397"/>
              <a:gd name="connsiteX0" fmla="*/ 0 w 1690554"/>
              <a:gd name="connsiteY0" fmla="*/ 5646 h 839219"/>
              <a:gd name="connsiteX1" fmla="*/ 1600642 w 1690554"/>
              <a:gd name="connsiteY1" fmla="*/ 694636 h 839219"/>
              <a:gd name="connsiteX2" fmla="*/ 1690554 w 1690554"/>
              <a:gd name="connsiteY2" fmla="*/ 579579 h 839219"/>
              <a:gd name="connsiteX3" fmla="*/ 1689194 w 1690554"/>
              <a:gd name="connsiteY3" fmla="*/ 839219 h 839219"/>
              <a:gd name="connsiteX4" fmla="*/ 1397896 w 1690554"/>
              <a:gd name="connsiteY4" fmla="*/ 767350 h 839219"/>
              <a:gd name="connsiteX5" fmla="*/ 1544671 w 1690554"/>
              <a:gd name="connsiteY5" fmla="*/ 715031 h 839219"/>
              <a:gd name="connsiteX6" fmla="*/ 80018 w 1690554"/>
              <a:gd name="connsiteY6" fmla="*/ 126233 h 839219"/>
              <a:gd name="connsiteX7" fmla="*/ 0 w 1690554"/>
              <a:gd name="connsiteY7" fmla="*/ 5646 h 839219"/>
              <a:gd name="connsiteX0" fmla="*/ 0 w 1717086"/>
              <a:gd name="connsiteY0" fmla="*/ 5646 h 885517"/>
              <a:gd name="connsiteX1" fmla="*/ 1600642 w 1717086"/>
              <a:gd name="connsiteY1" fmla="*/ 694636 h 885517"/>
              <a:gd name="connsiteX2" fmla="*/ 1690554 w 1717086"/>
              <a:gd name="connsiteY2" fmla="*/ 579579 h 885517"/>
              <a:gd name="connsiteX3" fmla="*/ 1717081 w 1717086"/>
              <a:gd name="connsiteY3" fmla="*/ 885517 h 885517"/>
              <a:gd name="connsiteX4" fmla="*/ 1397896 w 1717086"/>
              <a:gd name="connsiteY4" fmla="*/ 767350 h 885517"/>
              <a:gd name="connsiteX5" fmla="*/ 1544671 w 1717086"/>
              <a:gd name="connsiteY5" fmla="*/ 715031 h 885517"/>
              <a:gd name="connsiteX6" fmla="*/ 80018 w 1717086"/>
              <a:gd name="connsiteY6" fmla="*/ 126233 h 885517"/>
              <a:gd name="connsiteX7" fmla="*/ 0 w 1717086"/>
              <a:gd name="connsiteY7" fmla="*/ 5646 h 885517"/>
              <a:gd name="connsiteX0" fmla="*/ 0 w 2091446"/>
              <a:gd name="connsiteY0" fmla="*/ 5340 h 902395"/>
              <a:gd name="connsiteX1" fmla="*/ 1975002 w 2091446"/>
              <a:gd name="connsiteY1" fmla="*/ 711514 h 902395"/>
              <a:gd name="connsiteX2" fmla="*/ 2064914 w 2091446"/>
              <a:gd name="connsiteY2" fmla="*/ 596457 h 902395"/>
              <a:gd name="connsiteX3" fmla="*/ 2091441 w 2091446"/>
              <a:gd name="connsiteY3" fmla="*/ 902395 h 902395"/>
              <a:gd name="connsiteX4" fmla="*/ 1772256 w 2091446"/>
              <a:gd name="connsiteY4" fmla="*/ 784228 h 902395"/>
              <a:gd name="connsiteX5" fmla="*/ 1919031 w 2091446"/>
              <a:gd name="connsiteY5" fmla="*/ 731909 h 902395"/>
              <a:gd name="connsiteX6" fmla="*/ 454378 w 2091446"/>
              <a:gd name="connsiteY6" fmla="*/ 143111 h 902395"/>
              <a:gd name="connsiteX7" fmla="*/ 0 w 2091446"/>
              <a:gd name="connsiteY7" fmla="*/ 5340 h 902395"/>
              <a:gd name="connsiteX0" fmla="*/ 1997 w 2093443"/>
              <a:gd name="connsiteY0" fmla="*/ 5340 h 902395"/>
              <a:gd name="connsiteX1" fmla="*/ 1976999 w 2093443"/>
              <a:gd name="connsiteY1" fmla="*/ 711514 h 902395"/>
              <a:gd name="connsiteX2" fmla="*/ 2066911 w 2093443"/>
              <a:gd name="connsiteY2" fmla="*/ 596457 h 902395"/>
              <a:gd name="connsiteX3" fmla="*/ 2093438 w 2093443"/>
              <a:gd name="connsiteY3" fmla="*/ 902395 h 902395"/>
              <a:gd name="connsiteX4" fmla="*/ 1774253 w 2093443"/>
              <a:gd name="connsiteY4" fmla="*/ 784228 h 902395"/>
              <a:gd name="connsiteX5" fmla="*/ 1921028 w 2093443"/>
              <a:gd name="connsiteY5" fmla="*/ 731909 h 902395"/>
              <a:gd name="connsiteX6" fmla="*/ 0 w 2093443"/>
              <a:gd name="connsiteY6" fmla="*/ 114659 h 902395"/>
              <a:gd name="connsiteX7" fmla="*/ 1997 w 2093443"/>
              <a:gd name="connsiteY7" fmla="*/ 5340 h 902395"/>
              <a:gd name="connsiteX0" fmla="*/ 1997 w 2093443"/>
              <a:gd name="connsiteY0" fmla="*/ 5068 h 902123"/>
              <a:gd name="connsiteX1" fmla="*/ 2021235 w 2093443"/>
              <a:gd name="connsiteY1" fmla="*/ 728278 h 902123"/>
              <a:gd name="connsiteX2" fmla="*/ 2066911 w 2093443"/>
              <a:gd name="connsiteY2" fmla="*/ 596185 h 902123"/>
              <a:gd name="connsiteX3" fmla="*/ 2093438 w 2093443"/>
              <a:gd name="connsiteY3" fmla="*/ 902123 h 902123"/>
              <a:gd name="connsiteX4" fmla="*/ 1774253 w 2093443"/>
              <a:gd name="connsiteY4" fmla="*/ 783956 h 902123"/>
              <a:gd name="connsiteX5" fmla="*/ 1921028 w 2093443"/>
              <a:gd name="connsiteY5" fmla="*/ 731637 h 902123"/>
              <a:gd name="connsiteX6" fmla="*/ 0 w 2093443"/>
              <a:gd name="connsiteY6" fmla="*/ 114387 h 902123"/>
              <a:gd name="connsiteX7" fmla="*/ 1997 w 2093443"/>
              <a:gd name="connsiteY7" fmla="*/ 5068 h 902123"/>
              <a:gd name="connsiteX0" fmla="*/ 1997 w 2093443"/>
              <a:gd name="connsiteY0" fmla="*/ 5068 h 902123"/>
              <a:gd name="connsiteX1" fmla="*/ 2021235 w 2093443"/>
              <a:gd name="connsiteY1" fmla="*/ 728278 h 902123"/>
              <a:gd name="connsiteX2" fmla="*/ 2066911 w 2093443"/>
              <a:gd name="connsiteY2" fmla="*/ 596185 h 902123"/>
              <a:gd name="connsiteX3" fmla="*/ 2093438 w 2093443"/>
              <a:gd name="connsiteY3" fmla="*/ 902123 h 902123"/>
              <a:gd name="connsiteX4" fmla="*/ 1774253 w 2093443"/>
              <a:gd name="connsiteY4" fmla="*/ 783956 h 902123"/>
              <a:gd name="connsiteX5" fmla="*/ 1957088 w 2093443"/>
              <a:gd name="connsiteY5" fmla="*/ 763303 h 902123"/>
              <a:gd name="connsiteX6" fmla="*/ 0 w 2093443"/>
              <a:gd name="connsiteY6" fmla="*/ 114387 h 902123"/>
              <a:gd name="connsiteX7" fmla="*/ 1997 w 2093443"/>
              <a:gd name="connsiteY7" fmla="*/ 5068 h 902123"/>
              <a:gd name="connsiteX0" fmla="*/ 1997 w 2093443"/>
              <a:gd name="connsiteY0" fmla="*/ 5068 h 902123"/>
              <a:gd name="connsiteX1" fmla="*/ 2021235 w 2093443"/>
              <a:gd name="connsiteY1" fmla="*/ 728278 h 902123"/>
              <a:gd name="connsiteX2" fmla="*/ 2066911 w 2093443"/>
              <a:gd name="connsiteY2" fmla="*/ 596185 h 902123"/>
              <a:gd name="connsiteX3" fmla="*/ 2093438 w 2093443"/>
              <a:gd name="connsiteY3" fmla="*/ 902123 h 902123"/>
              <a:gd name="connsiteX4" fmla="*/ 1774253 w 2093443"/>
              <a:gd name="connsiteY4" fmla="*/ 783956 h 902123"/>
              <a:gd name="connsiteX5" fmla="*/ 1957088 w 2093443"/>
              <a:gd name="connsiteY5" fmla="*/ 763303 h 902123"/>
              <a:gd name="connsiteX6" fmla="*/ 0 w 2093443"/>
              <a:gd name="connsiteY6" fmla="*/ 114387 h 902123"/>
              <a:gd name="connsiteX7" fmla="*/ 1997 w 2093443"/>
              <a:gd name="connsiteY7" fmla="*/ 5068 h 902123"/>
              <a:gd name="connsiteX0" fmla="*/ 1997 w 2093443"/>
              <a:gd name="connsiteY0" fmla="*/ 5068 h 902123"/>
              <a:gd name="connsiteX1" fmla="*/ 2021235 w 2093443"/>
              <a:gd name="connsiteY1" fmla="*/ 728278 h 902123"/>
              <a:gd name="connsiteX2" fmla="*/ 2066911 w 2093443"/>
              <a:gd name="connsiteY2" fmla="*/ 596185 h 902123"/>
              <a:gd name="connsiteX3" fmla="*/ 2093438 w 2093443"/>
              <a:gd name="connsiteY3" fmla="*/ 902123 h 902123"/>
              <a:gd name="connsiteX4" fmla="*/ 1811689 w 2093443"/>
              <a:gd name="connsiteY4" fmla="*/ 785675 h 902123"/>
              <a:gd name="connsiteX5" fmla="*/ 1957088 w 2093443"/>
              <a:gd name="connsiteY5" fmla="*/ 763303 h 902123"/>
              <a:gd name="connsiteX6" fmla="*/ 0 w 2093443"/>
              <a:gd name="connsiteY6" fmla="*/ 114387 h 902123"/>
              <a:gd name="connsiteX7" fmla="*/ 1997 w 2093443"/>
              <a:gd name="connsiteY7" fmla="*/ 5068 h 902123"/>
              <a:gd name="connsiteX0" fmla="*/ 86 w 2091532"/>
              <a:gd name="connsiteY0" fmla="*/ 5068 h 902123"/>
              <a:gd name="connsiteX1" fmla="*/ 2019324 w 2091532"/>
              <a:gd name="connsiteY1" fmla="*/ 728278 h 902123"/>
              <a:gd name="connsiteX2" fmla="*/ 2065000 w 2091532"/>
              <a:gd name="connsiteY2" fmla="*/ 596185 h 902123"/>
              <a:gd name="connsiteX3" fmla="*/ 2091527 w 2091532"/>
              <a:gd name="connsiteY3" fmla="*/ 902123 h 902123"/>
              <a:gd name="connsiteX4" fmla="*/ 1809778 w 2091532"/>
              <a:gd name="connsiteY4" fmla="*/ 785675 h 902123"/>
              <a:gd name="connsiteX5" fmla="*/ 1955177 w 2091532"/>
              <a:gd name="connsiteY5" fmla="*/ 763303 h 902123"/>
              <a:gd name="connsiteX6" fmla="*/ 2213 w 2091532"/>
              <a:gd name="connsiteY6" fmla="*/ 24540 h 902123"/>
              <a:gd name="connsiteX7" fmla="*/ 86 w 2091532"/>
              <a:gd name="connsiteY7" fmla="*/ 5068 h 902123"/>
              <a:gd name="connsiteX0" fmla="*/ 86 w 2091532"/>
              <a:gd name="connsiteY0" fmla="*/ 5068 h 902123"/>
              <a:gd name="connsiteX1" fmla="*/ 2019324 w 2091532"/>
              <a:gd name="connsiteY1" fmla="*/ 728278 h 902123"/>
              <a:gd name="connsiteX2" fmla="*/ 2065000 w 2091532"/>
              <a:gd name="connsiteY2" fmla="*/ 596185 h 902123"/>
              <a:gd name="connsiteX3" fmla="*/ 2091527 w 2091532"/>
              <a:gd name="connsiteY3" fmla="*/ 902123 h 902123"/>
              <a:gd name="connsiteX4" fmla="*/ 1672791 w 2091532"/>
              <a:gd name="connsiteY4" fmla="*/ 807954 h 902123"/>
              <a:gd name="connsiteX5" fmla="*/ 1955177 w 2091532"/>
              <a:gd name="connsiteY5" fmla="*/ 763303 h 902123"/>
              <a:gd name="connsiteX6" fmla="*/ 2213 w 2091532"/>
              <a:gd name="connsiteY6" fmla="*/ 24540 h 902123"/>
              <a:gd name="connsiteX7" fmla="*/ 86 w 2091532"/>
              <a:gd name="connsiteY7" fmla="*/ 5068 h 902123"/>
              <a:gd name="connsiteX0" fmla="*/ 86 w 2091532"/>
              <a:gd name="connsiteY0" fmla="*/ 5068 h 902123"/>
              <a:gd name="connsiteX1" fmla="*/ 2019324 w 2091532"/>
              <a:gd name="connsiteY1" fmla="*/ 728278 h 902123"/>
              <a:gd name="connsiteX2" fmla="*/ 2065000 w 2091532"/>
              <a:gd name="connsiteY2" fmla="*/ 596185 h 902123"/>
              <a:gd name="connsiteX3" fmla="*/ 2091527 w 2091532"/>
              <a:gd name="connsiteY3" fmla="*/ 902123 h 902123"/>
              <a:gd name="connsiteX4" fmla="*/ 1672791 w 2091532"/>
              <a:gd name="connsiteY4" fmla="*/ 807954 h 902123"/>
              <a:gd name="connsiteX5" fmla="*/ 1868045 w 2091532"/>
              <a:gd name="connsiteY5" fmla="*/ 793434 h 902123"/>
              <a:gd name="connsiteX6" fmla="*/ 2213 w 2091532"/>
              <a:gd name="connsiteY6" fmla="*/ 24540 h 902123"/>
              <a:gd name="connsiteX7" fmla="*/ 86 w 2091532"/>
              <a:gd name="connsiteY7" fmla="*/ 5068 h 902123"/>
              <a:gd name="connsiteX0" fmla="*/ 86 w 2091542"/>
              <a:gd name="connsiteY0" fmla="*/ 5068 h 902123"/>
              <a:gd name="connsiteX1" fmla="*/ 2019324 w 2091542"/>
              <a:gd name="connsiteY1" fmla="*/ 728278 h 902123"/>
              <a:gd name="connsiteX2" fmla="*/ 2082992 w 2091542"/>
              <a:gd name="connsiteY2" fmla="*/ 529054 h 902123"/>
              <a:gd name="connsiteX3" fmla="*/ 2091527 w 2091542"/>
              <a:gd name="connsiteY3" fmla="*/ 902123 h 902123"/>
              <a:gd name="connsiteX4" fmla="*/ 1672791 w 2091542"/>
              <a:gd name="connsiteY4" fmla="*/ 807954 h 902123"/>
              <a:gd name="connsiteX5" fmla="*/ 1868045 w 2091542"/>
              <a:gd name="connsiteY5" fmla="*/ 793434 h 902123"/>
              <a:gd name="connsiteX6" fmla="*/ 2213 w 2091542"/>
              <a:gd name="connsiteY6" fmla="*/ 24540 h 902123"/>
              <a:gd name="connsiteX7" fmla="*/ 86 w 2091542"/>
              <a:gd name="connsiteY7" fmla="*/ 5068 h 902123"/>
              <a:gd name="connsiteX0" fmla="*/ 86 w 2089787"/>
              <a:gd name="connsiteY0" fmla="*/ 5068 h 938835"/>
              <a:gd name="connsiteX1" fmla="*/ 2019324 w 2089787"/>
              <a:gd name="connsiteY1" fmla="*/ 728278 h 938835"/>
              <a:gd name="connsiteX2" fmla="*/ 2082992 w 2089787"/>
              <a:gd name="connsiteY2" fmla="*/ 529054 h 938835"/>
              <a:gd name="connsiteX3" fmla="*/ 2089768 w 2089787"/>
              <a:gd name="connsiteY3" fmla="*/ 938834 h 938835"/>
              <a:gd name="connsiteX4" fmla="*/ 1672791 w 2089787"/>
              <a:gd name="connsiteY4" fmla="*/ 807954 h 938835"/>
              <a:gd name="connsiteX5" fmla="*/ 1868045 w 2089787"/>
              <a:gd name="connsiteY5" fmla="*/ 793434 h 938835"/>
              <a:gd name="connsiteX6" fmla="*/ 2213 w 2089787"/>
              <a:gd name="connsiteY6" fmla="*/ 24540 h 938835"/>
              <a:gd name="connsiteX7" fmla="*/ 86 w 2089787"/>
              <a:gd name="connsiteY7" fmla="*/ 5068 h 938835"/>
              <a:gd name="connsiteX0" fmla="*/ 422305 w 2087574"/>
              <a:gd name="connsiteY0" fmla="*/ 70499 h 920513"/>
              <a:gd name="connsiteX1" fmla="*/ 2017111 w 2087574"/>
              <a:gd name="connsiteY1" fmla="*/ 709957 h 920513"/>
              <a:gd name="connsiteX2" fmla="*/ 2080779 w 2087574"/>
              <a:gd name="connsiteY2" fmla="*/ 510733 h 920513"/>
              <a:gd name="connsiteX3" fmla="*/ 2087555 w 2087574"/>
              <a:gd name="connsiteY3" fmla="*/ 920513 h 920513"/>
              <a:gd name="connsiteX4" fmla="*/ 1670578 w 2087574"/>
              <a:gd name="connsiteY4" fmla="*/ 789633 h 920513"/>
              <a:gd name="connsiteX5" fmla="*/ 1865832 w 2087574"/>
              <a:gd name="connsiteY5" fmla="*/ 775113 h 920513"/>
              <a:gd name="connsiteX6" fmla="*/ 0 w 2087574"/>
              <a:gd name="connsiteY6" fmla="*/ 6219 h 920513"/>
              <a:gd name="connsiteX7" fmla="*/ 422305 w 2087574"/>
              <a:gd name="connsiteY7" fmla="*/ 70499 h 920513"/>
              <a:gd name="connsiteX0" fmla="*/ 2 w 1665271"/>
              <a:gd name="connsiteY0" fmla="*/ 6740 h 856754"/>
              <a:gd name="connsiteX1" fmla="*/ 1594808 w 1665271"/>
              <a:gd name="connsiteY1" fmla="*/ 646198 h 856754"/>
              <a:gd name="connsiteX2" fmla="*/ 1658476 w 1665271"/>
              <a:gd name="connsiteY2" fmla="*/ 446974 h 856754"/>
              <a:gd name="connsiteX3" fmla="*/ 1665252 w 1665271"/>
              <a:gd name="connsiteY3" fmla="*/ 856754 h 856754"/>
              <a:gd name="connsiteX4" fmla="*/ 1248275 w 1665271"/>
              <a:gd name="connsiteY4" fmla="*/ 725874 h 856754"/>
              <a:gd name="connsiteX5" fmla="*/ 1443529 w 1665271"/>
              <a:gd name="connsiteY5" fmla="*/ 711354 h 856754"/>
              <a:gd name="connsiteX6" fmla="*/ 119526 w 1665271"/>
              <a:gd name="connsiteY6" fmla="*/ 42696 h 856754"/>
              <a:gd name="connsiteX7" fmla="*/ 2 w 1665271"/>
              <a:gd name="connsiteY7" fmla="*/ 6740 h 856754"/>
              <a:gd name="connsiteX0" fmla="*/ 2 w 1665271"/>
              <a:gd name="connsiteY0" fmla="*/ 6740 h 856754"/>
              <a:gd name="connsiteX1" fmla="*/ 1594808 w 1665271"/>
              <a:gd name="connsiteY1" fmla="*/ 646198 h 856754"/>
              <a:gd name="connsiteX2" fmla="*/ 1658476 w 1665271"/>
              <a:gd name="connsiteY2" fmla="*/ 446974 h 856754"/>
              <a:gd name="connsiteX3" fmla="*/ 1665252 w 1665271"/>
              <a:gd name="connsiteY3" fmla="*/ 856754 h 856754"/>
              <a:gd name="connsiteX4" fmla="*/ 1248275 w 1665271"/>
              <a:gd name="connsiteY4" fmla="*/ 725874 h 856754"/>
              <a:gd name="connsiteX5" fmla="*/ 1443529 w 1665271"/>
              <a:gd name="connsiteY5" fmla="*/ 711354 h 856754"/>
              <a:gd name="connsiteX6" fmla="*/ 119526 w 1665271"/>
              <a:gd name="connsiteY6" fmla="*/ 42696 h 856754"/>
              <a:gd name="connsiteX7" fmla="*/ 2 w 1665271"/>
              <a:gd name="connsiteY7" fmla="*/ 6740 h 856754"/>
              <a:gd name="connsiteX0" fmla="*/ 2 w 1665271"/>
              <a:gd name="connsiteY0" fmla="*/ 6740 h 856754"/>
              <a:gd name="connsiteX1" fmla="*/ 1594808 w 1665271"/>
              <a:gd name="connsiteY1" fmla="*/ 646198 h 856754"/>
              <a:gd name="connsiteX2" fmla="*/ 1658476 w 1665271"/>
              <a:gd name="connsiteY2" fmla="*/ 446974 h 856754"/>
              <a:gd name="connsiteX3" fmla="*/ 1665252 w 1665271"/>
              <a:gd name="connsiteY3" fmla="*/ 856754 h 856754"/>
              <a:gd name="connsiteX4" fmla="*/ 1248275 w 1665271"/>
              <a:gd name="connsiteY4" fmla="*/ 725874 h 856754"/>
              <a:gd name="connsiteX5" fmla="*/ 1443529 w 1665271"/>
              <a:gd name="connsiteY5" fmla="*/ 711354 h 856754"/>
              <a:gd name="connsiteX6" fmla="*/ 119526 w 1665271"/>
              <a:gd name="connsiteY6" fmla="*/ 42696 h 856754"/>
              <a:gd name="connsiteX7" fmla="*/ 2 w 1665271"/>
              <a:gd name="connsiteY7" fmla="*/ 6740 h 85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5271" h="856754">
                <a:moveTo>
                  <a:pt x="2" y="6740"/>
                </a:moveTo>
                <a:cubicBezTo>
                  <a:pt x="622634" y="-39700"/>
                  <a:pt x="1288691" y="151782"/>
                  <a:pt x="1594808" y="646198"/>
                </a:cubicBezTo>
                <a:lnTo>
                  <a:pt x="1658476" y="446974"/>
                </a:lnTo>
                <a:cubicBezTo>
                  <a:pt x="1658023" y="533521"/>
                  <a:pt x="1665705" y="770207"/>
                  <a:pt x="1665252" y="856754"/>
                </a:cubicBezTo>
                <a:cubicBezTo>
                  <a:pt x="1571336" y="817938"/>
                  <a:pt x="1342191" y="764690"/>
                  <a:pt x="1248275" y="725874"/>
                </a:cubicBezTo>
                <a:cubicBezTo>
                  <a:pt x="1297887" y="693461"/>
                  <a:pt x="1364999" y="719932"/>
                  <a:pt x="1443529" y="711354"/>
                </a:cubicBezTo>
                <a:cubicBezTo>
                  <a:pt x="1165345" y="293296"/>
                  <a:pt x="574282" y="89286"/>
                  <a:pt x="119526" y="42696"/>
                </a:cubicBezTo>
                <a:cubicBezTo>
                  <a:pt x="120192" y="6256"/>
                  <a:pt x="-664" y="43180"/>
                  <a:pt x="2" y="6740"/>
                </a:cubicBezTo>
                <a:close/>
              </a:path>
            </a:pathLst>
          </a:custGeom>
          <a:solidFill>
            <a:schemeClr val="accent2"/>
          </a:solidFill>
          <a:ln w="9823" cap="flat" cmpd="sng" algn="ctr">
            <a:noFill/>
            <a:prstDash val="solid"/>
            <a:miter lim="800000"/>
          </a:ln>
          <a:effectLst/>
        </p:spPr>
        <p:txBody>
          <a:bodyPr rtlCol="0" anchor="b">
            <a:prstTxWarp prst="textNoShape">
              <a:avLst/>
            </a:prstTxWarp>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Century Gothic" panose="020F0302020204030204"/>
              <a:ea typeface="+mn-ea"/>
              <a:cs typeface="+mn-cs"/>
            </a:endParaRPr>
          </a:p>
        </p:txBody>
      </p:sp>
      <p:sp>
        <p:nvSpPr>
          <p:cNvPr id="29" name="TextBox 28">
            <a:extLst>
              <a:ext uri="{FF2B5EF4-FFF2-40B4-BE49-F238E27FC236}">
                <a16:creationId xmlns:a16="http://schemas.microsoft.com/office/drawing/2014/main" id="{0C324775-25C1-0E1D-9D9D-89631730E803}"/>
              </a:ext>
            </a:extLst>
          </p:cNvPr>
          <p:cNvSpPr txBox="1"/>
          <p:nvPr/>
        </p:nvSpPr>
        <p:spPr>
          <a:xfrm>
            <a:off x="3315329" y="3449154"/>
            <a:ext cx="586699" cy="430887"/>
          </a:xfrm>
          <a:prstGeom prst="rect">
            <a:avLst/>
          </a:prstGeom>
          <a:solidFill>
            <a:schemeClr val="bg1">
              <a:alpha val="63931"/>
            </a:schemeClr>
          </a:solidFill>
        </p:spPr>
        <p:txBody>
          <a:bodyPr wrap="none" lIns="0" tIns="0" rIns="0" bIns="0" rtlCol="0">
            <a:spAutoFit/>
          </a:bodyPr>
          <a:lstStyle/>
          <a:p>
            <a:pPr algn="ctr"/>
            <a:r>
              <a:rPr lang="en-US" sz="1400" kern="0" dirty="0">
                <a:solidFill>
                  <a:prstClr val="black"/>
                </a:solidFill>
                <a:latin typeface="Century Gothic" panose="020F0302020204030204"/>
              </a:rPr>
              <a:t>AI/ML</a:t>
            </a:r>
          </a:p>
          <a:p>
            <a:pPr algn="ctr"/>
            <a:r>
              <a:rPr lang="en-US" sz="1400" kern="0" dirty="0">
                <a:solidFill>
                  <a:prstClr val="black"/>
                </a:solidFill>
                <a:latin typeface="Century Gothic" panose="020F0302020204030204"/>
              </a:rPr>
              <a:t>(GMA)</a:t>
            </a:r>
          </a:p>
        </p:txBody>
      </p:sp>
      <p:sp>
        <p:nvSpPr>
          <p:cNvPr id="30" name="TextBox 29">
            <a:extLst>
              <a:ext uri="{FF2B5EF4-FFF2-40B4-BE49-F238E27FC236}">
                <a16:creationId xmlns:a16="http://schemas.microsoft.com/office/drawing/2014/main" id="{53157231-515C-35FA-2CF5-5AD72A00B214}"/>
              </a:ext>
            </a:extLst>
          </p:cNvPr>
          <p:cNvSpPr txBox="1"/>
          <p:nvPr/>
        </p:nvSpPr>
        <p:spPr>
          <a:xfrm>
            <a:off x="3091564" y="5249085"/>
            <a:ext cx="1160906" cy="492443"/>
          </a:xfrm>
          <a:prstGeom prst="rect">
            <a:avLst/>
          </a:prstGeom>
          <a:solidFill>
            <a:schemeClr val="bg1">
              <a:alpha val="52000"/>
            </a:schemeClr>
          </a:solidFill>
        </p:spPr>
        <p:txBody>
          <a:bodyPr wrap="square" lIns="0" tIns="0" rIns="0" bIns="0" rtlCol="0">
            <a:spAutoFit/>
          </a:bodyPr>
          <a:lstStyle/>
          <a:p>
            <a:pPr algn="ctr"/>
            <a:r>
              <a:rPr lang="en-US" sz="1600" b="1" kern="0" dirty="0">
                <a:solidFill>
                  <a:prstClr val="black"/>
                </a:solidFill>
                <a:latin typeface="Century Gothic" panose="020F0302020204030204"/>
              </a:rPr>
              <a:t>Reaction</a:t>
            </a:r>
            <a:br>
              <a:rPr lang="en-US" sz="1600" b="1" kern="0" dirty="0">
                <a:solidFill>
                  <a:prstClr val="black"/>
                </a:solidFill>
                <a:latin typeface="Century Gothic" panose="020F0302020204030204"/>
              </a:rPr>
            </a:br>
            <a:r>
              <a:rPr lang="en-US" sz="1600" b="1" kern="0" dirty="0">
                <a:solidFill>
                  <a:prstClr val="black"/>
                </a:solidFill>
                <a:latin typeface="Century Gothic" panose="020F0302020204030204"/>
              </a:rPr>
              <a:t>Models </a:t>
            </a:r>
          </a:p>
        </p:txBody>
      </p:sp>
      <p:grpSp>
        <p:nvGrpSpPr>
          <p:cNvPr id="31" name="Group 30">
            <a:extLst>
              <a:ext uri="{FF2B5EF4-FFF2-40B4-BE49-F238E27FC236}">
                <a16:creationId xmlns:a16="http://schemas.microsoft.com/office/drawing/2014/main" id="{8D1E4E2E-8AEA-F965-2BA4-B24E5D4D5FB8}"/>
              </a:ext>
            </a:extLst>
          </p:cNvPr>
          <p:cNvGrpSpPr/>
          <p:nvPr/>
        </p:nvGrpSpPr>
        <p:grpSpPr>
          <a:xfrm rot="828623">
            <a:off x="9065225" y="4536360"/>
            <a:ext cx="729281" cy="978997"/>
            <a:chOff x="11061119" y="3321413"/>
            <a:chExt cx="729281" cy="978997"/>
          </a:xfrm>
          <a:solidFill>
            <a:srgbClr val="FF781A"/>
          </a:solidFill>
        </p:grpSpPr>
        <p:sp>
          <p:nvSpPr>
            <p:cNvPr id="32" name="Graphic 183" descr="Arrow: Clockwise curve with solid fill">
              <a:extLst>
                <a:ext uri="{FF2B5EF4-FFF2-40B4-BE49-F238E27FC236}">
                  <a16:creationId xmlns:a16="http://schemas.microsoft.com/office/drawing/2014/main" id="{84D44D33-FC56-5B94-00AB-35627A35CE84}"/>
                </a:ext>
              </a:extLst>
            </p:cNvPr>
            <p:cNvSpPr/>
            <p:nvPr/>
          </p:nvSpPr>
          <p:spPr>
            <a:xfrm rot="20425650" flipH="1" flipV="1">
              <a:off x="11061119" y="3553404"/>
              <a:ext cx="285598" cy="747006"/>
            </a:xfrm>
            <a:custGeom>
              <a:avLst/>
              <a:gdLst>
                <a:gd name="connsiteX0" fmla="*/ 552450 w 552450"/>
                <a:gd name="connsiteY0" fmla="*/ 704876 h 704876"/>
                <a:gd name="connsiteX1" fmla="*/ 323850 w 552450"/>
                <a:gd name="connsiteY1" fmla="*/ 228626 h 704876"/>
                <a:gd name="connsiteX2" fmla="*/ 457200 w 552450"/>
                <a:gd name="connsiteY2" fmla="*/ 228626 h 704876"/>
                <a:gd name="connsiteX3" fmla="*/ 228600 w 552450"/>
                <a:gd name="connsiteY3" fmla="*/ 26 h 704876"/>
                <a:gd name="connsiteX4" fmla="*/ 0 w 552450"/>
                <a:gd name="connsiteY4" fmla="*/ 228626 h 704876"/>
                <a:gd name="connsiteX5" fmla="*/ 123825 w 552450"/>
                <a:gd name="connsiteY5" fmla="*/ 228626 h 704876"/>
                <a:gd name="connsiteX6" fmla="*/ 552450 w 552450"/>
                <a:gd name="connsiteY6" fmla="*/ 704876 h 704876"/>
                <a:gd name="connsiteX0" fmla="*/ 552450 w 552450"/>
                <a:gd name="connsiteY0" fmla="*/ 704850 h 704850"/>
                <a:gd name="connsiteX1" fmla="*/ 323850 w 552450"/>
                <a:gd name="connsiteY1" fmla="*/ 228600 h 704850"/>
                <a:gd name="connsiteX2" fmla="*/ 457200 w 552450"/>
                <a:gd name="connsiteY2" fmla="*/ 228600 h 704850"/>
                <a:gd name="connsiteX3" fmla="*/ 228600 w 552450"/>
                <a:gd name="connsiteY3" fmla="*/ 0 h 704850"/>
                <a:gd name="connsiteX4" fmla="*/ 0 w 552450"/>
                <a:gd name="connsiteY4" fmla="*/ 228600 h 704850"/>
                <a:gd name="connsiteX5" fmla="*/ 187620 w 552450"/>
                <a:gd name="connsiteY5" fmla="*/ 228600 h 704850"/>
                <a:gd name="connsiteX6" fmla="*/ 552450 w 552450"/>
                <a:gd name="connsiteY6" fmla="*/ 704850 h 704850"/>
                <a:gd name="connsiteX0" fmla="*/ 552450 w 552450"/>
                <a:gd name="connsiteY0" fmla="*/ 704850 h 704850"/>
                <a:gd name="connsiteX1" fmla="*/ 281319 w 552450"/>
                <a:gd name="connsiteY1" fmla="*/ 228600 h 704850"/>
                <a:gd name="connsiteX2" fmla="*/ 457200 w 552450"/>
                <a:gd name="connsiteY2" fmla="*/ 228600 h 704850"/>
                <a:gd name="connsiteX3" fmla="*/ 228600 w 552450"/>
                <a:gd name="connsiteY3" fmla="*/ 0 h 704850"/>
                <a:gd name="connsiteX4" fmla="*/ 0 w 552450"/>
                <a:gd name="connsiteY4" fmla="*/ 228600 h 704850"/>
                <a:gd name="connsiteX5" fmla="*/ 187620 w 552450"/>
                <a:gd name="connsiteY5" fmla="*/ 228600 h 704850"/>
                <a:gd name="connsiteX6" fmla="*/ 552450 w 552450"/>
                <a:gd name="connsiteY6" fmla="*/ 704850 h 704850"/>
                <a:gd name="connsiteX0" fmla="*/ 456757 w 456757"/>
                <a:gd name="connsiteY0" fmla="*/ 704850 h 704850"/>
                <a:gd name="connsiteX1" fmla="*/ 185626 w 456757"/>
                <a:gd name="connsiteY1" fmla="*/ 228600 h 704850"/>
                <a:gd name="connsiteX2" fmla="*/ 361507 w 456757"/>
                <a:gd name="connsiteY2" fmla="*/ 228600 h 704850"/>
                <a:gd name="connsiteX3" fmla="*/ 132907 w 456757"/>
                <a:gd name="connsiteY3" fmla="*/ 0 h 704850"/>
                <a:gd name="connsiteX4" fmla="*/ 0 w 456757"/>
                <a:gd name="connsiteY4" fmla="*/ 249865 h 704850"/>
                <a:gd name="connsiteX5" fmla="*/ 91927 w 456757"/>
                <a:gd name="connsiteY5" fmla="*/ 228600 h 704850"/>
                <a:gd name="connsiteX6" fmla="*/ 456757 w 456757"/>
                <a:gd name="connsiteY6" fmla="*/ 704850 h 704850"/>
                <a:gd name="connsiteX0" fmla="*/ 456757 w 456757"/>
                <a:gd name="connsiteY0" fmla="*/ 704850 h 704850"/>
                <a:gd name="connsiteX1" fmla="*/ 185626 w 456757"/>
                <a:gd name="connsiteY1" fmla="*/ 228600 h 704850"/>
                <a:gd name="connsiteX2" fmla="*/ 308344 w 456757"/>
                <a:gd name="connsiteY2" fmla="*/ 239232 h 704850"/>
                <a:gd name="connsiteX3" fmla="*/ 132907 w 456757"/>
                <a:gd name="connsiteY3" fmla="*/ 0 h 704850"/>
                <a:gd name="connsiteX4" fmla="*/ 0 w 456757"/>
                <a:gd name="connsiteY4" fmla="*/ 249865 h 704850"/>
                <a:gd name="connsiteX5" fmla="*/ 91927 w 456757"/>
                <a:gd name="connsiteY5" fmla="*/ 228600 h 704850"/>
                <a:gd name="connsiteX6" fmla="*/ 456757 w 456757"/>
                <a:gd name="connsiteY6" fmla="*/ 704850 h 704850"/>
                <a:gd name="connsiteX0" fmla="*/ 456757 w 456757"/>
                <a:gd name="connsiteY0" fmla="*/ 704850 h 704850"/>
                <a:gd name="connsiteX1" fmla="*/ 185626 w 456757"/>
                <a:gd name="connsiteY1" fmla="*/ 228600 h 704850"/>
                <a:gd name="connsiteX2" fmla="*/ 297711 w 456757"/>
                <a:gd name="connsiteY2" fmla="*/ 271130 h 704850"/>
                <a:gd name="connsiteX3" fmla="*/ 132907 w 456757"/>
                <a:gd name="connsiteY3" fmla="*/ 0 h 704850"/>
                <a:gd name="connsiteX4" fmla="*/ 0 w 456757"/>
                <a:gd name="connsiteY4" fmla="*/ 249865 h 704850"/>
                <a:gd name="connsiteX5" fmla="*/ 91927 w 456757"/>
                <a:gd name="connsiteY5" fmla="*/ 228600 h 704850"/>
                <a:gd name="connsiteX6" fmla="*/ 456757 w 456757"/>
                <a:gd name="connsiteY6" fmla="*/ 704850 h 704850"/>
                <a:gd name="connsiteX0" fmla="*/ 456757 w 456757"/>
                <a:gd name="connsiteY0" fmla="*/ 704850 h 704850"/>
                <a:gd name="connsiteX1" fmla="*/ 165824 w 456757"/>
                <a:gd name="connsiteY1" fmla="*/ 167957 h 704850"/>
                <a:gd name="connsiteX2" fmla="*/ 297711 w 456757"/>
                <a:gd name="connsiteY2" fmla="*/ 271130 h 704850"/>
                <a:gd name="connsiteX3" fmla="*/ 132907 w 456757"/>
                <a:gd name="connsiteY3" fmla="*/ 0 h 704850"/>
                <a:gd name="connsiteX4" fmla="*/ 0 w 456757"/>
                <a:gd name="connsiteY4" fmla="*/ 249865 h 704850"/>
                <a:gd name="connsiteX5" fmla="*/ 91927 w 456757"/>
                <a:gd name="connsiteY5" fmla="*/ 228600 h 704850"/>
                <a:gd name="connsiteX6" fmla="*/ 456757 w 456757"/>
                <a:gd name="connsiteY6" fmla="*/ 704850 h 704850"/>
                <a:gd name="connsiteX0" fmla="*/ 456757 w 456757"/>
                <a:gd name="connsiteY0" fmla="*/ 704850 h 704850"/>
                <a:gd name="connsiteX1" fmla="*/ 165824 w 456757"/>
                <a:gd name="connsiteY1" fmla="*/ 167957 h 704850"/>
                <a:gd name="connsiteX2" fmla="*/ 297711 w 456757"/>
                <a:gd name="connsiteY2" fmla="*/ 271130 h 704850"/>
                <a:gd name="connsiteX3" fmla="*/ 132907 w 456757"/>
                <a:gd name="connsiteY3" fmla="*/ 0 h 704850"/>
                <a:gd name="connsiteX4" fmla="*/ 0 w 456757"/>
                <a:gd name="connsiteY4" fmla="*/ 249865 h 704850"/>
                <a:gd name="connsiteX5" fmla="*/ 89038 w 456757"/>
                <a:gd name="connsiteY5" fmla="*/ 151248 h 704850"/>
                <a:gd name="connsiteX6" fmla="*/ 456757 w 456757"/>
                <a:gd name="connsiteY6" fmla="*/ 704850 h 704850"/>
                <a:gd name="connsiteX0" fmla="*/ 456757 w 456757"/>
                <a:gd name="connsiteY0" fmla="*/ 704850 h 704850"/>
                <a:gd name="connsiteX1" fmla="*/ 165824 w 456757"/>
                <a:gd name="connsiteY1" fmla="*/ 167957 h 704850"/>
                <a:gd name="connsiteX2" fmla="*/ 297711 w 456757"/>
                <a:gd name="connsiteY2" fmla="*/ 271130 h 704850"/>
                <a:gd name="connsiteX3" fmla="*/ 132907 w 456757"/>
                <a:gd name="connsiteY3" fmla="*/ 0 h 704850"/>
                <a:gd name="connsiteX4" fmla="*/ 0 w 456757"/>
                <a:gd name="connsiteY4" fmla="*/ 249865 h 704850"/>
                <a:gd name="connsiteX5" fmla="*/ 100235 w 456757"/>
                <a:gd name="connsiteY5" fmla="*/ 164648 h 704850"/>
                <a:gd name="connsiteX6" fmla="*/ 456757 w 456757"/>
                <a:gd name="connsiteY6" fmla="*/ 704850 h 704850"/>
                <a:gd name="connsiteX0" fmla="*/ 456757 w 456757"/>
                <a:gd name="connsiteY0" fmla="*/ 704850 h 704850"/>
                <a:gd name="connsiteX1" fmla="*/ 176140 w 456757"/>
                <a:gd name="connsiteY1" fmla="*/ 157767 h 704850"/>
                <a:gd name="connsiteX2" fmla="*/ 297711 w 456757"/>
                <a:gd name="connsiteY2" fmla="*/ 271130 h 704850"/>
                <a:gd name="connsiteX3" fmla="*/ 132907 w 456757"/>
                <a:gd name="connsiteY3" fmla="*/ 0 h 704850"/>
                <a:gd name="connsiteX4" fmla="*/ 0 w 456757"/>
                <a:gd name="connsiteY4" fmla="*/ 249865 h 704850"/>
                <a:gd name="connsiteX5" fmla="*/ 100235 w 456757"/>
                <a:gd name="connsiteY5" fmla="*/ 164648 h 704850"/>
                <a:gd name="connsiteX6" fmla="*/ 456757 w 456757"/>
                <a:gd name="connsiteY6" fmla="*/ 704850 h 704850"/>
                <a:gd name="connsiteX0" fmla="*/ 456757 w 456757"/>
                <a:gd name="connsiteY0" fmla="*/ 704850 h 704850"/>
                <a:gd name="connsiteX1" fmla="*/ 176140 w 456757"/>
                <a:gd name="connsiteY1" fmla="*/ 157767 h 704850"/>
                <a:gd name="connsiteX2" fmla="*/ 297711 w 456757"/>
                <a:gd name="connsiteY2" fmla="*/ 271130 h 704850"/>
                <a:gd name="connsiteX3" fmla="*/ 132907 w 456757"/>
                <a:gd name="connsiteY3" fmla="*/ 0 h 704850"/>
                <a:gd name="connsiteX4" fmla="*/ 0 w 456757"/>
                <a:gd name="connsiteY4" fmla="*/ 249865 h 704850"/>
                <a:gd name="connsiteX5" fmla="*/ 114641 w 456757"/>
                <a:gd name="connsiteY5" fmla="*/ 156533 h 704850"/>
                <a:gd name="connsiteX6" fmla="*/ 456757 w 456757"/>
                <a:gd name="connsiteY6" fmla="*/ 704850 h 704850"/>
                <a:gd name="connsiteX0" fmla="*/ 441345 w 441345"/>
                <a:gd name="connsiteY0" fmla="*/ 704850 h 704850"/>
                <a:gd name="connsiteX1" fmla="*/ 160728 w 441345"/>
                <a:gd name="connsiteY1" fmla="*/ 157767 h 704850"/>
                <a:gd name="connsiteX2" fmla="*/ 282299 w 441345"/>
                <a:gd name="connsiteY2" fmla="*/ 271130 h 704850"/>
                <a:gd name="connsiteX3" fmla="*/ 117495 w 441345"/>
                <a:gd name="connsiteY3" fmla="*/ 0 h 704850"/>
                <a:gd name="connsiteX4" fmla="*/ 0 w 441345"/>
                <a:gd name="connsiteY4" fmla="*/ 244832 h 704850"/>
                <a:gd name="connsiteX5" fmla="*/ 99229 w 441345"/>
                <a:gd name="connsiteY5" fmla="*/ 156533 h 704850"/>
                <a:gd name="connsiteX6" fmla="*/ 441345 w 441345"/>
                <a:gd name="connsiteY6" fmla="*/ 704850 h 704850"/>
                <a:gd name="connsiteX0" fmla="*/ 441345 w 441345"/>
                <a:gd name="connsiteY0" fmla="*/ 704850 h 704850"/>
                <a:gd name="connsiteX1" fmla="*/ 160728 w 441345"/>
                <a:gd name="connsiteY1" fmla="*/ 157767 h 704850"/>
                <a:gd name="connsiteX2" fmla="*/ 253740 w 441345"/>
                <a:gd name="connsiteY2" fmla="*/ 246345 h 704850"/>
                <a:gd name="connsiteX3" fmla="*/ 117495 w 441345"/>
                <a:gd name="connsiteY3" fmla="*/ 0 h 704850"/>
                <a:gd name="connsiteX4" fmla="*/ 0 w 441345"/>
                <a:gd name="connsiteY4" fmla="*/ 244832 h 704850"/>
                <a:gd name="connsiteX5" fmla="*/ 99229 w 441345"/>
                <a:gd name="connsiteY5" fmla="*/ 156533 h 704850"/>
                <a:gd name="connsiteX6" fmla="*/ 441345 w 441345"/>
                <a:gd name="connsiteY6" fmla="*/ 704850 h 704850"/>
                <a:gd name="connsiteX0" fmla="*/ 433041 w 433041"/>
                <a:gd name="connsiteY0" fmla="*/ 704850 h 704850"/>
                <a:gd name="connsiteX1" fmla="*/ 152424 w 433041"/>
                <a:gd name="connsiteY1" fmla="*/ 157767 h 704850"/>
                <a:gd name="connsiteX2" fmla="*/ 245436 w 433041"/>
                <a:gd name="connsiteY2" fmla="*/ 246345 h 704850"/>
                <a:gd name="connsiteX3" fmla="*/ 109191 w 433041"/>
                <a:gd name="connsiteY3" fmla="*/ 0 h 704850"/>
                <a:gd name="connsiteX4" fmla="*/ 0 w 433041"/>
                <a:gd name="connsiteY4" fmla="*/ 228477 h 704850"/>
                <a:gd name="connsiteX5" fmla="*/ 90925 w 433041"/>
                <a:gd name="connsiteY5" fmla="*/ 156533 h 704850"/>
                <a:gd name="connsiteX6" fmla="*/ 433041 w 433041"/>
                <a:gd name="connsiteY6" fmla="*/ 704850 h 704850"/>
                <a:gd name="connsiteX0" fmla="*/ 305092 w 305092"/>
                <a:gd name="connsiteY0" fmla="*/ 797995 h 797995"/>
                <a:gd name="connsiteX1" fmla="*/ 152424 w 305092"/>
                <a:gd name="connsiteY1" fmla="*/ 157767 h 797995"/>
                <a:gd name="connsiteX2" fmla="*/ 245436 w 305092"/>
                <a:gd name="connsiteY2" fmla="*/ 246345 h 797995"/>
                <a:gd name="connsiteX3" fmla="*/ 109191 w 305092"/>
                <a:gd name="connsiteY3" fmla="*/ 0 h 797995"/>
                <a:gd name="connsiteX4" fmla="*/ 0 w 305092"/>
                <a:gd name="connsiteY4" fmla="*/ 228477 h 797995"/>
                <a:gd name="connsiteX5" fmla="*/ 90925 w 305092"/>
                <a:gd name="connsiteY5" fmla="*/ 156533 h 797995"/>
                <a:gd name="connsiteX6" fmla="*/ 305092 w 305092"/>
                <a:gd name="connsiteY6" fmla="*/ 797995 h 797995"/>
                <a:gd name="connsiteX0" fmla="*/ 305092 w 305092"/>
                <a:gd name="connsiteY0" fmla="*/ 797995 h 797995"/>
                <a:gd name="connsiteX1" fmla="*/ 152424 w 305092"/>
                <a:gd name="connsiteY1" fmla="*/ 157767 h 797995"/>
                <a:gd name="connsiteX2" fmla="*/ 245436 w 305092"/>
                <a:gd name="connsiteY2" fmla="*/ 246345 h 797995"/>
                <a:gd name="connsiteX3" fmla="*/ 109191 w 305092"/>
                <a:gd name="connsiteY3" fmla="*/ 0 h 797995"/>
                <a:gd name="connsiteX4" fmla="*/ 0 w 305092"/>
                <a:gd name="connsiteY4" fmla="*/ 228477 h 797995"/>
                <a:gd name="connsiteX5" fmla="*/ 90925 w 305092"/>
                <a:gd name="connsiteY5" fmla="*/ 156533 h 797995"/>
                <a:gd name="connsiteX6" fmla="*/ 305092 w 305092"/>
                <a:gd name="connsiteY6" fmla="*/ 797995 h 79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092" h="797995">
                  <a:moveTo>
                    <a:pt x="305092" y="797995"/>
                  </a:moveTo>
                  <a:cubicBezTo>
                    <a:pt x="305092" y="797995"/>
                    <a:pt x="152424" y="562580"/>
                    <a:pt x="152424" y="157767"/>
                  </a:cubicBezTo>
                  <a:lnTo>
                    <a:pt x="245436" y="246345"/>
                  </a:lnTo>
                  <a:lnTo>
                    <a:pt x="109191" y="0"/>
                  </a:lnTo>
                  <a:lnTo>
                    <a:pt x="0" y="228477"/>
                  </a:lnTo>
                  <a:lnTo>
                    <a:pt x="90925" y="156533"/>
                  </a:lnTo>
                  <a:cubicBezTo>
                    <a:pt x="90925" y="157486"/>
                    <a:pt x="37043" y="551967"/>
                    <a:pt x="305092" y="797995"/>
                  </a:cubicBezTo>
                  <a:close/>
                </a:path>
              </a:pathLst>
            </a:custGeom>
            <a:grpFill/>
            <a:ln w="9525" cap="flat">
              <a:noFill/>
              <a:prstDash val="solid"/>
              <a:miter/>
            </a:ln>
          </p:spPr>
          <p:txBody>
            <a:bodyPr rtlCol="0" anchor="ctr"/>
            <a:lstStyle/>
            <a:p>
              <a:endParaRPr lang="en-US" sz="1600"/>
            </a:p>
          </p:txBody>
        </p:sp>
        <p:sp>
          <p:nvSpPr>
            <p:cNvPr id="33" name="Graphic 183" descr="Arrow: Clockwise curve with solid fill">
              <a:extLst>
                <a:ext uri="{FF2B5EF4-FFF2-40B4-BE49-F238E27FC236}">
                  <a16:creationId xmlns:a16="http://schemas.microsoft.com/office/drawing/2014/main" id="{E234D91F-9A6A-C9C5-690F-1D44AD330364}"/>
                </a:ext>
              </a:extLst>
            </p:cNvPr>
            <p:cNvSpPr/>
            <p:nvPr/>
          </p:nvSpPr>
          <p:spPr>
            <a:xfrm rot="20425650" flipH="1" flipV="1">
              <a:off x="11182500" y="3491549"/>
              <a:ext cx="285598" cy="747006"/>
            </a:xfrm>
            <a:custGeom>
              <a:avLst/>
              <a:gdLst>
                <a:gd name="connsiteX0" fmla="*/ 552450 w 552450"/>
                <a:gd name="connsiteY0" fmla="*/ 704876 h 704876"/>
                <a:gd name="connsiteX1" fmla="*/ 323850 w 552450"/>
                <a:gd name="connsiteY1" fmla="*/ 228626 h 704876"/>
                <a:gd name="connsiteX2" fmla="*/ 457200 w 552450"/>
                <a:gd name="connsiteY2" fmla="*/ 228626 h 704876"/>
                <a:gd name="connsiteX3" fmla="*/ 228600 w 552450"/>
                <a:gd name="connsiteY3" fmla="*/ 26 h 704876"/>
                <a:gd name="connsiteX4" fmla="*/ 0 w 552450"/>
                <a:gd name="connsiteY4" fmla="*/ 228626 h 704876"/>
                <a:gd name="connsiteX5" fmla="*/ 123825 w 552450"/>
                <a:gd name="connsiteY5" fmla="*/ 228626 h 704876"/>
                <a:gd name="connsiteX6" fmla="*/ 552450 w 552450"/>
                <a:gd name="connsiteY6" fmla="*/ 704876 h 704876"/>
                <a:gd name="connsiteX0" fmla="*/ 552450 w 552450"/>
                <a:gd name="connsiteY0" fmla="*/ 704850 h 704850"/>
                <a:gd name="connsiteX1" fmla="*/ 323850 w 552450"/>
                <a:gd name="connsiteY1" fmla="*/ 228600 h 704850"/>
                <a:gd name="connsiteX2" fmla="*/ 457200 w 552450"/>
                <a:gd name="connsiteY2" fmla="*/ 228600 h 704850"/>
                <a:gd name="connsiteX3" fmla="*/ 228600 w 552450"/>
                <a:gd name="connsiteY3" fmla="*/ 0 h 704850"/>
                <a:gd name="connsiteX4" fmla="*/ 0 w 552450"/>
                <a:gd name="connsiteY4" fmla="*/ 228600 h 704850"/>
                <a:gd name="connsiteX5" fmla="*/ 187620 w 552450"/>
                <a:gd name="connsiteY5" fmla="*/ 228600 h 704850"/>
                <a:gd name="connsiteX6" fmla="*/ 552450 w 552450"/>
                <a:gd name="connsiteY6" fmla="*/ 704850 h 704850"/>
                <a:gd name="connsiteX0" fmla="*/ 552450 w 552450"/>
                <a:gd name="connsiteY0" fmla="*/ 704850 h 704850"/>
                <a:gd name="connsiteX1" fmla="*/ 281319 w 552450"/>
                <a:gd name="connsiteY1" fmla="*/ 228600 h 704850"/>
                <a:gd name="connsiteX2" fmla="*/ 457200 w 552450"/>
                <a:gd name="connsiteY2" fmla="*/ 228600 h 704850"/>
                <a:gd name="connsiteX3" fmla="*/ 228600 w 552450"/>
                <a:gd name="connsiteY3" fmla="*/ 0 h 704850"/>
                <a:gd name="connsiteX4" fmla="*/ 0 w 552450"/>
                <a:gd name="connsiteY4" fmla="*/ 228600 h 704850"/>
                <a:gd name="connsiteX5" fmla="*/ 187620 w 552450"/>
                <a:gd name="connsiteY5" fmla="*/ 228600 h 704850"/>
                <a:gd name="connsiteX6" fmla="*/ 552450 w 552450"/>
                <a:gd name="connsiteY6" fmla="*/ 704850 h 704850"/>
                <a:gd name="connsiteX0" fmla="*/ 456757 w 456757"/>
                <a:gd name="connsiteY0" fmla="*/ 704850 h 704850"/>
                <a:gd name="connsiteX1" fmla="*/ 185626 w 456757"/>
                <a:gd name="connsiteY1" fmla="*/ 228600 h 704850"/>
                <a:gd name="connsiteX2" fmla="*/ 361507 w 456757"/>
                <a:gd name="connsiteY2" fmla="*/ 228600 h 704850"/>
                <a:gd name="connsiteX3" fmla="*/ 132907 w 456757"/>
                <a:gd name="connsiteY3" fmla="*/ 0 h 704850"/>
                <a:gd name="connsiteX4" fmla="*/ 0 w 456757"/>
                <a:gd name="connsiteY4" fmla="*/ 249865 h 704850"/>
                <a:gd name="connsiteX5" fmla="*/ 91927 w 456757"/>
                <a:gd name="connsiteY5" fmla="*/ 228600 h 704850"/>
                <a:gd name="connsiteX6" fmla="*/ 456757 w 456757"/>
                <a:gd name="connsiteY6" fmla="*/ 704850 h 704850"/>
                <a:gd name="connsiteX0" fmla="*/ 456757 w 456757"/>
                <a:gd name="connsiteY0" fmla="*/ 704850 h 704850"/>
                <a:gd name="connsiteX1" fmla="*/ 185626 w 456757"/>
                <a:gd name="connsiteY1" fmla="*/ 228600 h 704850"/>
                <a:gd name="connsiteX2" fmla="*/ 308344 w 456757"/>
                <a:gd name="connsiteY2" fmla="*/ 239232 h 704850"/>
                <a:gd name="connsiteX3" fmla="*/ 132907 w 456757"/>
                <a:gd name="connsiteY3" fmla="*/ 0 h 704850"/>
                <a:gd name="connsiteX4" fmla="*/ 0 w 456757"/>
                <a:gd name="connsiteY4" fmla="*/ 249865 h 704850"/>
                <a:gd name="connsiteX5" fmla="*/ 91927 w 456757"/>
                <a:gd name="connsiteY5" fmla="*/ 228600 h 704850"/>
                <a:gd name="connsiteX6" fmla="*/ 456757 w 456757"/>
                <a:gd name="connsiteY6" fmla="*/ 704850 h 704850"/>
                <a:gd name="connsiteX0" fmla="*/ 456757 w 456757"/>
                <a:gd name="connsiteY0" fmla="*/ 704850 h 704850"/>
                <a:gd name="connsiteX1" fmla="*/ 185626 w 456757"/>
                <a:gd name="connsiteY1" fmla="*/ 228600 h 704850"/>
                <a:gd name="connsiteX2" fmla="*/ 297711 w 456757"/>
                <a:gd name="connsiteY2" fmla="*/ 271130 h 704850"/>
                <a:gd name="connsiteX3" fmla="*/ 132907 w 456757"/>
                <a:gd name="connsiteY3" fmla="*/ 0 h 704850"/>
                <a:gd name="connsiteX4" fmla="*/ 0 w 456757"/>
                <a:gd name="connsiteY4" fmla="*/ 249865 h 704850"/>
                <a:gd name="connsiteX5" fmla="*/ 91927 w 456757"/>
                <a:gd name="connsiteY5" fmla="*/ 228600 h 704850"/>
                <a:gd name="connsiteX6" fmla="*/ 456757 w 456757"/>
                <a:gd name="connsiteY6" fmla="*/ 704850 h 704850"/>
                <a:gd name="connsiteX0" fmla="*/ 456757 w 456757"/>
                <a:gd name="connsiteY0" fmla="*/ 704850 h 704850"/>
                <a:gd name="connsiteX1" fmla="*/ 165824 w 456757"/>
                <a:gd name="connsiteY1" fmla="*/ 167957 h 704850"/>
                <a:gd name="connsiteX2" fmla="*/ 297711 w 456757"/>
                <a:gd name="connsiteY2" fmla="*/ 271130 h 704850"/>
                <a:gd name="connsiteX3" fmla="*/ 132907 w 456757"/>
                <a:gd name="connsiteY3" fmla="*/ 0 h 704850"/>
                <a:gd name="connsiteX4" fmla="*/ 0 w 456757"/>
                <a:gd name="connsiteY4" fmla="*/ 249865 h 704850"/>
                <a:gd name="connsiteX5" fmla="*/ 91927 w 456757"/>
                <a:gd name="connsiteY5" fmla="*/ 228600 h 704850"/>
                <a:gd name="connsiteX6" fmla="*/ 456757 w 456757"/>
                <a:gd name="connsiteY6" fmla="*/ 704850 h 704850"/>
                <a:gd name="connsiteX0" fmla="*/ 456757 w 456757"/>
                <a:gd name="connsiteY0" fmla="*/ 704850 h 704850"/>
                <a:gd name="connsiteX1" fmla="*/ 165824 w 456757"/>
                <a:gd name="connsiteY1" fmla="*/ 167957 h 704850"/>
                <a:gd name="connsiteX2" fmla="*/ 297711 w 456757"/>
                <a:gd name="connsiteY2" fmla="*/ 271130 h 704850"/>
                <a:gd name="connsiteX3" fmla="*/ 132907 w 456757"/>
                <a:gd name="connsiteY3" fmla="*/ 0 h 704850"/>
                <a:gd name="connsiteX4" fmla="*/ 0 w 456757"/>
                <a:gd name="connsiteY4" fmla="*/ 249865 h 704850"/>
                <a:gd name="connsiteX5" fmla="*/ 89038 w 456757"/>
                <a:gd name="connsiteY5" fmla="*/ 151248 h 704850"/>
                <a:gd name="connsiteX6" fmla="*/ 456757 w 456757"/>
                <a:gd name="connsiteY6" fmla="*/ 704850 h 704850"/>
                <a:gd name="connsiteX0" fmla="*/ 456757 w 456757"/>
                <a:gd name="connsiteY0" fmla="*/ 704850 h 704850"/>
                <a:gd name="connsiteX1" fmla="*/ 165824 w 456757"/>
                <a:gd name="connsiteY1" fmla="*/ 167957 h 704850"/>
                <a:gd name="connsiteX2" fmla="*/ 297711 w 456757"/>
                <a:gd name="connsiteY2" fmla="*/ 271130 h 704850"/>
                <a:gd name="connsiteX3" fmla="*/ 132907 w 456757"/>
                <a:gd name="connsiteY3" fmla="*/ 0 h 704850"/>
                <a:gd name="connsiteX4" fmla="*/ 0 w 456757"/>
                <a:gd name="connsiteY4" fmla="*/ 249865 h 704850"/>
                <a:gd name="connsiteX5" fmla="*/ 100235 w 456757"/>
                <a:gd name="connsiteY5" fmla="*/ 164648 h 704850"/>
                <a:gd name="connsiteX6" fmla="*/ 456757 w 456757"/>
                <a:gd name="connsiteY6" fmla="*/ 704850 h 704850"/>
                <a:gd name="connsiteX0" fmla="*/ 456757 w 456757"/>
                <a:gd name="connsiteY0" fmla="*/ 704850 h 704850"/>
                <a:gd name="connsiteX1" fmla="*/ 176140 w 456757"/>
                <a:gd name="connsiteY1" fmla="*/ 157767 h 704850"/>
                <a:gd name="connsiteX2" fmla="*/ 297711 w 456757"/>
                <a:gd name="connsiteY2" fmla="*/ 271130 h 704850"/>
                <a:gd name="connsiteX3" fmla="*/ 132907 w 456757"/>
                <a:gd name="connsiteY3" fmla="*/ 0 h 704850"/>
                <a:gd name="connsiteX4" fmla="*/ 0 w 456757"/>
                <a:gd name="connsiteY4" fmla="*/ 249865 h 704850"/>
                <a:gd name="connsiteX5" fmla="*/ 100235 w 456757"/>
                <a:gd name="connsiteY5" fmla="*/ 164648 h 704850"/>
                <a:gd name="connsiteX6" fmla="*/ 456757 w 456757"/>
                <a:gd name="connsiteY6" fmla="*/ 704850 h 704850"/>
                <a:gd name="connsiteX0" fmla="*/ 456757 w 456757"/>
                <a:gd name="connsiteY0" fmla="*/ 704850 h 704850"/>
                <a:gd name="connsiteX1" fmla="*/ 176140 w 456757"/>
                <a:gd name="connsiteY1" fmla="*/ 157767 h 704850"/>
                <a:gd name="connsiteX2" fmla="*/ 297711 w 456757"/>
                <a:gd name="connsiteY2" fmla="*/ 271130 h 704850"/>
                <a:gd name="connsiteX3" fmla="*/ 132907 w 456757"/>
                <a:gd name="connsiteY3" fmla="*/ 0 h 704850"/>
                <a:gd name="connsiteX4" fmla="*/ 0 w 456757"/>
                <a:gd name="connsiteY4" fmla="*/ 249865 h 704850"/>
                <a:gd name="connsiteX5" fmla="*/ 114641 w 456757"/>
                <a:gd name="connsiteY5" fmla="*/ 156533 h 704850"/>
                <a:gd name="connsiteX6" fmla="*/ 456757 w 456757"/>
                <a:gd name="connsiteY6" fmla="*/ 704850 h 704850"/>
                <a:gd name="connsiteX0" fmla="*/ 441345 w 441345"/>
                <a:gd name="connsiteY0" fmla="*/ 704850 h 704850"/>
                <a:gd name="connsiteX1" fmla="*/ 160728 w 441345"/>
                <a:gd name="connsiteY1" fmla="*/ 157767 h 704850"/>
                <a:gd name="connsiteX2" fmla="*/ 282299 w 441345"/>
                <a:gd name="connsiteY2" fmla="*/ 271130 h 704850"/>
                <a:gd name="connsiteX3" fmla="*/ 117495 w 441345"/>
                <a:gd name="connsiteY3" fmla="*/ 0 h 704850"/>
                <a:gd name="connsiteX4" fmla="*/ 0 w 441345"/>
                <a:gd name="connsiteY4" fmla="*/ 244832 h 704850"/>
                <a:gd name="connsiteX5" fmla="*/ 99229 w 441345"/>
                <a:gd name="connsiteY5" fmla="*/ 156533 h 704850"/>
                <a:gd name="connsiteX6" fmla="*/ 441345 w 441345"/>
                <a:gd name="connsiteY6" fmla="*/ 704850 h 704850"/>
                <a:gd name="connsiteX0" fmla="*/ 441345 w 441345"/>
                <a:gd name="connsiteY0" fmla="*/ 704850 h 704850"/>
                <a:gd name="connsiteX1" fmla="*/ 160728 w 441345"/>
                <a:gd name="connsiteY1" fmla="*/ 157767 h 704850"/>
                <a:gd name="connsiteX2" fmla="*/ 253740 w 441345"/>
                <a:gd name="connsiteY2" fmla="*/ 246345 h 704850"/>
                <a:gd name="connsiteX3" fmla="*/ 117495 w 441345"/>
                <a:gd name="connsiteY3" fmla="*/ 0 h 704850"/>
                <a:gd name="connsiteX4" fmla="*/ 0 w 441345"/>
                <a:gd name="connsiteY4" fmla="*/ 244832 h 704850"/>
                <a:gd name="connsiteX5" fmla="*/ 99229 w 441345"/>
                <a:gd name="connsiteY5" fmla="*/ 156533 h 704850"/>
                <a:gd name="connsiteX6" fmla="*/ 441345 w 441345"/>
                <a:gd name="connsiteY6" fmla="*/ 704850 h 704850"/>
                <a:gd name="connsiteX0" fmla="*/ 433041 w 433041"/>
                <a:gd name="connsiteY0" fmla="*/ 704850 h 704850"/>
                <a:gd name="connsiteX1" fmla="*/ 152424 w 433041"/>
                <a:gd name="connsiteY1" fmla="*/ 157767 h 704850"/>
                <a:gd name="connsiteX2" fmla="*/ 245436 w 433041"/>
                <a:gd name="connsiteY2" fmla="*/ 246345 h 704850"/>
                <a:gd name="connsiteX3" fmla="*/ 109191 w 433041"/>
                <a:gd name="connsiteY3" fmla="*/ 0 h 704850"/>
                <a:gd name="connsiteX4" fmla="*/ 0 w 433041"/>
                <a:gd name="connsiteY4" fmla="*/ 228477 h 704850"/>
                <a:gd name="connsiteX5" fmla="*/ 90925 w 433041"/>
                <a:gd name="connsiteY5" fmla="*/ 156533 h 704850"/>
                <a:gd name="connsiteX6" fmla="*/ 433041 w 433041"/>
                <a:gd name="connsiteY6" fmla="*/ 704850 h 704850"/>
                <a:gd name="connsiteX0" fmla="*/ 305092 w 305092"/>
                <a:gd name="connsiteY0" fmla="*/ 797995 h 797995"/>
                <a:gd name="connsiteX1" fmla="*/ 152424 w 305092"/>
                <a:gd name="connsiteY1" fmla="*/ 157767 h 797995"/>
                <a:gd name="connsiteX2" fmla="*/ 245436 w 305092"/>
                <a:gd name="connsiteY2" fmla="*/ 246345 h 797995"/>
                <a:gd name="connsiteX3" fmla="*/ 109191 w 305092"/>
                <a:gd name="connsiteY3" fmla="*/ 0 h 797995"/>
                <a:gd name="connsiteX4" fmla="*/ 0 w 305092"/>
                <a:gd name="connsiteY4" fmla="*/ 228477 h 797995"/>
                <a:gd name="connsiteX5" fmla="*/ 90925 w 305092"/>
                <a:gd name="connsiteY5" fmla="*/ 156533 h 797995"/>
                <a:gd name="connsiteX6" fmla="*/ 305092 w 305092"/>
                <a:gd name="connsiteY6" fmla="*/ 797995 h 797995"/>
                <a:gd name="connsiteX0" fmla="*/ 305092 w 305092"/>
                <a:gd name="connsiteY0" fmla="*/ 797995 h 797995"/>
                <a:gd name="connsiteX1" fmla="*/ 152424 w 305092"/>
                <a:gd name="connsiteY1" fmla="*/ 157767 h 797995"/>
                <a:gd name="connsiteX2" fmla="*/ 245436 w 305092"/>
                <a:gd name="connsiteY2" fmla="*/ 246345 h 797995"/>
                <a:gd name="connsiteX3" fmla="*/ 109191 w 305092"/>
                <a:gd name="connsiteY3" fmla="*/ 0 h 797995"/>
                <a:gd name="connsiteX4" fmla="*/ 0 w 305092"/>
                <a:gd name="connsiteY4" fmla="*/ 228477 h 797995"/>
                <a:gd name="connsiteX5" fmla="*/ 90925 w 305092"/>
                <a:gd name="connsiteY5" fmla="*/ 156533 h 797995"/>
                <a:gd name="connsiteX6" fmla="*/ 305092 w 305092"/>
                <a:gd name="connsiteY6" fmla="*/ 797995 h 79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092" h="797995">
                  <a:moveTo>
                    <a:pt x="305092" y="797995"/>
                  </a:moveTo>
                  <a:cubicBezTo>
                    <a:pt x="305092" y="797995"/>
                    <a:pt x="152424" y="562580"/>
                    <a:pt x="152424" y="157767"/>
                  </a:cubicBezTo>
                  <a:lnTo>
                    <a:pt x="245436" y="246345"/>
                  </a:lnTo>
                  <a:lnTo>
                    <a:pt x="109191" y="0"/>
                  </a:lnTo>
                  <a:lnTo>
                    <a:pt x="0" y="228477"/>
                  </a:lnTo>
                  <a:lnTo>
                    <a:pt x="90925" y="156533"/>
                  </a:lnTo>
                  <a:cubicBezTo>
                    <a:pt x="90925" y="157486"/>
                    <a:pt x="37043" y="551967"/>
                    <a:pt x="305092" y="797995"/>
                  </a:cubicBezTo>
                  <a:close/>
                </a:path>
              </a:pathLst>
            </a:custGeom>
            <a:grpFill/>
            <a:ln w="9525" cap="flat">
              <a:noFill/>
              <a:prstDash val="solid"/>
              <a:miter/>
            </a:ln>
          </p:spPr>
          <p:txBody>
            <a:bodyPr rtlCol="0" anchor="ctr"/>
            <a:lstStyle/>
            <a:p>
              <a:endParaRPr lang="en-US" sz="1600"/>
            </a:p>
          </p:txBody>
        </p:sp>
        <p:sp>
          <p:nvSpPr>
            <p:cNvPr id="34" name="Graphic 183" descr="Arrow: Clockwise curve with solid fill">
              <a:extLst>
                <a:ext uri="{FF2B5EF4-FFF2-40B4-BE49-F238E27FC236}">
                  <a16:creationId xmlns:a16="http://schemas.microsoft.com/office/drawing/2014/main" id="{F78F2056-E141-8140-92FB-19B6F564A527}"/>
                </a:ext>
              </a:extLst>
            </p:cNvPr>
            <p:cNvSpPr/>
            <p:nvPr/>
          </p:nvSpPr>
          <p:spPr>
            <a:xfrm rot="20425650" flipH="1" flipV="1">
              <a:off x="11304481" y="3418963"/>
              <a:ext cx="285598" cy="747006"/>
            </a:xfrm>
            <a:custGeom>
              <a:avLst/>
              <a:gdLst>
                <a:gd name="connsiteX0" fmla="*/ 552450 w 552450"/>
                <a:gd name="connsiteY0" fmla="*/ 704876 h 704876"/>
                <a:gd name="connsiteX1" fmla="*/ 323850 w 552450"/>
                <a:gd name="connsiteY1" fmla="*/ 228626 h 704876"/>
                <a:gd name="connsiteX2" fmla="*/ 457200 w 552450"/>
                <a:gd name="connsiteY2" fmla="*/ 228626 h 704876"/>
                <a:gd name="connsiteX3" fmla="*/ 228600 w 552450"/>
                <a:gd name="connsiteY3" fmla="*/ 26 h 704876"/>
                <a:gd name="connsiteX4" fmla="*/ 0 w 552450"/>
                <a:gd name="connsiteY4" fmla="*/ 228626 h 704876"/>
                <a:gd name="connsiteX5" fmla="*/ 123825 w 552450"/>
                <a:gd name="connsiteY5" fmla="*/ 228626 h 704876"/>
                <a:gd name="connsiteX6" fmla="*/ 552450 w 552450"/>
                <a:gd name="connsiteY6" fmla="*/ 704876 h 704876"/>
                <a:gd name="connsiteX0" fmla="*/ 552450 w 552450"/>
                <a:gd name="connsiteY0" fmla="*/ 704850 h 704850"/>
                <a:gd name="connsiteX1" fmla="*/ 323850 w 552450"/>
                <a:gd name="connsiteY1" fmla="*/ 228600 h 704850"/>
                <a:gd name="connsiteX2" fmla="*/ 457200 w 552450"/>
                <a:gd name="connsiteY2" fmla="*/ 228600 h 704850"/>
                <a:gd name="connsiteX3" fmla="*/ 228600 w 552450"/>
                <a:gd name="connsiteY3" fmla="*/ 0 h 704850"/>
                <a:gd name="connsiteX4" fmla="*/ 0 w 552450"/>
                <a:gd name="connsiteY4" fmla="*/ 228600 h 704850"/>
                <a:gd name="connsiteX5" fmla="*/ 187620 w 552450"/>
                <a:gd name="connsiteY5" fmla="*/ 228600 h 704850"/>
                <a:gd name="connsiteX6" fmla="*/ 552450 w 552450"/>
                <a:gd name="connsiteY6" fmla="*/ 704850 h 704850"/>
                <a:gd name="connsiteX0" fmla="*/ 552450 w 552450"/>
                <a:gd name="connsiteY0" fmla="*/ 704850 h 704850"/>
                <a:gd name="connsiteX1" fmla="*/ 281319 w 552450"/>
                <a:gd name="connsiteY1" fmla="*/ 228600 h 704850"/>
                <a:gd name="connsiteX2" fmla="*/ 457200 w 552450"/>
                <a:gd name="connsiteY2" fmla="*/ 228600 h 704850"/>
                <a:gd name="connsiteX3" fmla="*/ 228600 w 552450"/>
                <a:gd name="connsiteY3" fmla="*/ 0 h 704850"/>
                <a:gd name="connsiteX4" fmla="*/ 0 w 552450"/>
                <a:gd name="connsiteY4" fmla="*/ 228600 h 704850"/>
                <a:gd name="connsiteX5" fmla="*/ 187620 w 552450"/>
                <a:gd name="connsiteY5" fmla="*/ 228600 h 704850"/>
                <a:gd name="connsiteX6" fmla="*/ 552450 w 552450"/>
                <a:gd name="connsiteY6" fmla="*/ 704850 h 704850"/>
                <a:gd name="connsiteX0" fmla="*/ 456757 w 456757"/>
                <a:gd name="connsiteY0" fmla="*/ 704850 h 704850"/>
                <a:gd name="connsiteX1" fmla="*/ 185626 w 456757"/>
                <a:gd name="connsiteY1" fmla="*/ 228600 h 704850"/>
                <a:gd name="connsiteX2" fmla="*/ 361507 w 456757"/>
                <a:gd name="connsiteY2" fmla="*/ 228600 h 704850"/>
                <a:gd name="connsiteX3" fmla="*/ 132907 w 456757"/>
                <a:gd name="connsiteY3" fmla="*/ 0 h 704850"/>
                <a:gd name="connsiteX4" fmla="*/ 0 w 456757"/>
                <a:gd name="connsiteY4" fmla="*/ 249865 h 704850"/>
                <a:gd name="connsiteX5" fmla="*/ 91927 w 456757"/>
                <a:gd name="connsiteY5" fmla="*/ 228600 h 704850"/>
                <a:gd name="connsiteX6" fmla="*/ 456757 w 456757"/>
                <a:gd name="connsiteY6" fmla="*/ 704850 h 704850"/>
                <a:gd name="connsiteX0" fmla="*/ 456757 w 456757"/>
                <a:gd name="connsiteY0" fmla="*/ 704850 h 704850"/>
                <a:gd name="connsiteX1" fmla="*/ 185626 w 456757"/>
                <a:gd name="connsiteY1" fmla="*/ 228600 h 704850"/>
                <a:gd name="connsiteX2" fmla="*/ 308344 w 456757"/>
                <a:gd name="connsiteY2" fmla="*/ 239232 h 704850"/>
                <a:gd name="connsiteX3" fmla="*/ 132907 w 456757"/>
                <a:gd name="connsiteY3" fmla="*/ 0 h 704850"/>
                <a:gd name="connsiteX4" fmla="*/ 0 w 456757"/>
                <a:gd name="connsiteY4" fmla="*/ 249865 h 704850"/>
                <a:gd name="connsiteX5" fmla="*/ 91927 w 456757"/>
                <a:gd name="connsiteY5" fmla="*/ 228600 h 704850"/>
                <a:gd name="connsiteX6" fmla="*/ 456757 w 456757"/>
                <a:gd name="connsiteY6" fmla="*/ 704850 h 704850"/>
                <a:gd name="connsiteX0" fmla="*/ 456757 w 456757"/>
                <a:gd name="connsiteY0" fmla="*/ 704850 h 704850"/>
                <a:gd name="connsiteX1" fmla="*/ 185626 w 456757"/>
                <a:gd name="connsiteY1" fmla="*/ 228600 h 704850"/>
                <a:gd name="connsiteX2" fmla="*/ 297711 w 456757"/>
                <a:gd name="connsiteY2" fmla="*/ 271130 h 704850"/>
                <a:gd name="connsiteX3" fmla="*/ 132907 w 456757"/>
                <a:gd name="connsiteY3" fmla="*/ 0 h 704850"/>
                <a:gd name="connsiteX4" fmla="*/ 0 w 456757"/>
                <a:gd name="connsiteY4" fmla="*/ 249865 h 704850"/>
                <a:gd name="connsiteX5" fmla="*/ 91927 w 456757"/>
                <a:gd name="connsiteY5" fmla="*/ 228600 h 704850"/>
                <a:gd name="connsiteX6" fmla="*/ 456757 w 456757"/>
                <a:gd name="connsiteY6" fmla="*/ 704850 h 704850"/>
                <a:gd name="connsiteX0" fmla="*/ 456757 w 456757"/>
                <a:gd name="connsiteY0" fmla="*/ 704850 h 704850"/>
                <a:gd name="connsiteX1" fmla="*/ 165824 w 456757"/>
                <a:gd name="connsiteY1" fmla="*/ 167957 h 704850"/>
                <a:gd name="connsiteX2" fmla="*/ 297711 w 456757"/>
                <a:gd name="connsiteY2" fmla="*/ 271130 h 704850"/>
                <a:gd name="connsiteX3" fmla="*/ 132907 w 456757"/>
                <a:gd name="connsiteY3" fmla="*/ 0 h 704850"/>
                <a:gd name="connsiteX4" fmla="*/ 0 w 456757"/>
                <a:gd name="connsiteY4" fmla="*/ 249865 h 704850"/>
                <a:gd name="connsiteX5" fmla="*/ 91927 w 456757"/>
                <a:gd name="connsiteY5" fmla="*/ 228600 h 704850"/>
                <a:gd name="connsiteX6" fmla="*/ 456757 w 456757"/>
                <a:gd name="connsiteY6" fmla="*/ 704850 h 704850"/>
                <a:gd name="connsiteX0" fmla="*/ 456757 w 456757"/>
                <a:gd name="connsiteY0" fmla="*/ 704850 h 704850"/>
                <a:gd name="connsiteX1" fmla="*/ 165824 w 456757"/>
                <a:gd name="connsiteY1" fmla="*/ 167957 h 704850"/>
                <a:gd name="connsiteX2" fmla="*/ 297711 w 456757"/>
                <a:gd name="connsiteY2" fmla="*/ 271130 h 704850"/>
                <a:gd name="connsiteX3" fmla="*/ 132907 w 456757"/>
                <a:gd name="connsiteY3" fmla="*/ 0 h 704850"/>
                <a:gd name="connsiteX4" fmla="*/ 0 w 456757"/>
                <a:gd name="connsiteY4" fmla="*/ 249865 h 704850"/>
                <a:gd name="connsiteX5" fmla="*/ 89038 w 456757"/>
                <a:gd name="connsiteY5" fmla="*/ 151248 h 704850"/>
                <a:gd name="connsiteX6" fmla="*/ 456757 w 456757"/>
                <a:gd name="connsiteY6" fmla="*/ 704850 h 704850"/>
                <a:gd name="connsiteX0" fmla="*/ 456757 w 456757"/>
                <a:gd name="connsiteY0" fmla="*/ 704850 h 704850"/>
                <a:gd name="connsiteX1" fmla="*/ 165824 w 456757"/>
                <a:gd name="connsiteY1" fmla="*/ 167957 h 704850"/>
                <a:gd name="connsiteX2" fmla="*/ 297711 w 456757"/>
                <a:gd name="connsiteY2" fmla="*/ 271130 h 704850"/>
                <a:gd name="connsiteX3" fmla="*/ 132907 w 456757"/>
                <a:gd name="connsiteY3" fmla="*/ 0 h 704850"/>
                <a:gd name="connsiteX4" fmla="*/ 0 w 456757"/>
                <a:gd name="connsiteY4" fmla="*/ 249865 h 704850"/>
                <a:gd name="connsiteX5" fmla="*/ 100235 w 456757"/>
                <a:gd name="connsiteY5" fmla="*/ 164648 h 704850"/>
                <a:gd name="connsiteX6" fmla="*/ 456757 w 456757"/>
                <a:gd name="connsiteY6" fmla="*/ 704850 h 704850"/>
                <a:gd name="connsiteX0" fmla="*/ 456757 w 456757"/>
                <a:gd name="connsiteY0" fmla="*/ 704850 h 704850"/>
                <a:gd name="connsiteX1" fmla="*/ 176140 w 456757"/>
                <a:gd name="connsiteY1" fmla="*/ 157767 h 704850"/>
                <a:gd name="connsiteX2" fmla="*/ 297711 w 456757"/>
                <a:gd name="connsiteY2" fmla="*/ 271130 h 704850"/>
                <a:gd name="connsiteX3" fmla="*/ 132907 w 456757"/>
                <a:gd name="connsiteY3" fmla="*/ 0 h 704850"/>
                <a:gd name="connsiteX4" fmla="*/ 0 w 456757"/>
                <a:gd name="connsiteY4" fmla="*/ 249865 h 704850"/>
                <a:gd name="connsiteX5" fmla="*/ 100235 w 456757"/>
                <a:gd name="connsiteY5" fmla="*/ 164648 h 704850"/>
                <a:gd name="connsiteX6" fmla="*/ 456757 w 456757"/>
                <a:gd name="connsiteY6" fmla="*/ 704850 h 704850"/>
                <a:gd name="connsiteX0" fmla="*/ 456757 w 456757"/>
                <a:gd name="connsiteY0" fmla="*/ 704850 h 704850"/>
                <a:gd name="connsiteX1" fmla="*/ 176140 w 456757"/>
                <a:gd name="connsiteY1" fmla="*/ 157767 h 704850"/>
                <a:gd name="connsiteX2" fmla="*/ 297711 w 456757"/>
                <a:gd name="connsiteY2" fmla="*/ 271130 h 704850"/>
                <a:gd name="connsiteX3" fmla="*/ 132907 w 456757"/>
                <a:gd name="connsiteY3" fmla="*/ 0 h 704850"/>
                <a:gd name="connsiteX4" fmla="*/ 0 w 456757"/>
                <a:gd name="connsiteY4" fmla="*/ 249865 h 704850"/>
                <a:gd name="connsiteX5" fmla="*/ 114641 w 456757"/>
                <a:gd name="connsiteY5" fmla="*/ 156533 h 704850"/>
                <a:gd name="connsiteX6" fmla="*/ 456757 w 456757"/>
                <a:gd name="connsiteY6" fmla="*/ 704850 h 704850"/>
                <a:gd name="connsiteX0" fmla="*/ 441345 w 441345"/>
                <a:gd name="connsiteY0" fmla="*/ 704850 h 704850"/>
                <a:gd name="connsiteX1" fmla="*/ 160728 w 441345"/>
                <a:gd name="connsiteY1" fmla="*/ 157767 h 704850"/>
                <a:gd name="connsiteX2" fmla="*/ 282299 w 441345"/>
                <a:gd name="connsiteY2" fmla="*/ 271130 h 704850"/>
                <a:gd name="connsiteX3" fmla="*/ 117495 w 441345"/>
                <a:gd name="connsiteY3" fmla="*/ 0 h 704850"/>
                <a:gd name="connsiteX4" fmla="*/ 0 w 441345"/>
                <a:gd name="connsiteY4" fmla="*/ 244832 h 704850"/>
                <a:gd name="connsiteX5" fmla="*/ 99229 w 441345"/>
                <a:gd name="connsiteY5" fmla="*/ 156533 h 704850"/>
                <a:gd name="connsiteX6" fmla="*/ 441345 w 441345"/>
                <a:gd name="connsiteY6" fmla="*/ 704850 h 704850"/>
                <a:gd name="connsiteX0" fmla="*/ 441345 w 441345"/>
                <a:gd name="connsiteY0" fmla="*/ 704850 h 704850"/>
                <a:gd name="connsiteX1" fmla="*/ 160728 w 441345"/>
                <a:gd name="connsiteY1" fmla="*/ 157767 h 704850"/>
                <a:gd name="connsiteX2" fmla="*/ 253740 w 441345"/>
                <a:gd name="connsiteY2" fmla="*/ 246345 h 704850"/>
                <a:gd name="connsiteX3" fmla="*/ 117495 w 441345"/>
                <a:gd name="connsiteY3" fmla="*/ 0 h 704850"/>
                <a:gd name="connsiteX4" fmla="*/ 0 w 441345"/>
                <a:gd name="connsiteY4" fmla="*/ 244832 h 704850"/>
                <a:gd name="connsiteX5" fmla="*/ 99229 w 441345"/>
                <a:gd name="connsiteY5" fmla="*/ 156533 h 704850"/>
                <a:gd name="connsiteX6" fmla="*/ 441345 w 441345"/>
                <a:gd name="connsiteY6" fmla="*/ 704850 h 704850"/>
                <a:gd name="connsiteX0" fmla="*/ 433041 w 433041"/>
                <a:gd name="connsiteY0" fmla="*/ 704850 h 704850"/>
                <a:gd name="connsiteX1" fmla="*/ 152424 w 433041"/>
                <a:gd name="connsiteY1" fmla="*/ 157767 h 704850"/>
                <a:gd name="connsiteX2" fmla="*/ 245436 w 433041"/>
                <a:gd name="connsiteY2" fmla="*/ 246345 h 704850"/>
                <a:gd name="connsiteX3" fmla="*/ 109191 w 433041"/>
                <a:gd name="connsiteY3" fmla="*/ 0 h 704850"/>
                <a:gd name="connsiteX4" fmla="*/ 0 w 433041"/>
                <a:gd name="connsiteY4" fmla="*/ 228477 h 704850"/>
                <a:gd name="connsiteX5" fmla="*/ 90925 w 433041"/>
                <a:gd name="connsiteY5" fmla="*/ 156533 h 704850"/>
                <a:gd name="connsiteX6" fmla="*/ 433041 w 433041"/>
                <a:gd name="connsiteY6" fmla="*/ 704850 h 704850"/>
                <a:gd name="connsiteX0" fmla="*/ 305092 w 305092"/>
                <a:gd name="connsiteY0" fmla="*/ 797995 h 797995"/>
                <a:gd name="connsiteX1" fmla="*/ 152424 w 305092"/>
                <a:gd name="connsiteY1" fmla="*/ 157767 h 797995"/>
                <a:gd name="connsiteX2" fmla="*/ 245436 w 305092"/>
                <a:gd name="connsiteY2" fmla="*/ 246345 h 797995"/>
                <a:gd name="connsiteX3" fmla="*/ 109191 w 305092"/>
                <a:gd name="connsiteY3" fmla="*/ 0 h 797995"/>
                <a:gd name="connsiteX4" fmla="*/ 0 w 305092"/>
                <a:gd name="connsiteY4" fmla="*/ 228477 h 797995"/>
                <a:gd name="connsiteX5" fmla="*/ 90925 w 305092"/>
                <a:gd name="connsiteY5" fmla="*/ 156533 h 797995"/>
                <a:gd name="connsiteX6" fmla="*/ 305092 w 305092"/>
                <a:gd name="connsiteY6" fmla="*/ 797995 h 797995"/>
                <a:gd name="connsiteX0" fmla="*/ 305092 w 305092"/>
                <a:gd name="connsiteY0" fmla="*/ 797995 h 797995"/>
                <a:gd name="connsiteX1" fmla="*/ 152424 w 305092"/>
                <a:gd name="connsiteY1" fmla="*/ 157767 h 797995"/>
                <a:gd name="connsiteX2" fmla="*/ 245436 w 305092"/>
                <a:gd name="connsiteY2" fmla="*/ 246345 h 797995"/>
                <a:gd name="connsiteX3" fmla="*/ 109191 w 305092"/>
                <a:gd name="connsiteY3" fmla="*/ 0 h 797995"/>
                <a:gd name="connsiteX4" fmla="*/ 0 w 305092"/>
                <a:gd name="connsiteY4" fmla="*/ 228477 h 797995"/>
                <a:gd name="connsiteX5" fmla="*/ 90925 w 305092"/>
                <a:gd name="connsiteY5" fmla="*/ 156533 h 797995"/>
                <a:gd name="connsiteX6" fmla="*/ 305092 w 305092"/>
                <a:gd name="connsiteY6" fmla="*/ 797995 h 79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092" h="797995">
                  <a:moveTo>
                    <a:pt x="305092" y="797995"/>
                  </a:moveTo>
                  <a:cubicBezTo>
                    <a:pt x="305092" y="797995"/>
                    <a:pt x="152424" y="562580"/>
                    <a:pt x="152424" y="157767"/>
                  </a:cubicBezTo>
                  <a:lnTo>
                    <a:pt x="245436" y="246345"/>
                  </a:lnTo>
                  <a:lnTo>
                    <a:pt x="109191" y="0"/>
                  </a:lnTo>
                  <a:lnTo>
                    <a:pt x="0" y="228477"/>
                  </a:lnTo>
                  <a:lnTo>
                    <a:pt x="90925" y="156533"/>
                  </a:lnTo>
                  <a:cubicBezTo>
                    <a:pt x="90925" y="157486"/>
                    <a:pt x="37043" y="551967"/>
                    <a:pt x="305092" y="797995"/>
                  </a:cubicBezTo>
                  <a:close/>
                </a:path>
              </a:pathLst>
            </a:custGeom>
            <a:grpFill/>
            <a:ln w="9525" cap="flat">
              <a:noFill/>
              <a:prstDash val="solid"/>
              <a:miter/>
            </a:ln>
          </p:spPr>
          <p:txBody>
            <a:bodyPr rtlCol="0" anchor="ctr"/>
            <a:lstStyle/>
            <a:p>
              <a:endParaRPr lang="en-US" sz="1600"/>
            </a:p>
          </p:txBody>
        </p:sp>
        <p:sp>
          <p:nvSpPr>
            <p:cNvPr id="35" name="Graphic 183" descr="Arrow: Clockwise curve with solid fill">
              <a:extLst>
                <a:ext uri="{FF2B5EF4-FFF2-40B4-BE49-F238E27FC236}">
                  <a16:creationId xmlns:a16="http://schemas.microsoft.com/office/drawing/2014/main" id="{ECD264CA-78A9-1872-8F79-045CCF68946D}"/>
                </a:ext>
              </a:extLst>
            </p:cNvPr>
            <p:cNvSpPr/>
            <p:nvPr/>
          </p:nvSpPr>
          <p:spPr>
            <a:xfrm rot="20425650" flipH="1" flipV="1">
              <a:off x="11504802" y="3321413"/>
              <a:ext cx="285598" cy="747006"/>
            </a:xfrm>
            <a:custGeom>
              <a:avLst/>
              <a:gdLst>
                <a:gd name="connsiteX0" fmla="*/ 552450 w 552450"/>
                <a:gd name="connsiteY0" fmla="*/ 704876 h 704876"/>
                <a:gd name="connsiteX1" fmla="*/ 323850 w 552450"/>
                <a:gd name="connsiteY1" fmla="*/ 228626 h 704876"/>
                <a:gd name="connsiteX2" fmla="*/ 457200 w 552450"/>
                <a:gd name="connsiteY2" fmla="*/ 228626 h 704876"/>
                <a:gd name="connsiteX3" fmla="*/ 228600 w 552450"/>
                <a:gd name="connsiteY3" fmla="*/ 26 h 704876"/>
                <a:gd name="connsiteX4" fmla="*/ 0 w 552450"/>
                <a:gd name="connsiteY4" fmla="*/ 228626 h 704876"/>
                <a:gd name="connsiteX5" fmla="*/ 123825 w 552450"/>
                <a:gd name="connsiteY5" fmla="*/ 228626 h 704876"/>
                <a:gd name="connsiteX6" fmla="*/ 552450 w 552450"/>
                <a:gd name="connsiteY6" fmla="*/ 704876 h 704876"/>
                <a:gd name="connsiteX0" fmla="*/ 552450 w 552450"/>
                <a:gd name="connsiteY0" fmla="*/ 704850 h 704850"/>
                <a:gd name="connsiteX1" fmla="*/ 323850 w 552450"/>
                <a:gd name="connsiteY1" fmla="*/ 228600 h 704850"/>
                <a:gd name="connsiteX2" fmla="*/ 457200 w 552450"/>
                <a:gd name="connsiteY2" fmla="*/ 228600 h 704850"/>
                <a:gd name="connsiteX3" fmla="*/ 228600 w 552450"/>
                <a:gd name="connsiteY3" fmla="*/ 0 h 704850"/>
                <a:gd name="connsiteX4" fmla="*/ 0 w 552450"/>
                <a:gd name="connsiteY4" fmla="*/ 228600 h 704850"/>
                <a:gd name="connsiteX5" fmla="*/ 187620 w 552450"/>
                <a:gd name="connsiteY5" fmla="*/ 228600 h 704850"/>
                <a:gd name="connsiteX6" fmla="*/ 552450 w 552450"/>
                <a:gd name="connsiteY6" fmla="*/ 704850 h 704850"/>
                <a:gd name="connsiteX0" fmla="*/ 552450 w 552450"/>
                <a:gd name="connsiteY0" fmla="*/ 704850 h 704850"/>
                <a:gd name="connsiteX1" fmla="*/ 281319 w 552450"/>
                <a:gd name="connsiteY1" fmla="*/ 228600 h 704850"/>
                <a:gd name="connsiteX2" fmla="*/ 457200 w 552450"/>
                <a:gd name="connsiteY2" fmla="*/ 228600 h 704850"/>
                <a:gd name="connsiteX3" fmla="*/ 228600 w 552450"/>
                <a:gd name="connsiteY3" fmla="*/ 0 h 704850"/>
                <a:gd name="connsiteX4" fmla="*/ 0 w 552450"/>
                <a:gd name="connsiteY4" fmla="*/ 228600 h 704850"/>
                <a:gd name="connsiteX5" fmla="*/ 187620 w 552450"/>
                <a:gd name="connsiteY5" fmla="*/ 228600 h 704850"/>
                <a:gd name="connsiteX6" fmla="*/ 552450 w 552450"/>
                <a:gd name="connsiteY6" fmla="*/ 704850 h 704850"/>
                <a:gd name="connsiteX0" fmla="*/ 456757 w 456757"/>
                <a:gd name="connsiteY0" fmla="*/ 704850 h 704850"/>
                <a:gd name="connsiteX1" fmla="*/ 185626 w 456757"/>
                <a:gd name="connsiteY1" fmla="*/ 228600 h 704850"/>
                <a:gd name="connsiteX2" fmla="*/ 361507 w 456757"/>
                <a:gd name="connsiteY2" fmla="*/ 228600 h 704850"/>
                <a:gd name="connsiteX3" fmla="*/ 132907 w 456757"/>
                <a:gd name="connsiteY3" fmla="*/ 0 h 704850"/>
                <a:gd name="connsiteX4" fmla="*/ 0 w 456757"/>
                <a:gd name="connsiteY4" fmla="*/ 249865 h 704850"/>
                <a:gd name="connsiteX5" fmla="*/ 91927 w 456757"/>
                <a:gd name="connsiteY5" fmla="*/ 228600 h 704850"/>
                <a:gd name="connsiteX6" fmla="*/ 456757 w 456757"/>
                <a:gd name="connsiteY6" fmla="*/ 704850 h 704850"/>
                <a:gd name="connsiteX0" fmla="*/ 456757 w 456757"/>
                <a:gd name="connsiteY0" fmla="*/ 704850 h 704850"/>
                <a:gd name="connsiteX1" fmla="*/ 185626 w 456757"/>
                <a:gd name="connsiteY1" fmla="*/ 228600 h 704850"/>
                <a:gd name="connsiteX2" fmla="*/ 308344 w 456757"/>
                <a:gd name="connsiteY2" fmla="*/ 239232 h 704850"/>
                <a:gd name="connsiteX3" fmla="*/ 132907 w 456757"/>
                <a:gd name="connsiteY3" fmla="*/ 0 h 704850"/>
                <a:gd name="connsiteX4" fmla="*/ 0 w 456757"/>
                <a:gd name="connsiteY4" fmla="*/ 249865 h 704850"/>
                <a:gd name="connsiteX5" fmla="*/ 91927 w 456757"/>
                <a:gd name="connsiteY5" fmla="*/ 228600 h 704850"/>
                <a:gd name="connsiteX6" fmla="*/ 456757 w 456757"/>
                <a:gd name="connsiteY6" fmla="*/ 704850 h 704850"/>
                <a:gd name="connsiteX0" fmla="*/ 456757 w 456757"/>
                <a:gd name="connsiteY0" fmla="*/ 704850 h 704850"/>
                <a:gd name="connsiteX1" fmla="*/ 185626 w 456757"/>
                <a:gd name="connsiteY1" fmla="*/ 228600 h 704850"/>
                <a:gd name="connsiteX2" fmla="*/ 297711 w 456757"/>
                <a:gd name="connsiteY2" fmla="*/ 271130 h 704850"/>
                <a:gd name="connsiteX3" fmla="*/ 132907 w 456757"/>
                <a:gd name="connsiteY3" fmla="*/ 0 h 704850"/>
                <a:gd name="connsiteX4" fmla="*/ 0 w 456757"/>
                <a:gd name="connsiteY4" fmla="*/ 249865 h 704850"/>
                <a:gd name="connsiteX5" fmla="*/ 91927 w 456757"/>
                <a:gd name="connsiteY5" fmla="*/ 228600 h 704850"/>
                <a:gd name="connsiteX6" fmla="*/ 456757 w 456757"/>
                <a:gd name="connsiteY6" fmla="*/ 704850 h 704850"/>
                <a:gd name="connsiteX0" fmla="*/ 456757 w 456757"/>
                <a:gd name="connsiteY0" fmla="*/ 704850 h 704850"/>
                <a:gd name="connsiteX1" fmla="*/ 165824 w 456757"/>
                <a:gd name="connsiteY1" fmla="*/ 167957 h 704850"/>
                <a:gd name="connsiteX2" fmla="*/ 297711 w 456757"/>
                <a:gd name="connsiteY2" fmla="*/ 271130 h 704850"/>
                <a:gd name="connsiteX3" fmla="*/ 132907 w 456757"/>
                <a:gd name="connsiteY3" fmla="*/ 0 h 704850"/>
                <a:gd name="connsiteX4" fmla="*/ 0 w 456757"/>
                <a:gd name="connsiteY4" fmla="*/ 249865 h 704850"/>
                <a:gd name="connsiteX5" fmla="*/ 91927 w 456757"/>
                <a:gd name="connsiteY5" fmla="*/ 228600 h 704850"/>
                <a:gd name="connsiteX6" fmla="*/ 456757 w 456757"/>
                <a:gd name="connsiteY6" fmla="*/ 704850 h 704850"/>
                <a:gd name="connsiteX0" fmla="*/ 456757 w 456757"/>
                <a:gd name="connsiteY0" fmla="*/ 704850 h 704850"/>
                <a:gd name="connsiteX1" fmla="*/ 165824 w 456757"/>
                <a:gd name="connsiteY1" fmla="*/ 167957 h 704850"/>
                <a:gd name="connsiteX2" fmla="*/ 297711 w 456757"/>
                <a:gd name="connsiteY2" fmla="*/ 271130 h 704850"/>
                <a:gd name="connsiteX3" fmla="*/ 132907 w 456757"/>
                <a:gd name="connsiteY3" fmla="*/ 0 h 704850"/>
                <a:gd name="connsiteX4" fmla="*/ 0 w 456757"/>
                <a:gd name="connsiteY4" fmla="*/ 249865 h 704850"/>
                <a:gd name="connsiteX5" fmla="*/ 89038 w 456757"/>
                <a:gd name="connsiteY5" fmla="*/ 151248 h 704850"/>
                <a:gd name="connsiteX6" fmla="*/ 456757 w 456757"/>
                <a:gd name="connsiteY6" fmla="*/ 704850 h 704850"/>
                <a:gd name="connsiteX0" fmla="*/ 456757 w 456757"/>
                <a:gd name="connsiteY0" fmla="*/ 704850 h 704850"/>
                <a:gd name="connsiteX1" fmla="*/ 165824 w 456757"/>
                <a:gd name="connsiteY1" fmla="*/ 167957 h 704850"/>
                <a:gd name="connsiteX2" fmla="*/ 297711 w 456757"/>
                <a:gd name="connsiteY2" fmla="*/ 271130 h 704850"/>
                <a:gd name="connsiteX3" fmla="*/ 132907 w 456757"/>
                <a:gd name="connsiteY3" fmla="*/ 0 h 704850"/>
                <a:gd name="connsiteX4" fmla="*/ 0 w 456757"/>
                <a:gd name="connsiteY4" fmla="*/ 249865 h 704850"/>
                <a:gd name="connsiteX5" fmla="*/ 100235 w 456757"/>
                <a:gd name="connsiteY5" fmla="*/ 164648 h 704850"/>
                <a:gd name="connsiteX6" fmla="*/ 456757 w 456757"/>
                <a:gd name="connsiteY6" fmla="*/ 704850 h 704850"/>
                <a:gd name="connsiteX0" fmla="*/ 456757 w 456757"/>
                <a:gd name="connsiteY0" fmla="*/ 704850 h 704850"/>
                <a:gd name="connsiteX1" fmla="*/ 176140 w 456757"/>
                <a:gd name="connsiteY1" fmla="*/ 157767 h 704850"/>
                <a:gd name="connsiteX2" fmla="*/ 297711 w 456757"/>
                <a:gd name="connsiteY2" fmla="*/ 271130 h 704850"/>
                <a:gd name="connsiteX3" fmla="*/ 132907 w 456757"/>
                <a:gd name="connsiteY3" fmla="*/ 0 h 704850"/>
                <a:gd name="connsiteX4" fmla="*/ 0 w 456757"/>
                <a:gd name="connsiteY4" fmla="*/ 249865 h 704850"/>
                <a:gd name="connsiteX5" fmla="*/ 100235 w 456757"/>
                <a:gd name="connsiteY5" fmla="*/ 164648 h 704850"/>
                <a:gd name="connsiteX6" fmla="*/ 456757 w 456757"/>
                <a:gd name="connsiteY6" fmla="*/ 704850 h 704850"/>
                <a:gd name="connsiteX0" fmla="*/ 456757 w 456757"/>
                <a:gd name="connsiteY0" fmla="*/ 704850 h 704850"/>
                <a:gd name="connsiteX1" fmla="*/ 176140 w 456757"/>
                <a:gd name="connsiteY1" fmla="*/ 157767 h 704850"/>
                <a:gd name="connsiteX2" fmla="*/ 297711 w 456757"/>
                <a:gd name="connsiteY2" fmla="*/ 271130 h 704850"/>
                <a:gd name="connsiteX3" fmla="*/ 132907 w 456757"/>
                <a:gd name="connsiteY3" fmla="*/ 0 h 704850"/>
                <a:gd name="connsiteX4" fmla="*/ 0 w 456757"/>
                <a:gd name="connsiteY4" fmla="*/ 249865 h 704850"/>
                <a:gd name="connsiteX5" fmla="*/ 114641 w 456757"/>
                <a:gd name="connsiteY5" fmla="*/ 156533 h 704850"/>
                <a:gd name="connsiteX6" fmla="*/ 456757 w 456757"/>
                <a:gd name="connsiteY6" fmla="*/ 704850 h 704850"/>
                <a:gd name="connsiteX0" fmla="*/ 441345 w 441345"/>
                <a:gd name="connsiteY0" fmla="*/ 704850 h 704850"/>
                <a:gd name="connsiteX1" fmla="*/ 160728 w 441345"/>
                <a:gd name="connsiteY1" fmla="*/ 157767 h 704850"/>
                <a:gd name="connsiteX2" fmla="*/ 282299 w 441345"/>
                <a:gd name="connsiteY2" fmla="*/ 271130 h 704850"/>
                <a:gd name="connsiteX3" fmla="*/ 117495 w 441345"/>
                <a:gd name="connsiteY3" fmla="*/ 0 h 704850"/>
                <a:gd name="connsiteX4" fmla="*/ 0 w 441345"/>
                <a:gd name="connsiteY4" fmla="*/ 244832 h 704850"/>
                <a:gd name="connsiteX5" fmla="*/ 99229 w 441345"/>
                <a:gd name="connsiteY5" fmla="*/ 156533 h 704850"/>
                <a:gd name="connsiteX6" fmla="*/ 441345 w 441345"/>
                <a:gd name="connsiteY6" fmla="*/ 704850 h 704850"/>
                <a:gd name="connsiteX0" fmla="*/ 441345 w 441345"/>
                <a:gd name="connsiteY0" fmla="*/ 704850 h 704850"/>
                <a:gd name="connsiteX1" fmla="*/ 160728 w 441345"/>
                <a:gd name="connsiteY1" fmla="*/ 157767 h 704850"/>
                <a:gd name="connsiteX2" fmla="*/ 253740 w 441345"/>
                <a:gd name="connsiteY2" fmla="*/ 246345 h 704850"/>
                <a:gd name="connsiteX3" fmla="*/ 117495 w 441345"/>
                <a:gd name="connsiteY3" fmla="*/ 0 h 704850"/>
                <a:gd name="connsiteX4" fmla="*/ 0 w 441345"/>
                <a:gd name="connsiteY4" fmla="*/ 244832 h 704850"/>
                <a:gd name="connsiteX5" fmla="*/ 99229 w 441345"/>
                <a:gd name="connsiteY5" fmla="*/ 156533 h 704850"/>
                <a:gd name="connsiteX6" fmla="*/ 441345 w 441345"/>
                <a:gd name="connsiteY6" fmla="*/ 704850 h 704850"/>
                <a:gd name="connsiteX0" fmla="*/ 433041 w 433041"/>
                <a:gd name="connsiteY0" fmla="*/ 704850 h 704850"/>
                <a:gd name="connsiteX1" fmla="*/ 152424 w 433041"/>
                <a:gd name="connsiteY1" fmla="*/ 157767 h 704850"/>
                <a:gd name="connsiteX2" fmla="*/ 245436 w 433041"/>
                <a:gd name="connsiteY2" fmla="*/ 246345 h 704850"/>
                <a:gd name="connsiteX3" fmla="*/ 109191 w 433041"/>
                <a:gd name="connsiteY3" fmla="*/ 0 h 704850"/>
                <a:gd name="connsiteX4" fmla="*/ 0 w 433041"/>
                <a:gd name="connsiteY4" fmla="*/ 228477 h 704850"/>
                <a:gd name="connsiteX5" fmla="*/ 90925 w 433041"/>
                <a:gd name="connsiteY5" fmla="*/ 156533 h 704850"/>
                <a:gd name="connsiteX6" fmla="*/ 433041 w 433041"/>
                <a:gd name="connsiteY6" fmla="*/ 704850 h 704850"/>
                <a:gd name="connsiteX0" fmla="*/ 305092 w 305092"/>
                <a:gd name="connsiteY0" fmla="*/ 797995 h 797995"/>
                <a:gd name="connsiteX1" fmla="*/ 152424 w 305092"/>
                <a:gd name="connsiteY1" fmla="*/ 157767 h 797995"/>
                <a:gd name="connsiteX2" fmla="*/ 245436 w 305092"/>
                <a:gd name="connsiteY2" fmla="*/ 246345 h 797995"/>
                <a:gd name="connsiteX3" fmla="*/ 109191 w 305092"/>
                <a:gd name="connsiteY3" fmla="*/ 0 h 797995"/>
                <a:gd name="connsiteX4" fmla="*/ 0 w 305092"/>
                <a:gd name="connsiteY4" fmla="*/ 228477 h 797995"/>
                <a:gd name="connsiteX5" fmla="*/ 90925 w 305092"/>
                <a:gd name="connsiteY5" fmla="*/ 156533 h 797995"/>
                <a:gd name="connsiteX6" fmla="*/ 305092 w 305092"/>
                <a:gd name="connsiteY6" fmla="*/ 797995 h 797995"/>
                <a:gd name="connsiteX0" fmla="*/ 305092 w 305092"/>
                <a:gd name="connsiteY0" fmla="*/ 797995 h 797995"/>
                <a:gd name="connsiteX1" fmla="*/ 152424 w 305092"/>
                <a:gd name="connsiteY1" fmla="*/ 157767 h 797995"/>
                <a:gd name="connsiteX2" fmla="*/ 245436 w 305092"/>
                <a:gd name="connsiteY2" fmla="*/ 246345 h 797995"/>
                <a:gd name="connsiteX3" fmla="*/ 109191 w 305092"/>
                <a:gd name="connsiteY3" fmla="*/ 0 h 797995"/>
                <a:gd name="connsiteX4" fmla="*/ 0 w 305092"/>
                <a:gd name="connsiteY4" fmla="*/ 228477 h 797995"/>
                <a:gd name="connsiteX5" fmla="*/ 90925 w 305092"/>
                <a:gd name="connsiteY5" fmla="*/ 156533 h 797995"/>
                <a:gd name="connsiteX6" fmla="*/ 305092 w 305092"/>
                <a:gd name="connsiteY6" fmla="*/ 797995 h 79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092" h="797995">
                  <a:moveTo>
                    <a:pt x="305092" y="797995"/>
                  </a:moveTo>
                  <a:cubicBezTo>
                    <a:pt x="305092" y="797995"/>
                    <a:pt x="152424" y="562580"/>
                    <a:pt x="152424" y="157767"/>
                  </a:cubicBezTo>
                  <a:lnTo>
                    <a:pt x="245436" y="246345"/>
                  </a:lnTo>
                  <a:lnTo>
                    <a:pt x="109191" y="0"/>
                  </a:lnTo>
                  <a:lnTo>
                    <a:pt x="0" y="228477"/>
                  </a:lnTo>
                  <a:lnTo>
                    <a:pt x="90925" y="156533"/>
                  </a:lnTo>
                  <a:cubicBezTo>
                    <a:pt x="90925" y="157486"/>
                    <a:pt x="37043" y="551967"/>
                    <a:pt x="305092" y="797995"/>
                  </a:cubicBezTo>
                  <a:close/>
                </a:path>
              </a:pathLst>
            </a:custGeom>
            <a:grpFill/>
            <a:ln w="9525" cap="flat">
              <a:noFill/>
              <a:prstDash val="solid"/>
              <a:miter/>
            </a:ln>
          </p:spPr>
          <p:txBody>
            <a:bodyPr rtlCol="0" anchor="ctr"/>
            <a:lstStyle/>
            <a:p>
              <a:endParaRPr lang="en-US" sz="1600"/>
            </a:p>
          </p:txBody>
        </p:sp>
      </p:grpSp>
      <p:sp>
        <p:nvSpPr>
          <p:cNvPr id="37" name="TextBox 36">
            <a:extLst>
              <a:ext uri="{FF2B5EF4-FFF2-40B4-BE49-F238E27FC236}">
                <a16:creationId xmlns:a16="http://schemas.microsoft.com/office/drawing/2014/main" id="{60976A08-ED60-E7A9-C33E-FBC5E46A3CD9}"/>
              </a:ext>
            </a:extLst>
          </p:cNvPr>
          <p:cNvSpPr txBox="1"/>
          <p:nvPr/>
        </p:nvSpPr>
        <p:spPr>
          <a:xfrm>
            <a:off x="8929835" y="4122518"/>
            <a:ext cx="723610" cy="246221"/>
          </a:xfrm>
          <a:prstGeom prst="rect">
            <a:avLst/>
          </a:prstGeom>
          <a:solidFill>
            <a:schemeClr val="bg1">
              <a:alpha val="50183"/>
            </a:schemeClr>
          </a:solidFill>
          <a:ln>
            <a:noFill/>
          </a:ln>
        </p:spPr>
        <p:txBody>
          <a:bodyPr wrap="square" lIns="0" tIns="0" rIns="0" bIns="0">
            <a:sp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entury Gothic" panose="020F0302020204030204"/>
              </a:rPr>
              <a:t>V&amp;V</a:t>
            </a:r>
          </a:p>
        </p:txBody>
      </p:sp>
      <p:sp>
        <p:nvSpPr>
          <p:cNvPr id="38" name="TextBox 37">
            <a:extLst>
              <a:ext uri="{FF2B5EF4-FFF2-40B4-BE49-F238E27FC236}">
                <a16:creationId xmlns:a16="http://schemas.microsoft.com/office/drawing/2014/main" id="{A66D287C-AB0E-3C41-0B9F-2082F51AA773}"/>
              </a:ext>
            </a:extLst>
          </p:cNvPr>
          <p:cNvSpPr txBox="1"/>
          <p:nvPr/>
        </p:nvSpPr>
        <p:spPr>
          <a:xfrm>
            <a:off x="6773594" y="6009329"/>
            <a:ext cx="1172116" cy="307777"/>
          </a:xfrm>
          <a:prstGeom prst="rect">
            <a:avLst/>
          </a:prstGeom>
          <a:solidFill>
            <a:schemeClr val="bg1">
              <a:alpha val="50797"/>
            </a:schemeClr>
          </a:solidFill>
        </p:spPr>
        <p:txBody>
          <a:bodyPr wrap="none" rtlCol="0">
            <a:spAutoFit/>
          </a:bodyPr>
          <a:lstStyle/>
          <a:p>
            <a:r>
              <a:rPr lang="en-US" sz="1400" b="1" dirty="0">
                <a:latin typeface="Century Gothic" panose="020B0502020202020204" pitchFamily="34" charset="0"/>
              </a:rPr>
              <a:t>Adjustment</a:t>
            </a:r>
          </a:p>
        </p:txBody>
      </p:sp>
      <p:grpSp>
        <p:nvGrpSpPr>
          <p:cNvPr id="40" name="Group 39">
            <a:extLst>
              <a:ext uri="{FF2B5EF4-FFF2-40B4-BE49-F238E27FC236}">
                <a16:creationId xmlns:a16="http://schemas.microsoft.com/office/drawing/2014/main" id="{AA2A3796-034F-5D8D-0FCA-D42DCCC64333}"/>
              </a:ext>
            </a:extLst>
          </p:cNvPr>
          <p:cNvGrpSpPr/>
          <p:nvPr/>
        </p:nvGrpSpPr>
        <p:grpSpPr>
          <a:xfrm>
            <a:off x="547135" y="3416555"/>
            <a:ext cx="1408656" cy="1140343"/>
            <a:chOff x="1114999" y="2371336"/>
            <a:chExt cx="1504809" cy="1218181"/>
          </a:xfrm>
        </p:grpSpPr>
        <p:pic>
          <p:nvPicPr>
            <p:cNvPr id="49" name="Graphic 48" descr="Filter with solid fill">
              <a:extLst>
                <a:ext uri="{FF2B5EF4-FFF2-40B4-BE49-F238E27FC236}">
                  <a16:creationId xmlns:a16="http://schemas.microsoft.com/office/drawing/2014/main" id="{A3CB3969-7E10-3D6F-1582-4A9777724B8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14999" y="2371336"/>
              <a:ext cx="1504809" cy="1218181"/>
            </a:xfrm>
            <a:prstGeom prst="rect">
              <a:avLst/>
            </a:prstGeom>
          </p:spPr>
        </p:pic>
        <p:sp>
          <p:nvSpPr>
            <p:cNvPr id="50" name="TextBox 49">
              <a:extLst>
                <a:ext uri="{FF2B5EF4-FFF2-40B4-BE49-F238E27FC236}">
                  <a16:creationId xmlns:a16="http://schemas.microsoft.com/office/drawing/2014/main" id="{6D8164FB-93C5-4F8F-4DA6-7F91E42B90CD}"/>
                </a:ext>
              </a:extLst>
            </p:cNvPr>
            <p:cNvSpPr txBox="1"/>
            <p:nvPr/>
          </p:nvSpPr>
          <p:spPr>
            <a:xfrm>
              <a:off x="1294864" y="2561507"/>
              <a:ext cx="1209443" cy="526056"/>
            </a:xfrm>
            <a:prstGeom prst="rect">
              <a:avLst/>
            </a:prstGeom>
            <a:solidFill>
              <a:schemeClr val="bg1">
                <a:alpha val="41000"/>
              </a:schemeClr>
            </a:solidFill>
          </p:spPr>
          <p:txBody>
            <a:bodyPr wrap="square" lIns="0" tIns="0" rIns="0" bIns="0" rtlCol="0">
              <a:spAutoFit/>
            </a:bodyPr>
            <a:lstStyle/>
            <a:p>
              <a:pPr algn="ctr"/>
              <a:r>
                <a:rPr lang="en-US" sz="1600" kern="0" dirty="0">
                  <a:solidFill>
                    <a:prstClr val="black"/>
                  </a:solidFill>
                  <a:latin typeface="Century Gothic" panose="020F0302020204030204"/>
                </a:rPr>
                <a:t>Neutron Standard</a:t>
              </a:r>
              <a:r>
                <a:rPr lang="en-US" sz="1200" kern="0" dirty="0">
                  <a:solidFill>
                    <a:prstClr val="black"/>
                  </a:solidFill>
                  <a:latin typeface="Century Gothic" panose="020F0302020204030204"/>
                </a:rPr>
                <a:t>s</a:t>
              </a:r>
            </a:p>
          </p:txBody>
        </p:sp>
      </p:grpSp>
      <p:sp>
        <p:nvSpPr>
          <p:cNvPr id="41" name="Graphic 183" descr="Arrow: Clockwise curve with solid fill">
            <a:extLst>
              <a:ext uri="{FF2B5EF4-FFF2-40B4-BE49-F238E27FC236}">
                <a16:creationId xmlns:a16="http://schemas.microsoft.com/office/drawing/2014/main" id="{845F5C14-9A05-EEDE-5AF4-72B0CAE78A86}"/>
              </a:ext>
            </a:extLst>
          </p:cNvPr>
          <p:cNvSpPr/>
          <p:nvPr/>
        </p:nvSpPr>
        <p:spPr>
          <a:xfrm rot="5400000" flipH="1">
            <a:off x="2121689" y="3739910"/>
            <a:ext cx="385474" cy="698013"/>
          </a:xfrm>
          <a:custGeom>
            <a:avLst/>
            <a:gdLst>
              <a:gd name="connsiteX0" fmla="*/ 552450 w 552450"/>
              <a:gd name="connsiteY0" fmla="*/ 704876 h 704876"/>
              <a:gd name="connsiteX1" fmla="*/ 323850 w 552450"/>
              <a:gd name="connsiteY1" fmla="*/ 228626 h 704876"/>
              <a:gd name="connsiteX2" fmla="*/ 457200 w 552450"/>
              <a:gd name="connsiteY2" fmla="*/ 228626 h 704876"/>
              <a:gd name="connsiteX3" fmla="*/ 228600 w 552450"/>
              <a:gd name="connsiteY3" fmla="*/ 26 h 704876"/>
              <a:gd name="connsiteX4" fmla="*/ 0 w 552450"/>
              <a:gd name="connsiteY4" fmla="*/ 228626 h 704876"/>
              <a:gd name="connsiteX5" fmla="*/ 123825 w 552450"/>
              <a:gd name="connsiteY5" fmla="*/ 228626 h 704876"/>
              <a:gd name="connsiteX6" fmla="*/ 552450 w 552450"/>
              <a:gd name="connsiteY6" fmla="*/ 704876 h 704876"/>
              <a:gd name="connsiteX0" fmla="*/ 552450 w 552450"/>
              <a:gd name="connsiteY0" fmla="*/ 704850 h 704850"/>
              <a:gd name="connsiteX1" fmla="*/ 323850 w 552450"/>
              <a:gd name="connsiteY1" fmla="*/ 228600 h 704850"/>
              <a:gd name="connsiteX2" fmla="*/ 457200 w 552450"/>
              <a:gd name="connsiteY2" fmla="*/ 228600 h 704850"/>
              <a:gd name="connsiteX3" fmla="*/ 228600 w 552450"/>
              <a:gd name="connsiteY3" fmla="*/ 0 h 704850"/>
              <a:gd name="connsiteX4" fmla="*/ 0 w 552450"/>
              <a:gd name="connsiteY4" fmla="*/ 228600 h 704850"/>
              <a:gd name="connsiteX5" fmla="*/ 187620 w 552450"/>
              <a:gd name="connsiteY5" fmla="*/ 228600 h 704850"/>
              <a:gd name="connsiteX6" fmla="*/ 552450 w 552450"/>
              <a:gd name="connsiteY6" fmla="*/ 704850 h 704850"/>
              <a:gd name="connsiteX0" fmla="*/ 552450 w 552450"/>
              <a:gd name="connsiteY0" fmla="*/ 704850 h 704850"/>
              <a:gd name="connsiteX1" fmla="*/ 281319 w 552450"/>
              <a:gd name="connsiteY1" fmla="*/ 228600 h 704850"/>
              <a:gd name="connsiteX2" fmla="*/ 457200 w 552450"/>
              <a:gd name="connsiteY2" fmla="*/ 228600 h 704850"/>
              <a:gd name="connsiteX3" fmla="*/ 228600 w 552450"/>
              <a:gd name="connsiteY3" fmla="*/ 0 h 704850"/>
              <a:gd name="connsiteX4" fmla="*/ 0 w 552450"/>
              <a:gd name="connsiteY4" fmla="*/ 228600 h 704850"/>
              <a:gd name="connsiteX5" fmla="*/ 187620 w 552450"/>
              <a:gd name="connsiteY5" fmla="*/ 228600 h 704850"/>
              <a:gd name="connsiteX6" fmla="*/ 552450 w 552450"/>
              <a:gd name="connsiteY6" fmla="*/ 704850 h 704850"/>
              <a:gd name="connsiteX0" fmla="*/ 456757 w 456757"/>
              <a:gd name="connsiteY0" fmla="*/ 704850 h 704850"/>
              <a:gd name="connsiteX1" fmla="*/ 185626 w 456757"/>
              <a:gd name="connsiteY1" fmla="*/ 228600 h 704850"/>
              <a:gd name="connsiteX2" fmla="*/ 361507 w 456757"/>
              <a:gd name="connsiteY2" fmla="*/ 228600 h 704850"/>
              <a:gd name="connsiteX3" fmla="*/ 132907 w 456757"/>
              <a:gd name="connsiteY3" fmla="*/ 0 h 704850"/>
              <a:gd name="connsiteX4" fmla="*/ 0 w 456757"/>
              <a:gd name="connsiteY4" fmla="*/ 249865 h 704850"/>
              <a:gd name="connsiteX5" fmla="*/ 91927 w 456757"/>
              <a:gd name="connsiteY5" fmla="*/ 228600 h 704850"/>
              <a:gd name="connsiteX6" fmla="*/ 456757 w 456757"/>
              <a:gd name="connsiteY6" fmla="*/ 704850 h 704850"/>
              <a:gd name="connsiteX0" fmla="*/ 456757 w 456757"/>
              <a:gd name="connsiteY0" fmla="*/ 704850 h 704850"/>
              <a:gd name="connsiteX1" fmla="*/ 185626 w 456757"/>
              <a:gd name="connsiteY1" fmla="*/ 228600 h 704850"/>
              <a:gd name="connsiteX2" fmla="*/ 308344 w 456757"/>
              <a:gd name="connsiteY2" fmla="*/ 239232 h 704850"/>
              <a:gd name="connsiteX3" fmla="*/ 132907 w 456757"/>
              <a:gd name="connsiteY3" fmla="*/ 0 h 704850"/>
              <a:gd name="connsiteX4" fmla="*/ 0 w 456757"/>
              <a:gd name="connsiteY4" fmla="*/ 249865 h 704850"/>
              <a:gd name="connsiteX5" fmla="*/ 91927 w 456757"/>
              <a:gd name="connsiteY5" fmla="*/ 228600 h 704850"/>
              <a:gd name="connsiteX6" fmla="*/ 456757 w 456757"/>
              <a:gd name="connsiteY6" fmla="*/ 704850 h 704850"/>
              <a:gd name="connsiteX0" fmla="*/ 456757 w 456757"/>
              <a:gd name="connsiteY0" fmla="*/ 704850 h 704850"/>
              <a:gd name="connsiteX1" fmla="*/ 185626 w 456757"/>
              <a:gd name="connsiteY1" fmla="*/ 228600 h 704850"/>
              <a:gd name="connsiteX2" fmla="*/ 297711 w 456757"/>
              <a:gd name="connsiteY2" fmla="*/ 271130 h 704850"/>
              <a:gd name="connsiteX3" fmla="*/ 132907 w 456757"/>
              <a:gd name="connsiteY3" fmla="*/ 0 h 704850"/>
              <a:gd name="connsiteX4" fmla="*/ 0 w 456757"/>
              <a:gd name="connsiteY4" fmla="*/ 249865 h 704850"/>
              <a:gd name="connsiteX5" fmla="*/ 91927 w 456757"/>
              <a:gd name="connsiteY5" fmla="*/ 228600 h 704850"/>
              <a:gd name="connsiteX6" fmla="*/ 456757 w 456757"/>
              <a:gd name="connsiteY6" fmla="*/ 704850 h 704850"/>
              <a:gd name="connsiteX0" fmla="*/ 456757 w 456757"/>
              <a:gd name="connsiteY0" fmla="*/ 704850 h 704850"/>
              <a:gd name="connsiteX1" fmla="*/ 165824 w 456757"/>
              <a:gd name="connsiteY1" fmla="*/ 167957 h 704850"/>
              <a:gd name="connsiteX2" fmla="*/ 297711 w 456757"/>
              <a:gd name="connsiteY2" fmla="*/ 271130 h 704850"/>
              <a:gd name="connsiteX3" fmla="*/ 132907 w 456757"/>
              <a:gd name="connsiteY3" fmla="*/ 0 h 704850"/>
              <a:gd name="connsiteX4" fmla="*/ 0 w 456757"/>
              <a:gd name="connsiteY4" fmla="*/ 249865 h 704850"/>
              <a:gd name="connsiteX5" fmla="*/ 91927 w 456757"/>
              <a:gd name="connsiteY5" fmla="*/ 228600 h 704850"/>
              <a:gd name="connsiteX6" fmla="*/ 456757 w 456757"/>
              <a:gd name="connsiteY6" fmla="*/ 704850 h 704850"/>
              <a:gd name="connsiteX0" fmla="*/ 456757 w 456757"/>
              <a:gd name="connsiteY0" fmla="*/ 704850 h 704850"/>
              <a:gd name="connsiteX1" fmla="*/ 165824 w 456757"/>
              <a:gd name="connsiteY1" fmla="*/ 167957 h 704850"/>
              <a:gd name="connsiteX2" fmla="*/ 297711 w 456757"/>
              <a:gd name="connsiteY2" fmla="*/ 271130 h 704850"/>
              <a:gd name="connsiteX3" fmla="*/ 132907 w 456757"/>
              <a:gd name="connsiteY3" fmla="*/ 0 h 704850"/>
              <a:gd name="connsiteX4" fmla="*/ 0 w 456757"/>
              <a:gd name="connsiteY4" fmla="*/ 249865 h 704850"/>
              <a:gd name="connsiteX5" fmla="*/ 89038 w 456757"/>
              <a:gd name="connsiteY5" fmla="*/ 151248 h 704850"/>
              <a:gd name="connsiteX6" fmla="*/ 456757 w 456757"/>
              <a:gd name="connsiteY6" fmla="*/ 704850 h 704850"/>
              <a:gd name="connsiteX0" fmla="*/ 456757 w 456757"/>
              <a:gd name="connsiteY0" fmla="*/ 704850 h 704850"/>
              <a:gd name="connsiteX1" fmla="*/ 165824 w 456757"/>
              <a:gd name="connsiteY1" fmla="*/ 167957 h 704850"/>
              <a:gd name="connsiteX2" fmla="*/ 297711 w 456757"/>
              <a:gd name="connsiteY2" fmla="*/ 271130 h 704850"/>
              <a:gd name="connsiteX3" fmla="*/ 132907 w 456757"/>
              <a:gd name="connsiteY3" fmla="*/ 0 h 704850"/>
              <a:gd name="connsiteX4" fmla="*/ 0 w 456757"/>
              <a:gd name="connsiteY4" fmla="*/ 249865 h 704850"/>
              <a:gd name="connsiteX5" fmla="*/ 100235 w 456757"/>
              <a:gd name="connsiteY5" fmla="*/ 164648 h 704850"/>
              <a:gd name="connsiteX6" fmla="*/ 456757 w 456757"/>
              <a:gd name="connsiteY6" fmla="*/ 704850 h 704850"/>
              <a:gd name="connsiteX0" fmla="*/ 456757 w 456757"/>
              <a:gd name="connsiteY0" fmla="*/ 704850 h 704850"/>
              <a:gd name="connsiteX1" fmla="*/ 176140 w 456757"/>
              <a:gd name="connsiteY1" fmla="*/ 157767 h 704850"/>
              <a:gd name="connsiteX2" fmla="*/ 297711 w 456757"/>
              <a:gd name="connsiteY2" fmla="*/ 271130 h 704850"/>
              <a:gd name="connsiteX3" fmla="*/ 132907 w 456757"/>
              <a:gd name="connsiteY3" fmla="*/ 0 h 704850"/>
              <a:gd name="connsiteX4" fmla="*/ 0 w 456757"/>
              <a:gd name="connsiteY4" fmla="*/ 249865 h 704850"/>
              <a:gd name="connsiteX5" fmla="*/ 100235 w 456757"/>
              <a:gd name="connsiteY5" fmla="*/ 164648 h 704850"/>
              <a:gd name="connsiteX6" fmla="*/ 456757 w 456757"/>
              <a:gd name="connsiteY6" fmla="*/ 704850 h 704850"/>
              <a:gd name="connsiteX0" fmla="*/ 456757 w 456757"/>
              <a:gd name="connsiteY0" fmla="*/ 704850 h 704850"/>
              <a:gd name="connsiteX1" fmla="*/ 176140 w 456757"/>
              <a:gd name="connsiteY1" fmla="*/ 157767 h 704850"/>
              <a:gd name="connsiteX2" fmla="*/ 297711 w 456757"/>
              <a:gd name="connsiteY2" fmla="*/ 271130 h 704850"/>
              <a:gd name="connsiteX3" fmla="*/ 132907 w 456757"/>
              <a:gd name="connsiteY3" fmla="*/ 0 h 704850"/>
              <a:gd name="connsiteX4" fmla="*/ 0 w 456757"/>
              <a:gd name="connsiteY4" fmla="*/ 249865 h 704850"/>
              <a:gd name="connsiteX5" fmla="*/ 114641 w 456757"/>
              <a:gd name="connsiteY5" fmla="*/ 156533 h 704850"/>
              <a:gd name="connsiteX6" fmla="*/ 456757 w 456757"/>
              <a:gd name="connsiteY6" fmla="*/ 704850 h 704850"/>
              <a:gd name="connsiteX0" fmla="*/ 441345 w 441345"/>
              <a:gd name="connsiteY0" fmla="*/ 704850 h 704850"/>
              <a:gd name="connsiteX1" fmla="*/ 160728 w 441345"/>
              <a:gd name="connsiteY1" fmla="*/ 157767 h 704850"/>
              <a:gd name="connsiteX2" fmla="*/ 282299 w 441345"/>
              <a:gd name="connsiteY2" fmla="*/ 271130 h 704850"/>
              <a:gd name="connsiteX3" fmla="*/ 117495 w 441345"/>
              <a:gd name="connsiteY3" fmla="*/ 0 h 704850"/>
              <a:gd name="connsiteX4" fmla="*/ 0 w 441345"/>
              <a:gd name="connsiteY4" fmla="*/ 244832 h 704850"/>
              <a:gd name="connsiteX5" fmla="*/ 99229 w 441345"/>
              <a:gd name="connsiteY5" fmla="*/ 156533 h 704850"/>
              <a:gd name="connsiteX6" fmla="*/ 441345 w 441345"/>
              <a:gd name="connsiteY6" fmla="*/ 704850 h 704850"/>
              <a:gd name="connsiteX0" fmla="*/ 441345 w 441345"/>
              <a:gd name="connsiteY0" fmla="*/ 704850 h 704850"/>
              <a:gd name="connsiteX1" fmla="*/ 160728 w 441345"/>
              <a:gd name="connsiteY1" fmla="*/ 157767 h 704850"/>
              <a:gd name="connsiteX2" fmla="*/ 253740 w 441345"/>
              <a:gd name="connsiteY2" fmla="*/ 246345 h 704850"/>
              <a:gd name="connsiteX3" fmla="*/ 117495 w 441345"/>
              <a:gd name="connsiteY3" fmla="*/ 0 h 704850"/>
              <a:gd name="connsiteX4" fmla="*/ 0 w 441345"/>
              <a:gd name="connsiteY4" fmla="*/ 244832 h 704850"/>
              <a:gd name="connsiteX5" fmla="*/ 99229 w 441345"/>
              <a:gd name="connsiteY5" fmla="*/ 156533 h 704850"/>
              <a:gd name="connsiteX6" fmla="*/ 441345 w 441345"/>
              <a:gd name="connsiteY6" fmla="*/ 704850 h 704850"/>
              <a:gd name="connsiteX0" fmla="*/ 433041 w 433041"/>
              <a:gd name="connsiteY0" fmla="*/ 704850 h 704850"/>
              <a:gd name="connsiteX1" fmla="*/ 152424 w 433041"/>
              <a:gd name="connsiteY1" fmla="*/ 157767 h 704850"/>
              <a:gd name="connsiteX2" fmla="*/ 245436 w 433041"/>
              <a:gd name="connsiteY2" fmla="*/ 246345 h 704850"/>
              <a:gd name="connsiteX3" fmla="*/ 109191 w 433041"/>
              <a:gd name="connsiteY3" fmla="*/ 0 h 704850"/>
              <a:gd name="connsiteX4" fmla="*/ 0 w 433041"/>
              <a:gd name="connsiteY4" fmla="*/ 228477 h 704850"/>
              <a:gd name="connsiteX5" fmla="*/ 90925 w 433041"/>
              <a:gd name="connsiteY5" fmla="*/ 156533 h 704850"/>
              <a:gd name="connsiteX6" fmla="*/ 433041 w 433041"/>
              <a:gd name="connsiteY6" fmla="*/ 704850 h 704850"/>
              <a:gd name="connsiteX0" fmla="*/ 305092 w 305092"/>
              <a:gd name="connsiteY0" fmla="*/ 797995 h 797995"/>
              <a:gd name="connsiteX1" fmla="*/ 152424 w 305092"/>
              <a:gd name="connsiteY1" fmla="*/ 157767 h 797995"/>
              <a:gd name="connsiteX2" fmla="*/ 245436 w 305092"/>
              <a:gd name="connsiteY2" fmla="*/ 246345 h 797995"/>
              <a:gd name="connsiteX3" fmla="*/ 109191 w 305092"/>
              <a:gd name="connsiteY3" fmla="*/ 0 h 797995"/>
              <a:gd name="connsiteX4" fmla="*/ 0 w 305092"/>
              <a:gd name="connsiteY4" fmla="*/ 228477 h 797995"/>
              <a:gd name="connsiteX5" fmla="*/ 90925 w 305092"/>
              <a:gd name="connsiteY5" fmla="*/ 156533 h 797995"/>
              <a:gd name="connsiteX6" fmla="*/ 305092 w 305092"/>
              <a:gd name="connsiteY6" fmla="*/ 797995 h 797995"/>
              <a:gd name="connsiteX0" fmla="*/ 305092 w 305092"/>
              <a:gd name="connsiteY0" fmla="*/ 797995 h 797995"/>
              <a:gd name="connsiteX1" fmla="*/ 152424 w 305092"/>
              <a:gd name="connsiteY1" fmla="*/ 157767 h 797995"/>
              <a:gd name="connsiteX2" fmla="*/ 245436 w 305092"/>
              <a:gd name="connsiteY2" fmla="*/ 246345 h 797995"/>
              <a:gd name="connsiteX3" fmla="*/ 109191 w 305092"/>
              <a:gd name="connsiteY3" fmla="*/ 0 h 797995"/>
              <a:gd name="connsiteX4" fmla="*/ 0 w 305092"/>
              <a:gd name="connsiteY4" fmla="*/ 228477 h 797995"/>
              <a:gd name="connsiteX5" fmla="*/ 90925 w 305092"/>
              <a:gd name="connsiteY5" fmla="*/ 156533 h 797995"/>
              <a:gd name="connsiteX6" fmla="*/ 305092 w 305092"/>
              <a:gd name="connsiteY6" fmla="*/ 797995 h 79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092" h="797995">
                <a:moveTo>
                  <a:pt x="305092" y="797995"/>
                </a:moveTo>
                <a:cubicBezTo>
                  <a:pt x="305092" y="797995"/>
                  <a:pt x="152424" y="562580"/>
                  <a:pt x="152424" y="157767"/>
                </a:cubicBezTo>
                <a:lnTo>
                  <a:pt x="245436" y="246345"/>
                </a:lnTo>
                <a:lnTo>
                  <a:pt x="109191" y="0"/>
                </a:lnTo>
                <a:lnTo>
                  <a:pt x="0" y="228477"/>
                </a:lnTo>
                <a:lnTo>
                  <a:pt x="90925" y="156533"/>
                </a:lnTo>
                <a:cubicBezTo>
                  <a:pt x="90925" y="157486"/>
                  <a:pt x="37043" y="551967"/>
                  <a:pt x="305092" y="797995"/>
                </a:cubicBezTo>
                <a:close/>
              </a:path>
            </a:pathLst>
          </a:custGeom>
          <a:solidFill>
            <a:schemeClr val="accent2"/>
          </a:solidFill>
          <a:ln w="9525" cap="flat">
            <a:noFill/>
            <a:prstDash val="solid"/>
            <a:miter/>
          </a:ln>
        </p:spPr>
        <p:txBody>
          <a:bodyPr rtlCol="0" anchor="ctr"/>
          <a:lstStyle/>
          <a:p>
            <a:endParaRPr lang="en-US" sz="1600"/>
          </a:p>
        </p:txBody>
      </p:sp>
      <p:grpSp>
        <p:nvGrpSpPr>
          <p:cNvPr id="42" name="Group 41">
            <a:extLst>
              <a:ext uri="{FF2B5EF4-FFF2-40B4-BE49-F238E27FC236}">
                <a16:creationId xmlns:a16="http://schemas.microsoft.com/office/drawing/2014/main" id="{0561ECE0-6391-E0F7-FA33-1F60C0007AF5}"/>
              </a:ext>
            </a:extLst>
          </p:cNvPr>
          <p:cNvGrpSpPr/>
          <p:nvPr/>
        </p:nvGrpSpPr>
        <p:grpSpPr>
          <a:xfrm>
            <a:off x="1738075" y="2234610"/>
            <a:ext cx="1368883" cy="1368883"/>
            <a:chOff x="2723382" y="1518025"/>
            <a:chExt cx="1368883" cy="1368883"/>
          </a:xfrm>
        </p:grpSpPr>
        <p:pic>
          <p:nvPicPr>
            <p:cNvPr id="47" name="Graphic 46" descr="Remote learning science with solid fill">
              <a:extLst>
                <a:ext uri="{FF2B5EF4-FFF2-40B4-BE49-F238E27FC236}">
                  <a16:creationId xmlns:a16="http://schemas.microsoft.com/office/drawing/2014/main" id="{FCCC4C43-844E-0309-FB78-A651D42DB4F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723382" y="1518025"/>
              <a:ext cx="1368883" cy="1368883"/>
            </a:xfrm>
            <a:prstGeom prst="rect">
              <a:avLst/>
            </a:prstGeom>
          </p:spPr>
        </p:pic>
        <p:sp>
          <p:nvSpPr>
            <p:cNvPr id="48" name="TextBox 47">
              <a:extLst>
                <a:ext uri="{FF2B5EF4-FFF2-40B4-BE49-F238E27FC236}">
                  <a16:creationId xmlns:a16="http://schemas.microsoft.com/office/drawing/2014/main" id="{4542BCFD-5750-CBF2-2052-FAE0D90799D0}"/>
                </a:ext>
              </a:extLst>
            </p:cNvPr>
            <p:cNvSpPr txBox="1"/>
            <p:nvPr/>
          </p:nvSpPr>
          <p:spPr>
            <a:xfrm>
              <a:off x="3062003" y="1857546"/>
              <a:ext cx="689291" cy="492443"/>
            </a:xfrm>
            <a:prstGeom prst="rect">
              <a:avLst/>
            </a:prstGeom>
            <a:solidFill>
              <a:schemeClr val="bg1">
                <a:alpha val="52000"/>
              </a:schemeClr>
            </a:solidFill>
          </p:spPr>
          <p:txBody>
            <a:bodyPr wrap="none" lIns="0" tIns="0" rIns="0" bIns="0" rtlCol="0">
              <a:spAutoFit/>
            </a:bodyPr>
            <a:lstStyle/>
            <a:p>
              <a:pPr algn="ctr"/>
              <a:br>
                <a:rPr lang="en-US" sz="1600" b="1" kern="0" dirty="0">
                  <a:solidFill>
                    <a:prstClr val="black"/>
                  </a:solidFill>
                  <a:latin typeface="Century Gothic" panose="020F0302020204030204"/>
                </a:rPr>
              </a:br>
              <a:r>
                <a:rPr lang="en-US" sz="1600" b="1" kern="0" dirty="0">
                  <a:solidFill>
                    <a:prstClr val="black"/>
                  </a:solidFill>
                  <a:latin typeface="Century Gothic" panose="020F0302020204030204"/>
                </a:rPr>
                <a:t>theory </a:t>
              </a:r>
            </a:p>
          </p:txBody>
        </p:sp>
      </p:grpSp>
      <p:sp>
        <p:nvSpPr>
          <p:cNvPr id="43" name="Graphic 183" descr="Arrow: Clockwise curve with solid fill">
            <a:extLst>
              <a:ext uri="{FF2B5EF4-FFF2-40B4-BE49-F238E27FC236}">
                <a16:creationId xmlns:a16="http://schemas.microsoft.com/office/drawing/2014/main" id="{5885250D-9CA8-416A-2D86-E9700FEAE655}"/>
              </a:ext>
            </a:extLst>
          </p:cNvPr>
          <p:cNvSpPr/>
          <p:nvPr/>
        </p:nvSpPr>
        <p:spPr>
          <a:xfrm rot="20814632" flipH="1" flipV="1">
            <a:off x="3088191" y="2702758"/>
            <a:ext cx="371857" cy="609200"/>
          </a:xfrm>
          <a:custGeom>
            <a:avLst/>
            <a:gdLst>
              <a:gd name="connsiteX0" fmla="*/ 552450 w 552450"/>
              <a:gd name="connsiteY0" fmla="*/ 704876 h 704876"/>
              <a:gd name="connsiteX1" fmla="*/ 323850 w 552450"/>
              <a:gd name="connsiteY1" fmla="*/ 228626 h 704876"/>
              <a:gd name="connsiteX2" fmla="*/ 457200 w 552450"/>
              <a:gd name="connsiteY2" fmla="*/ 228626 h 704876"/>
              <a:gd name="connsiteX3" fmla="*/ 228600 w 552450"/>
              <a:gd name="connsiteY3" fmla="*/ 26 h 704876"/>
              <a:gd name="connsiteX4" fmla="*/ 0 w 552450"/>
              <a:gd name="connsiteY4" fmla="*/ 228626 h 704876"/>
              <a:gd name="connsiteX5" fmla="*/ 123825 w 552450"/>
              <a:gd name="connsiteY5" fmla="*/ 228626 h 704876"/>
              <a:gd name="connsiteX6" fmla="*/ 552450 w 552450"/>
              <a:gd name="connsiteY6" fmla="*/ 704876 h 704876"/>
              <a:gd name="connsiteX0" fmla="*/ 552450 w 552450"/>
              <a:gd name="connsiteY0" fmla="*/ 704850 h 704850"/>
              <a:gd name="connsiteX1" fmla="*/ 323850 w 552450"/>
              <a:gd name="connsiteY1" fmla="*/ 228600 h 704850"/>
              <a:gd name="connsiteX2" fmla="*/ 457200 w 552450"/>
              <a:gd name="connsiteY2" fmla="*/ 228600 h 704850"/>
              <a:gd name="connsiteX3" fmla="*/ 228600 w 552450"/>
              <a:gd name="connsiteY3" fmla="*/ 0 h 704850"/>
              <a:gd name="connsiteX4" fmla="*/ 0 w 552450"/>
              <a:gd name="connsiteY4" fmla="*/ 228600 h 704850"/>
              <a:gd name="connsiteX5" fmla="*/ 187620 w 552450"/>
              <a:gd name="connsiteY5" fmla="*/ 228600 h 704850"/>
              <a:gd name="connsiteX6" fmla="*/ 552450 w 552450"/>
              <a:gd name="connsiteY6" fmla="*/ 704850 h 704850"/>
              <a:gd name="connsiteX0" fmla="*/ 552450 w 552450"/>
              <a:gd name="connsiteY0" fmla="*/ 704850 h 704850"/>
              <a:gd name="connsiteX1" fmla="*/ 281319 w 552450"/>
              <a:gd name="connsiteY1" fmla="*/ 228600 h 704850"/>
              <a:gd name="connsiteX2" fmla="*/ 457200 w 552450"/>
              <a:gd name="connsiteY2" fmla="*/ 228600 h 704850"/>
              <a:gd name="connsiteX3" fmla="*/ 228600 w 552450"/>
              <a:gd name="connsiteY3" fmla="*/ 0 h 704850"/>
              <a:gd name="connsiteX4" fmla="*/ 0 w 552450"/>
              <a:gd name="connsiteY4" fmla="*/ 228600 h 704850"/>
              <a:gd name="connsiteX5" fmla="*/ 187620 w 552450"/>
              <a:gd name="connsiteY5" fmla="*/ 228600 h 704850"/>
              <a:gd name="connsiteX6" fmla="*/ 552450 w 552450"/>
              <a:gd name="connsiteY6" fmla="*/ 704850 h 704850"/>
              <a:gd name="connsiteX0" fmla="*/ 456757 w 456757"/>
              <a:gd name="connsiteY0" fmla="*/ 704850 h 704850"/>
              <a:gd name="connsiteX1" fmla="*/ 185626 w 456757"/>
              <a:gd name="connsiteY1" fmla="*/ 228600 h 704850"/>
              <a:gd name="connsiteX2" fmla="*/ 361507 w 456757"/>
              <a:gd name="connsiteY2" fmla="*/ 228600 h 704850"/>
              <a:gd name="connsiteX3" fmla="*/ 132907 w 456757"/>
              <a:gd name="connsiteY3" fmla="*/ 0 h 704850"/>
              <a:gd name="connsiteX4" fmla="*/ 0 w 456757"/>
              <a:gd name="connsiteY4" fmla="*/ 249865 h 704850"/>
              <a:gd name="connsiteX5" fmla="*/ 91927 w 456757"/>
              <a:gd name="connsiteY5" fmla="*/ 228600 h 704850"/>
              <a:gd name="connsiteX6" fmla="*/ 456757 w 456757"/>
              <a:gd name="connsiteY6" fmla="*/ 704850 h 704850"/>
              <a:gd name="connsiteX0" fmla="*/ 456757 w 456757"/>
              <a:gd name="connsiteY0" fmla="*/ 704850 h 704850"/>
              <a:gd name="connsiteX1" fmla="*/ 185626 w 456757"/>
              <a:gd name="connsiteY1" fmla="*/ 228600 h 704850"/>
              <a:gd name="connsiteX2" fmla="*/ 308344 w 456757"/>
              <a:gd name="connsiteY2" fmla="*/ 239232 h 704850"/>
              <a:gd name="connsiteX3" fmla="*/ 132907 w 456757"/>
              <a:gd name="connsiteY3" fmla="*/ 0 h 704850"/>
              <a:gd name="connsiteX4" fmla="*/ 0 w 456757"/>
              <a:gd name="connsiteY4" fmla="*/ 249865 h 704850"/>
              <a:gd name="connsiteX5" fmla="*/ 91927 w 456757"/>
              <a:gd name="connsiteY5" fmla="*/ 228600 h 704850"/>
              <a:gd name="connsiteX6" fmla="*/ 456757 w 456757"/>
              <a:gd name="connsiteY6" fmla="*/ 704850 h 704850"/>
              <a:gd name="connsiteX0" fmla="*/ 456757 w 456757"/>
              <a:gd name="connsiteY0" fmla="*/ 704850 h 704850"/>
              <a:gd name="connsiteX1" fmla="*/ 185626 w 456757"/>
              <a:gd name="connsiteY1" fmla="*/ 228600 h 704850"/>
              <a:gd name="connsiteX2" fmla="*/ 297711 w 456757"/>
              <a:gd name="connsiteY2" fmla="*/ 271130 h 704850"/>
              <a:gd name="connsiteX3" fmla="*/ 132907 w 456757"/>
              <a:gd name="connsiteY3" fmla="*/ 0 h 704850"/>
              <a:gd name="connsiteX4" fmla="*/ 0 w 456757"/>
              <a:gd name="connsiteY4" fmla="*/ 249865 h 704850"/>
              <a:gd name="connsiteX5" fmla="*/ 91927 w 456757"/>
              <a:gd name="connsiteY5" fmla="*/ 228600 h 704850"/>
              <a:gd name="connsiteX6" fmla="*/ 456757 w 456757"/>
              <a:gd name="connsiteY6" fmla="*/ 704850 h 704850"/>
              <a:gd name="connsiteX0" fmla="*/ 456757 w 456757"/>
              <a:gd name="connsiteY0" fmla="*/ 704850 h 704850"/>
              <a:gd name="connsiteX1" fmla="*/ 165824 w 456757"/>
              <a:gd name="connsiteY1" fmla="*/ 167957 h 704850"/>
              <a:gd name="connsiteX2" fmla="*/ 297711 w 456757"/>
              <a:gd name="connsiteY2" fmla="*/ 271130 h 704850"/>
              <a:gd name="connsiteX3" fmla="*/ 132907 w 456757"/>
              <a:gd name="connsiteY3" fmla="*/ 0 h 704850"/>
              <a:gd name="connsiteX4" fmla="*/ 0 w 456757"/>
              <a:gd name="connsiteY4" fmla="*/ 249865 h 704850"/>
              <a:gd name="connsiteX5" fmla="*/ 91927 w 456757"/>
              <a:gd name="connsiteY5" fmla="*/ 228600 h 704850"/>
              <a:gd name="connsiteX6" fmla="*/ 456757 w 456757"/>
              <a:gd name="connsiteY6" fmla="*/ 704850 h 704850"/>
              <a:gd name="connsiteX0" fmla="*/ 456757 w 456757"/>
              <a:gd name="connsiteY0" fmla="*/ 704850 h 704850"/>
              <a:gd name="connsiteX1" fmla="*/ 165824 w 456757"/>
              <a:gd name="connsiteY1" fmla="*/ 167957 h 704850"/>
              <a:gd name="connsiteX2" fmla="*/ 297711 w 456757"/>
              <a:gd name="connsiteY2" fmla="*/ 271130 h 704850"/>
              <a:gd name="connsiteX3" fmla="*/ 132907 w 456757"/>
              <a:gd name="connsiteY3" fmla="*/ 0 h 704850"/>
              <a:gd name="connsiteX4" fmla="*/ 0 w 456757"/>
              <a:gd name="connsiteY4" fmla="*/ 249865 h 704850"/>
              <a:gd name="connsiteX5" fmla="*/ 89038 w 456757"/>
              <a:gd name="connsiteY5" fmla="*/ 151248 h 704850"/>
              <a:gd name="connsiteX6" fmla="*/ 456757 w 456757"/>
              <a:gd name="connsiteY6" fmla="*/ 704850 h 704850"/>
              <a:gd name="connsiteX0" fmla="*/ 456757 w 456757"/>
              <a:gd name="connsiteY0" fmla="*/ 704850 h 704850"/>
              <a:gd name="connsiteX1" fmla="*/ 165824 w 456757"/>
              <a:gd name="connsiteY1" fmla="*/ 167957 h 704850"/>
              <a:gd name="connsiteX2" fmla="*/ 297711 w 456757"/>
              <a:gd name="connsiteY2" fmla="*/ 271130 h 704850"/>
              <a:gd name="connsiteX3" fmla="*/ 132907 w 456757"/>
              <a:gd name="connsiteY3" fmla="*/ 0 h 704850"/>
              <a:gd name="connsiteX4" fmla="*/ 0 w 456757"/>
              <a:gd name="connsiteY4" fmla="*/ 249865 h 704850"/>
              <a:gd name="connsiteX5" fmla="*/ 100235 w 456757"/>
              <a:gd name="connsiteY5" fmla="*/ 164648 h 704850"/>
              <a:gd name="connsiteX6" fmla="*/ 456757 w 456757"/>
              <a:gd name="connsiteY6" fmla="*/ 704850 h 704850"/>
              <a:gd name="connsiteX0" fmla="*/ 456757 w 456757"/>
              <a:gd name="connsiteY0" fmla="*/ 704850 h 704850"/>
              <a:gd name="connsiteX1" fmla="*/ 176140 w 456757"/>
              <a:gd name="connsiteY1" fmla="*/ 157767 h 704850"/>
              <a:gd name="connsiteX2" fmla="*/ 297711 w 456757"/>
              <a:gd name="connsiteY2" fmla="*/ 271130 h 704850"/>
              <a:gd name="connsiteX3" fmla="*/ 132907 w 456757"/>
              <a:gd name="connsiteY3" fmla="*/ 0 h 704850"/>
              <a:gd name="connsiteX4" fmla="*/ 0 w 456757"/>
              <a:gd name="connsiteY4" fmla="*/ 249865 h 704850"/>
              <a:gd name="connsiteX5" fmla="*/ 100235 w 456757"/>
              <a:gd name="connsiteY5" fmla="*/ 164648 h 704850"/>
              <a:gd name="connsiteX6" fmla="*/ 456757 w 456757"/>
              <a:gd name="connsiteY6" fmla="*/ 704850 h 704850"/>
              <a:gd name="connsiteX0" fmla="*/ 456757 w 456757"/>
              <a:gd name="connsiteY0" fmla="*/ 704850 h 704850"/>
              <a:gd name="connsiteX1" fmla="*/ 176140 w 456757"/>
              <a:gd name="connsiteY1" fmla="*/ 157767 h 704850"/>
              <a:gd name="connsiteX2" fmla="*/ 297711 w 456757"/>
              <a:gd name="connsiteY2" fmla="*/ 271130 h 704850"/>
              <a:gd name="connsiteX3" fmla="*/ 132907 w 456757"/>
              <a:gd name="connsiteY3" fmla="*/ 0 h 704850"/>
              <a:gd name="connsiteX4" fmla="*/ 0 w 456757"/>
              <a:gd name="connsiteY4" fmla="*/ 249865 h 704850"/>
              <a:gd name="connsiteX5" fmla="*/ 114641 w 456757"/>
              <a:gd name="connsiteY5" fmla="*/ 156533 h 704850"/>
              <a:gd name="connsiteX6" fmla="*/ 456757 w 456757"/>
              <a:gd name="connsiteY6" fmla="*/ 704850 h 704850"/>
              <a:gd name="connsiteX0" fmla="*/ 441345 w 441345"/>
              <a:gd name="connsiteY0" fmla="*/ 704850 h 704850"/>
              <a:gd name="connsiteX1" fmla="*/ 160728 w 441345"/>
              <a:gd name="connsiteY1" fmla="*/ 157767 h 704850"/>
              <a:gd name="connsiteX2" fmla="*/ 282299 w 441345"/>
              <a:gd name="connsiteY2" fmla="*/ 271130 h 704850"/>
              <a:gd name="connsiteX3" fmla="*/ 117495 w 441345"/>
              <a:gd name="connsiteY3" fmla="*/ 0 h 704850"/>
              <a:gd name="connsiteX4" fmla="*/ 0 w 441345"/>
              <a:gd name="connsiteY4" fmla="*/ 244832 h 704850"/>
              <a:gd name="connsiteX5" fmla="*/ 99229 w 441345"/>
              <a:gd name="connsiteY5" fmla="*/ 156533 h 704850"/>
              <a:gd name="connsiteX6" fmla="*/ 441345 w 441345"/>
              <a:gd name="connsiteY6" fmla="*/ 704850 h 704850"/>
              <a:gd name="connsiteX0" fmla="*/ 441345 w 441345"/>
              <a:gd name="connsiteY0" fmla="*/ 704850 h 704850"/>
              <a:gd name="connsiteX1" fmla="*/ 160728 w 441345"/>
              <a:gd name="connsiteY1" fmla="*/ 157767 h 704850"/>
              <a:gd name="connsiteX2" fmla="*/ 253740 w 441345"/>
              <a:gd name="connsiteY2" fmla="*/ 246345 h 704850"/>
              <a:gd name="connsiteX3" fmla="*/ 117495 w 441345"/>
              <a:gd name="connsiteY3" fmla="*/ 0 h 704850"/>
              <a:gd name="connsiteX4" fmla="*/ 0 w 441345"/>
              <a:gd name="connsiteY4" fmla="*/ 244832 h 704850"/>
              <a:gd name="connsiteX5" fmla="*/ 99229 w 441345"/>
              <a:gd name="connsiteY5" fmla="*/ 156533 h 704850"/>
              <a:gd name="connsiteX6" fmla="*/ 441345 w 441345"/>
              <a:gd name="connsiteY6" fmla="*/ 704850 h 704850"/>
              <a:gd name="connsiteX0" fmla="*/ 433041 w 433041"/>
              <a:gd name="connsiteY0" fmla="*/ 704850 h 704850"/>
              <a:gd name="connsiteX1" fmla="*/ 152424 w 433041"/>
              <a:gd name="connsiteY1" fmla="*/ 157767 h 704850"/>
              <a:gd name="connsiteX2" fmla="*/ 245436 w 433041"/>
              <a:gd name="connsiteY2" fmla="*/ 246345 h 704850"/>
              <a:gd name="connsiteX3" fmla="*/ 109191 w 433041"/>
              <a:gd name="connsiteY3" fmla="*/ 0 h 704850"/>
              <a:gd name="connsiteX4" fmla="*/ 0 w 433041"/>
              <a:gd name="connsiteY4" fmla="*/ 228477 h 704850"/>
              <a:gd name="connsiteX5" fmla="*/ 90925 w 433041"/>
              <a:gd name="connsiteY5" fmla="*/ 156533 h 704850"/>
              <a:gd name="connsiteX6" fmla="*/ 433041 w 433041"/>
              <a:gd name="connsiteY6" fmla="*/ 704850 h 704850"/>
              <a:gd name="connsiteX0" fmla="*/ 305092 w 305092"/>
              <a:gd name="connsiteY0" fmla="*/ 797995 h 797995"/>
              <a:gd name="connsiteX1" fmla="*/ 152424 w 305092"/>
              <a:gd name="connsiteY1" fmla="*/ 157767 h 797995"/>
              <a:gd name="connsiteX2" fmla="*/ 245436 w 305092"/>
              <a:gd name="connsiteY2" fmla="*/ 246345 h 797995"/>
              <a:gd name="connsiteX3" fmla="*/ 109191 w 305092"/>
              <a:gd name="connsiteY3" fmla="*/ 0 h 797995"/>
              <a:gd name="connsiteX4" fmla="*/ 0 w 305092"/>
              <a:gd name="connsiteY4" fmla="*/ 228477 h 797995"/>
              <a:gd name="connsiteX5" fmla="*/ 90925 w 305092"/>
              <a:gd name="connsiteY5" fmla="*/ 156533 h 797995"/>
              <a:gd name="connsiteX6" fmla="*/ 305092 w 305092"/>
              <a:gd name="connsiteY6" fmla="*/ 797995 h 797995"/>
              <a:gd name="connsiteX0" fmla="*/ 305092 w 305092"/>
              <a:gd name="connsiteY0" fmla="*/ 797995 h 797995"/>
              <a:gd name="connsiteX1" fmla="*/ 152424 w 305092"/>
              <a:gd name="connsiteY1" fmla="*/ 157767 h 797995"/>
              <a:gd name="connsiteX2" fmla="*/ 245436 w 305092"/>
              <a:gd name="connsiteY2" fmla="*/ 246345 h 797995"/>
              <a:gd name="connsiteX3" fmla="*/ 109191 w 305092"/>
              <a:gd name="connsiteY3" fmla="*/ 0 h 797995"/>
              <a:gd name="connsiteX4" fmla="*/ 0 w 305092"/>
              <a:gd name="connsiteY4" fmla="*/ 228477 h 797995"/>
              <a:gd name="connsiteX5" fmla="*/ 90925 w 305092"/>
              <a:gd name="connsiteY5" fmla="*/ 156533 h 797995"/>
              <a:gd name="connsiteX6" fmla="*/ 305092 w 305092"/>
              <a:gd name="connsiteY6" fmla="*/ 797995 h 79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092" h="797995">
                <a:moveTo>
                  <a:pt x="305092" y="797995"/>
                </a:moveTo>
                <a:cubicBezTo>
                  <a:pt x="305092" y="797995"/>
                  <a:pt x="152424" y="562580"/>
                  <a:pt x="152424" y="157767"/>
                </a:cubicBezTo>
                <a:lnTo>
                  <a:pt x="245436" y="246345"/>
                </a:lnTo>
                <a:lnTo>
                  <a:pt x="109191" y="0"/>
                </a:lnTo>
                <a:lnTo>
                  <a:pt x="0" y="228477"/>
                </a:lnTo>
                <a:lnTo>
                  <a:pt x="90925" y="156533"/>
                </a:lnTo>
                <a:cubicBezTo>
                  <a:pt x="90925" y="157486"/>
                  <a:pt x="37043" y="551967"/>
                  <a:pt x="305092" y="797995"/>
                </a:cubicBezTo>
                <a:close/>
              </a:path>
            </a:pathLst>
          </a:custGeom>
          <a:solidFill>
            <a:schemeClr val="accent2"/>
          </a:solidFill>
          <a:ln w="9525" cap="flat">
            <a:noFill/>
            <a:prstDash val="solid"/>
            <a:miter/>
          </a:ln>
        </p:spPr>
        <p:txBody>
          <a:bodyPr rtlCol="0" anchor="ctr"/>
          <a:lstStyle/>
          <a:p>
            <a:endParaRPr lang="en-US" sz="1600"/>
          </a:p>
        </p:txBody>
      </p:sp>
      <p:grpSp>
        <p:nvGrpSpPr>
          <p:cNvPr id="44" name="Group 43">
            <a:extLst>
              <a:ext uri="{FF2B5EF4-FFF2-40B4-BE49-F238E27FC236}">
                <a16:creationId xmlns:a16="http://schemas.microsoft.com/office/drawing/2014/main" id="{88914536-8272-8067-DD5E-28B39FC9A90E}"/>
              </a:ext>
            </a:extLst>
          </p:cNvPr>
          <p:cNvGrpSpPr/>
          <p:nvPr/>
        </p:nvGrpSpPr>
        <p:grpSpPr>
          <a:xfrm rot="19946042">
            <a:off x="1307830" y="2821720"/>
            <a:ext cx="540676" cy="685676"/>
            <a:chOff x="2136492" y="1906141"/>
            <a:chExt cx="540676" cy="540677"/>
          </a:xfrm>
          <a:solidFill>
            <a:schemeClr val="accent2"/>
          </a:solidFill>
        </p:grpSpPr>
        <p:sp>
          <p:nvSpPr>
            <p:cNvPr id="45" name="Graphic 183" descr="Arrow: Clockwise curve with solid fill">
              <a:extLst>
                <a:ext uri="{FF2B5EF4-FFF2-40B4-BE49-F238E27FC236}">
                  <a16:creationId xmlns:a16="http://schemas.microsoft.com/office/drawing/2014/main" id="{F4CBF04F-8C02-D558-DD33-65AB156B20B8}"/>
                </a:ext>
              </a:extLst>
            </p:cNvPr>
            <p:cNvSpPr/>
            <p:nvPr/>
          </p:nvSpPr>
          <p:spPr>
            <a:xfrm rot="13373337" flipH="1">
              <a:off x="2136492" y="1906141"/>
              <a:ext cx="285598" cy="490955"/>
            </a:xfrm>
            <a:custGeom>
              <a:avLst/>
              <a:gdLst>
                <a:gd name="connsiteX0" fmla="*/ 552450 w 552450"/>
                <a:gd name="connsiteY0" fmla="*/ 704876 h 704876"/>
                <a:gd name="connsiteX1" fmla="*/ 323850 w 552450"/>
                <a:gd name="connsiteY1" fmla="*/ 228626 h 704876"/>
                <a:gd name="connsiteX2" fmla="*/ 457200 w 552450"/>
                <a:gd name="connsiteY2" fmla="*/ 228626 h 704876"/>
                <a:gd name="connsiteX3" fmla="*/ 228600 w 552450"/>
                <a:gd name="connsiteY3" fmla="*/ 26 h 704876"/>
                <a:gd name="connsiteX4" fmla="*/ 0 w 552450"/>
                <a:gd name="connsiteY4" fmla="*/ 228626 h 704876"/>
                <a:gd name="connsiteX5" fmla="*/ 123825 w 552450"/>
                <a:gd name="connsiteY5" fmla="*/ 228626 h 704876"/>
                <a:gd name="connsiteX6" fmla="*/ 552450 w 552450"/>
                <a:gd name="connsiteY6" fmla="*/ 704876 h 704876"/>
                <a:gd name="connsiteX0" fmla="*/ 552450 w 552450"/>
                <a:gd name="connsiteY0" fmla="*/ 704850 h 704850"/>
                <a:gd name="connsiteX1" fmla="*/ 323850 w 552450"/>
                <a:gd name="connsiteY1" fmla="*/ 228600 h 704850"/>
                <a:gd name="connsiteX2" fmla="*/ 457200 w 552450"/>
                <a:gd name="connsiteY2" fmla="*/ 228600 h 704850"/>
                <a:gd name="connsiteX3" fmla="*/ 228600 w 552450"/>
                <a:gd name="connsiteY3" fmla="*/ 0 h 704850"/>
                <a:gd name="connsiteX4" fmla="*/ 0 w 552450"/>
                <a:gd name="connsiteY4" fmla="*/ 228600 h 704850"/>
                <a:gd name="connsiteX5" fmla="*/ 187620 w 552450"/>
                <a:gd name="connsiteY5" fmla="*/ 228600 h 704850"/>
                <a:gd name="connsiteX6" fmla="*/ 552450 w 552450"/>
                <a:gd name="connsiteY6" fmla="*/ 704850 h 704850"/>
                <a:gd name="connsiteX0" fmla="*/ 552450 w 552450"/>
                <a:gd name="connsiteY0" fmla="*/ 704850 h 704850"/>
                <a:gd name="connsiteX1" fmla="*/ 281319 w 552450"/>
                <a:gd name="connsiteY1" fmla="*/ 228600 h 704850"/>
                <a:gd name="connsiteX2" fmla="*/ 457200 w 552450"/>
                <a:gd name="connsiteY2" fmla="*/ 228600 h 704850"/>
                <a:gd name="connsiteX3" fmla="*/ 228600 w 552450"/>
                <a:gd name="connsiteY3" fmla="*/ 0 h 704850"/>
                <a:gd name="connsiteX4" fmla="*/ 0 w 552450"/>
                <a:gd name="connsiteY4" fmla="*/ 228600 h 704850"/>
                <a:gd name="connsiteX5" fmla="*/ 187620 w 552450"/>
                <a:gd name="connsiteY5" fmla="*/ 228600 h 704850"/>
                <a:gd name="connsiteX6" fmla="*/ 552450 w 552450"/>
                <a:gd name="connsiteY6" fmla="*/ 704850 h 704850"/>
                <a:gd name="connsiteX0" fmla="*/ 456757 w 456757"/>
                <a:gd name="connsiteY0" fmla="*/ 704850 h 704850"/>
                <a:gd name="connsiteX1" fmla="*/ 185626 w 456757"/>
                <a:gd name="connsiteY1" fmla="*/ 228600 h 704850"/>
                <a:gd name="connsiteX2" fmla="*/ 361507 w 456757"/>
                <a:gd name="connsiteY2" fmla="*/ 228600 h 704850"/>
                <a:gd name="connsiteX3" fmla="*/ 132907 w 456757"/>
                <a:gd name="connsiteY3" fmla="*/ 0 h 704850"/>
                <a:gd name="connsiteX4" fmla="*/ 0 w 456757"/>
                <a:gd name="connsiteY4" fmla="*/ 249865 h 704850"/>
                <a:gd name="connsiteX5" fmla="*/ 91927 w 456757"/>
                <a:gd name="connsiteY5" fmla="*/ 228600 h 704850"/>
                <a:gd name="connsiteX6" fmla="*/ 456757 w 456757"/>
                <a:gd name="connsiteY6" fmla="*/ 704850 h 704850"/>
                <a:gd name="connsiteX0" fmla="*/ 456757 w 456757"/>
                <a:gd name="connsiteY0" fmla="*/ 704850 h 704850"/>
                <a:gd name="connsiteX1" fmla="*/ 185626 w 456757"/>
                <a:gd name="connsiteY1" fmla="*/ 228600 h 704850"/>
                <a:gd name="connsiteX2" fmla="*/ 308344 w 456757"/>
                <a:gd name="connsiteY2" fmla="*/ 239232 h 704850"/>
                <a:gd name="connsiteX3" fmla="*/ 132907 w 456757"/>
                <a:gd name="connsiteY3" fmla="*/ 0 h 704850"/>
                <a:gd name="connsiteX4" fmla="*/ 0 w 456757"/>
                <a:gd name="connsiteY4" fmla="*/ 249865 h 704850"/>
                <a:gd name="connsiteX5" fmla="*/ 91927 w 456757"/>
                <a:gd name="connsiteY5" fmla="*/ 228600 h 704850"/>
                <a:gd name="connsiteX6" fmla="*/ 456757 w 456757"/>
                <a:gd name="connsiteY6" fmla="*/ 704850 h 704850"/>
                <a:gd name="connsiteX0" fmla="*/ 456757 w 456757"/>
                <a:gd name="connsiteY0" fmla="*/ 704850 h 704850"/>
                <a:gd name="connsiteX1" fmla="*/ 185626 w 456757"/>
                <a:gd name="connsiteY1" fmla="*/ 228600 h 704850"/>
                <a:gd name="connsiteX2" fmla="*/ 297711 w 456757"/>
                <a:gd name="connsiteY2" fmla="*/ 271130 h 704850"/>
                <a:gd name="connsiteX3" fmla="*/ 132907 w 456757"/>
                <a:gd name="connsiteY3" fmla="*/ 0 h 704850"/>
                <a:gd name="connsiteX4" fmla="*/ 0 w 456757"/>
                <a:gd name="connsiteY4" fmla="*/ 249865 h 704850"/>
                <a:gd name="connsiteX5" fmla="*/ 91927 w 456757"/>
                <a:gd name="connsiteY5" fmla="*/ 228600 h 704850"/>
                <a:gd name="connsiteX6" fmla="*/ 456757 w 456757"/>
                <a:gd name="connsiteY6" fmla="*/ 704850 h 704850"/>
                <a:gd name="connsiteX0" fmla="*/ 456757 w 456757"/>
                <a:gd name="connsiteY0" fmla="*/ 704850 h 704850"/>
                <a:gd name="connsiteX1" fmla="*/ 165824 w 456757"/>
                <a:gd name="connsiteY1" fmla="*/ 167957 h 704850"/>
                <a:gd name="connsiteX2" fmla="*/ 297711 w 456757"/>
                <a:gd name="connsiteY2" fmla="*/ 271130 h 704850"/>
                <a:gd name="connsiteX3" fmla="*/ 132907 w 456757"/>
                <a:gd name="connsiteY3" fmla="*/ 0 h 704850"/>
                <a:gd name="connsiteX4" fmla="*/ 0 w 456757"/>
                <a:gd name="connsiteY4" fmla="*/ 249865 h 704850"/>
                <a:gd name="connsiteX5" fmla="*/ 91927 w 456757"/>
                <a:gd name="connsiteY5" fmla="*/ 228600 h 704850"/>
                <a:gd name="connsiteX6" fmla="*/ 456757 w 456757"/>
                <a:gd name="connsiteY6" fmla="*/ 704850 h 704850"/>
                <a:gd name="connsiteX0" fmla="*/ 456757 w 456757"/>
                <a:gd name="connsiteY0" fmla="*/ 704850 h 704850"/>
                <a:gd name="connsiteX1" fmla="*/ 165824 w 456757"/>
                <a:gd name="connsiteY1" fmla="*/ 167957 h 704850"/>
                <a:gd name="connsiteX2" fmla="*/ 297711 w 456757"/>
                <a:gd name="connsiteY2" fmla="*/ 271130 h 704850"/>
                <a:gd name="connsiteX3" fmla="*/ 132907 w 456757"/>
                <a:gd name="connsiteY3" fmla="*/ 0 h 704850"/>
                <a:gd name="connsiteX4" fmla="*/ 0 w 456757"/>
                <a:gd name="connsiteY4" fmla="*/ 249865 h 704850"/>
                <a:gd name="connsiteX5" fmla="*/ 89038 w 456757"/>
                <a:gd name="connsiteY5" fmla="*/ 151248 h 704850"/>
                <a:gd name="connsiteX6" fmla="*/ 456757 w 456757"/>
                <a:gd name="connsiteY6" fmla="*/ 704850 h 704850"/>
                <a:gd name="connsiteX0" fmla="*/ 456757 w 456757"/>
                <a:gd name="connsiteY0" fmla="*/ 704850 h 704850"/>
                <a:gd name="connsiteX1" fmla="*/ 165824 w 456757"/>
                <a:gd name="connsiteY1" fmla="*/ 167957 h 704850"/>
                <a:gd name="connsiteX2" fmla="*/ 297711 w 456757"/>
                <a:gd name="connsiteY2" fmla="*/ 271130 h 704850"/>
                <a:gd name="connsiteX3" fmla="*/ 132907 w 456757"/>
                <a:gd name="connsiteY3" fmla="*/ 0 h 704850"/>
                <a:gd name="connsiteX4" fmla="*/ 0 w 456757"/>
                <a:gd name="connsiteY4" fmla="*/ 249865 h 704850"/>
                <a:gd name="connsiteX5" fmla="*/ 100235 w 456757"/>
                <a:gd name="connsiteY5" fmla="*/ 164648 h 704850"/>
                <a:gd name="connsiteX6" fmla="*/ 456757 w 456757"/>
                <a:gd name="connsiteY6" fmla="*/ 704850 h 704850"/>
                <a:gd name="connsiteX0" fmla="*/ 456757 w 456757"/>
                <a:gd name="connsiteY0" fmla="*/ 704850 h 704850"/>
                <a:gd name="connsiteX1" fmla="*/ 176140 w 456757"/>
                <a:gd name="connsiteY1" fmla="*/ 157767 h 704850"/>
                <a:gd name="connsiteX2" fmla="*/ 297711 w 456757"/>
                <a:gd name="connsiteY2" fmla="*/ 271130 h 704850"/>
                <a:gd name="connsiteX3" fmla="*/ 132907 w 456757"/>
                <a:gd name="connsiteY3" fmla="*/ 0 h 704850"/>
                <a:gd name="connsiteX4" fmla="*/ 0 w 456757"/>
                <a:gd name="connsiteY4" fmla="*/ 249865 h 704850"/>
                <a:gd name="connsiteX5" fmla="*/ 100235 w 456757"/>
                <a:gd name="connsiteY5" fmla="*/ 164648 h 704850"/>
                <a:gd name="connsiteX6" fmla="*/ 456757 w 456757"/>
                <a:gd name="connsiteY6" fmla="*/ 704850 h 704850"/>
                <a:gd name="connsiteX0" fmla="*/ 456757 w 456757"/>
                <a:gd name="connsiteY0" fmla="*/ 704850 h 704850"/>
                <a:gd name="connsiteX1" fmla="*/ 176140 w 456757"/>
                <a:gd name="connsiteY1" fmla="*/ 157767 h 704850"/>
                <a:gd name="connsiteX2" fmla="*/ 297711 w 456757"/>
                <a:gd name="connsiteY2" fmla="*/ 271130 h 704850"/>
                <a:gd name="connsiteX3" fmla="*/ 132907 w 456757"/>
                <a:gd name="connsiteY3" fmla="*/ 0 h 704850"/>
                <a:gd name="connsiteX4" fmla="*/ 0 w 456757"/>
                <a:gd name="connsiteY4" fmla="*/ 249865 h 704850"/>
                <a:gd name="connsiteX5" fmla="*/ 114641 w 456757"/>
                <a:gd name="connsiteY5" fmla="*/ 156533 h 704850"/>
                <a:gd name="connsiteX6" fmla="*/ 456757 w 456757"/>
                <a:gd name="connsiteY6" fmla="*/ 704850 h 704850"/>
                <a:gd name="connsiteX0" fmla="*/ 441345 w 441345"/>
                <a:gd name="connsiteY0" fmla="*/ 704850 h 704850"/>
                <a:gd name="connsiteX1" fmla="*/ 160728 w 441345"/>
                <a:gd name="connsiteY1" fmla="*/ 157767 h 704850"/>
                <a:gd name="connsiteX2" fmla="*/ 282299 w 441345"/>
                <a:gd name="connsiteY2" fmla="*/ 271130 h 704850"/>
                <a:gd name="connsiteX3" fmla="*/ 117495 w 441345"/>
                <a:gd name="connsiteY3" fmla="*/ 0 h 704850"/>
                <a:gd name="connsiteX4" fmla="*/ 0 w 441345"/>
                <a:gd name="connsiteY4" fmla="*/ 244832 h 704850"/>
                <a:gd name="connsiteX5" fmla="*/ 99229 w 441345"/>
                <a:gd name="connsiteY5" fmla="*/ 156533 h 704850"/>
                <a:gd name="connsiteX6" fmla="*/ 441345 w 441345"/>
                <a:gd name="connsiteY6" fmla="*/ 704850 h 704850"/>
                <a:gd name="connsiteX0" fmla="*/ 441345 w 441345"/>
                <a:gd name="connsiteY0" fmla="*/ 704850 h 704850"/>
                <a:gd name="connsiteX1" fmla="*/ 160728 w 441345"/>
                <a:gd name="connsiteY1" fmla="*/ 157767 h 704850"/>
                <a:gd name="connsiteX2" fmla="*/ 253740 w 441345"/>
                <a:gd name="connsiteY2" fmla="*/ 246345 h 704850"/>
                <a:gd name="connsiteX3" fmla="*/ 117495 w 441345"/>
                <a:gd name="connsiteY3" fmla="*/ 0 h 704850"/>
                <a:gd name="connsiteX4" fmla="*/ 0 w 441345"/>
                <a:gd name="connsiteY4" fmla="*/ 244832 h 704850"/>
                <a:gd name="connsiteX5" fmla="*/ 99229 w 441345"/>
                <a:gd name="connsiteY5" fmla="*/ 156533 h 704850"/>
                <a:gd name="connsiteX6" fmla="*/ 441345 w 441345"/>
                <a:gd name="connsiteY6" fmla="*/ 704850 h 704850"/>
                <a:gd name="connsiteX0" fmla="*/ 433041 w 433041"/>
                <a:gd name="connsiteY0" fmla="*/ 704850 h 704850"/>
                <a:gd name="connsiteX1" fmla="*/ 152424 w 433041"/>
                <a:gd name="connsiteY1" fmla="*/ 157767 h 704850"/>
                <a:gd name="connsiteX2" fmla="*/ 245436 w 433041"/>
                <a:gd name="connsiteY2" fmla="*/ 246345 h 704850"/>
                <a:gd name="connsiteX3" fmla="*/ 109191 w 433041"/>
                <a:gd name="connsiteY3" fmla="*/ 0 h 704850"/>
                <a:gd name="connsiteX4" fmla="*/ 0 w 433041"/>
                <a:gd name="connsiteY4" fmla="*/ 228477 h 704850"/>
                <a:gd name="connsiteX5" fmla="*/ 90925 w 433041"/>
                <a:gd name="connsiteY5" fmla="*/ 156533 h 704850"/>
                <a:gd name="connsiteX6" fmla="*/ 433041 w 433041"/>
                <a:gd name="connsiteY6" fmla="*/ 704850 h 704850"/>
                <a:gd name="connsiteX0" fmla="*/ 305092 w 305092"/>
                <a:gd name="connsiteY0" fmla="*/ 797995 h 797995"/>
                <a:gd name="connsiteX1" fmla="*/ 152424 w 305092"/>
                <a:gd name="connsiteY1" fmla="*/ 157767 h 797995"/>
                <a:gd name="connsiteX2" fmla="*/ 245436 w 305092"/>
                <a:gd name="connsiteY2" fmla="*/ 246345 h 797995"/>
                <a:gd name="connsiteX3" fmla="*/ 109191 w 305092"/>
                <a:gd name="connsiteY3" fmla="*/ 0 h 797995"/>
                <a:gd name="connsiteX4" fmla="*/ 0 w 305092"/>
                <a:gd name="connsiteY4" fmla="*/ 228477 h 797995"/>
                <a:gd name="connsiteX5" fmla="*/ 90925 w 305092"/>
                <a:gd name="connsiteY5" fmla="*/ 156533 h 797995"/>
                <a:gd name="connsiteX6" fmla="*/ 305092 w 305092"/>
                <a:gd name="connsiteY6" fmla="*/ 797995 h 797995"/>
                <a:gd name="connsiteX0" fmla="*/ 305092 w 305092"/>
                <a:gd name="connsiteY0" fmla="*/ 797995 h 797995"/>
                <a:gd name="connsiteX1" fmla="*/ 152424 w 305092"/>
                <a:gd name="connsiteY1" fmla="*/ 157767 h 797995"/>
                <a:gd name="connsiteX2" fmla="*/ 245436 w 305092"/>
                <a:gd name="connsiteY2" fmla="*/ 246345 h 797995"/>
                <a:gd name="connsiteX3" fmla="*/ 109191 w 305092"/>
                <a:gd name="connsiteY3" fmla="*/ 0 h 797995"/>
                <a:gd name="connsiteX4" fmla="*/ 0 w 305092"/>
                <a:gd name="connsiteY4" fmla="*/ 228477 h 797995"/>
                <a:gd name="connsiteX5" fmla="*/ 90925 w 305092"/>
                <a:gd name="connsiteY5" fmla="*/ 156533 h 797995"/>
                <a:gd name="connsiteX6" fmla="*/ 305092 w 305092"/>
                <a:gd name="connsiteY6" fmla="*/ 797995 h 79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092" h="797995">
                  <a:moveTo>
                    <a:pt x="305092" y="797995"/>
                  </a:moveTo>
                  <a:cubicBezTo>
                    <a:pt x="305092" y="797995"/>
                    <a:pt x="152424" y="562580"/>
                    <a:pt x="152424" y="157767"/>
                  </a:cubicBezTo>
                  <a:lnTo>
                    <a:pt x="245436" y="246345"/>
                  </a:lnTo>
                  <a:lnTo>
                    <a:pt x="109191" y="0"/>
                  </a:lnTo>
                  <a:lnTo>
                    <a:pt x="0" y="228477"/>
                  </a:lnTo>
                  <a:lnTo>
                    <a:pt x="90925" y="156533"/>
                  </a:lnTo>
                  <a:cubicBezTo>
                    <a:pt x="90925" y="157486"/>
                    <a:pt x="37043" y="551967"/>
                    <a:pt x="305092" y="797995"/>
                  </a:cubicBezTo>
                  <a:close/>
                </a:path>
              </a:pathLst>
            </a:custGeom>
            <a:grpFill/>
            <a:ln w="9525" cap="flat">
              <a:noFill/>
              <a:prstDash val="solid"/>
              <a:miter/>
            </a:ln>
          </p:spPr>
          <p:txBody>
            <a:bodyPr rtlCol="0" anchor="ctr"/>
            <a:lstStyle/>
            <a:p>
              <a:endParaRPr lang="en-US" sz="1600"/>
            </a:p>
          </p:txBody>
        </p:sp>
        <p:sp>
          <p:nvSpPr>
            <p:cNvPr id="46" name="Graphic 183" descr="Arrow: Clockwise curve with solid fill">
              <a:extLst>
                <a:ext uri="{FF2B5EF4-FFF2-40B4-BE49-F238E27FC236}">
                  <a16:creationId xmlns:a16="http://schemas.microsoft.com/office/drawing/2014/main" id="{61E3BF27-5774-3560-42F0-6F75DE61BDC5}"/>
                </a:ext>
              </a:extLst>
            </p:cNvPr>
            <p:cNvSpPr/>
            <p:nvPr/>
          </p:nvSpPr>
          <p:spPr>
            <a:xfrm rot="2856785" flipH="1">
              <a:off x="2288892" y="2058541"/>
              <a:ext cx="285598" cy="490955"/>
            </a:xfrm>
            <a:custGeom>
              <a:avLst/>
              <a:gdLst>
                <a:gd name="connsiteX0" fmla="*/ 552450 w 552450"/>
                <a:gd name="connsiteY0" fmla="*/ 704876 h 704876"/>
                <a:gd name="connsiteX1" fmla="*/ 323850 w 552450"/>
                <a:gd name="connsiteY1" fmla="*/ 228626 h 704876"/>
                <a:gd name="connsiteX2" fmla="*/ 457200 w 552450"/>
                <a:gd name="connsiteY2" fmla="*/ 228626 h 704876"/>
                <a:gd name="connsiteX3" fmla="*/ 228600 w 552450"/>
                <a:gd name="connsiteY3" fmla="*/ 26 h 704876"/>
                <a:gd name="connsiteX4" fmla="*/ 0 w 552450"/>
                <a:gd name="connsiteY4" fmla="*/ 228626 h 704876"/>
                <a:gd name="connsiteX5" fmla="*/ 123825 w 552450"/>
                <a:gd name="connsiteY5" fmla="*/ 228626 h 704876"/>
                <a:gd name="connsiteX6" fmla="*/ 552450 w 552450"/>
                <a:gd name="connsiteY6" fmla="*/ 704876 h 704876"/>
                <a:gd name="connsiteX0" fmla="*/ 552450 w 552450"/>
                <a:gd name="connsiteY0" fmla="*/ 704850 h 704850"/>
                <a:gd name="connsiteX1" fmla="*/ 323850 w 552450"/>
                <a:gd name="connsiteY1" fmla="*/ 228600 h 704850"/>
                <a:gd name="connsiteX2" fmla="*/ 457200 w 552450"/>
                <a:gd name="connsiteY2" fmla="*/ 228600 h 704850"/>
                <a:gd name="connsiteX3" fmla="*/ 228600 w 552450"/>
                <a:gd name="connsiteY3" fmla="*/ 0 h 704850"/>
                <a:gd name="connsiteX4" fmla="*/ 0 w 552450"/>
                <a:gd name="connsiteY4" fmla="*/ 228600 h 704850"/>
                <a:gd name="connsiteX5" fmla="*/ 187620 w 552450"/>
                <a:gd name="connsiteY5" fmla="*/ 228600 h 704850"/>
                <a:gd name="connsiteX6" fmla="*/ 552450 w 552450"/>
                <a:gd name="connsiteY6" fmla="*/ 704850 h 704850"/>
                <a:gd name="connsiteX0" fmla="*/ 552450 w 552450"/>
                <a:gd name="connsiteY0" fmla="*/ 704850 h 704850"/>
                <a:gd name="connsiteX1" fmla="*/ 281319 w 552450"/>
                <a:gd name="connsiteY1" fmla="*/ 228600 h 704850"/>
                <a:gd name="connsiteX2" fmla="*/ 457200 w 552450"/>
                <a:gd name="connsiteY2" fmla="*/ 228600 h 704850"/>
                <a:gd name="connsiteX3" fmla="*/ 228600 w 552450"/>
                <a:gd name="connsiteY3" fmla="*/ 0 h 704850"/>
                <a:gd name="connsiteX4" fmla="*/ 0 w 552450"/>
                <a:gd name="connsiteY4" fmla="*/ 228600 h 704850"/>
                <a:gd name="connsiteX5" fmla="*/ 187620 w 552450"/>
                <a:gd name="connsiteY5" fmla="*/ 228600 h 704850"/>
                <a:gd name="connsiteX6" fmla="*/ 552450 w 552450"/>
                <a:gd name="connsiteY6" fmla="*/ 704850 h 704850"/>
                <a:gd name="connsiteX0" fmla="*/ 456757 w 456757"/>
                <a:gd name="connsiteY0" fmla="*/ 704850 h 704850"/>
                <a:gd name="connsiteX1" fmla="*/ 185626 w 456757"/>
                <a:gd name="connsiteY1" fmla="*/ 228600 h 704850"/>
                <a:gd name="connsiteX2" fmla="*/ 361507 w 456757"/>
                <a:gd name="connsiteY2" fmla="*/ 228600 h 704850"/>
                <a:gd name="connsiteX3" fmla="*/ 132907 w 456757"/>
                <a:gd name="connsiteY3" fmla="*/ 0 h 704850"/>
                <a:gd name="connsiteX4" fmla="*/ 0 w 456757"/>
                <a:gd name="connsiteY4" fmla="*/ 249865 h 704850"/>
                <a:gd name="connsiteX5" fmla="*/ 91927 w 456757"/>
                <a:gd name="connsiteY5" fmla="*/ 228600 h 704850"/>
                <a:gd name="connsiteX6" fmla="*/ 456757 w 456757"/>
                <a:gd name="connsiteY6" fmla="*/ 704850 h 704850"/>
                <a:gd name="connsiteX0" fmla="*/ 456757 w 456757"/>
                <a:gd name="connsiteY0" fmla="*/ 704850 h 704850"/>
                <a:gd name="connsiteX1" fmla="*/ 185626 w 456757"/>
                <a:gd name="connsiteY1" fmla="*/ 228600 h 704850"/>
                <a:gd name="connsiteX2" fmla="*/ 308344 w 456757"/>
                <a:gd name="connsiteY2" fmla="*/ 239232 h 704850"/>
                <a:gd name="connsiteX3" fmla="*/ 132907 w 456757"/>
                <a:gd name="connsiteY3" fmla="*/ 0 h 704850"/>
                <a:gd name="connsiteX4" fmla="*/ 0 w 456757"/>
                <a:gd name="connsiteY4" fmla="*/ 249865 h 704850"/>
                <a:gd name="connsiteX5" fmla="*/ 91927 w 456757"/>
                <a:gd name="connsiteY5" fmla="*/ 228600 h 704850"/>
                <a:gd name="connsiteX6" fmla="*/ 456757 w 456757"/>
                <a:gd name="connsiteY6" fmla="*/ 704850 h 704850"/>
                <a:gd name="connsiteX0" fmla="*/ 456757 w 456757"/>
                <a:gd name="connsiteY0" fmla="*/ 704850 h 704850"/>
                <a:gd name="connsiteX1" fmla="*/ 185626 w 456757"/>
                <a:gd name="connsiteY1" fmla="*/ 228600 h 704850"/>
                <a:gd name="connsiteX2" fmla="*/ 297711 w 456757"/>
                <a:gd name="connsiteY2" fmla="*/ 271130 h 704850"/>
                <a:gd name="connsiteX3" fmla="*/ 132907 w 456757"/>
                <a:gd name="connsiteY3" fmla="*/ 0 h 704850"/>
                <a:gd name="connsiteX4" fmla="*/ 0 w 456757"/>
                <a:gd name="connsiteY4" fmla="*/ 249865 h 704850"/>
                <a:gd name="connsiteX5" fmla="*/ 91927 w 456757"/>
                <a:gd name="connsiteY5" fmla="*/ 228600 h 704850"/>
                <a:gd name="connsiteX6" fmla="*/ 456757 w 456757"/>
                <a:gd name="connsiteY6" fmla="*/ 704850 h 704850"/>
                <a:gd name="connsiteX0" fmla="*/ 456757 w 456757"/>
                <a:gd name="connsiteY0" fmla="*/ 704850 h 704850"/>
                <a:gd name="connsiteX1" fmla="*/ 165824 w 456757"/>
                <a:gd name="connsiteY1" fmla="*/ 167957 h 704850"/>
                <a:gd name="connsiteX2" fmla="*/ 297711 w 456757"/>
                <a:gd name="connsiteY2" fmla="*/ 271130 h 704850"/>
                <a:gd name="connsiteX3" fmla="*/ 132907 w 456757"/>
                <a:gd name="connsiteY3" fmla="*/ 0 h 704850"/>
                <a:gd name="connsiteX4" fmla="*/ 0 w 456757"/>
                <a:gd name="connsiteY4" fmla="*/ 249865 h 704850"/>
                <a:gd name="connsiteX5" fmla="*/ 91927 w 456757"/>
                <a:gd name="connsiteY5" fmla="*/ 228600 h 704850"/>
                <a:gd name="connsiteX6" fmla="*/ 456757 w 456757"/>
                <a:gd name="connsiteY6" fmla="*/ 704850 h 704850"/>
                <a:gd name="connsiteX0" fmla="*/ 456757 w 456757"/>
                <a:gd name="connsiteY0" fmla="*/ 704850 h 704850"/>
                <a:gd name="connsiteX1" fmla="*/ 165824 w 456757"/>
                <a:gd name="connsiteY1" fmla="*/ 167957 h 704850"/>
                <a:gd name="connsiteX2" fmla="*/ 297711 w 456757"/>
                <a:gd name="connsiteY2" fmla="*/ 271130 h 704850"/>
                <a:gd name="connsiteX3" fmla="*/ 132907 w 456757"/>
                <a:gd name="connsiteY3" fmla="*/ 0 h 704850"/>
                <a:gd name="connsiteX4" fmla="*/ 0 w 456757"/>
                <a:gd name="connsiteY4" fmla="*/ 249865 h 704850"/>
                <a:gd name="connsiteX5" fmla="*/ 89038 w 456757"/>
                <a:gd name="connsiteY5" fmla="*/ 151248 h 704850"/>
                <a:gd name="connsiteX6" fmla="*/ 456757 w 456757"/>
                <a:gd name="connsiteY6" fmla="*/ 704850 h 704850"/>
                <a:gd name="connsiteX0" fmla="*/ 456757 w 456757"/>
                <a:gd name="connsiteY0" fmla="*/ 704850 h 704850"/>
                <a:gd name="connsiteX1" fmla="*/ 165824 w 456757"/>
                <a:gd name="connsiteY1" fmla="*/ 167957 h 704850"/>
                <a:gd name="connsiteX2" fmla="*/ 297711 w 456757"/>
                <a:gd name="connsiteY2" fmla="*/ 271130 h 704850"/>
                <a:gd name="connsiteX3" fmla="*/ 132907 w 456757"/>
                <a:gd name="connsiteY3" fmla="*/ 0 h 704850"/>
                <a:gd name="connsiteX4" fmla="*/ 0 w 456757"/>
                <a:gd name="connsiteY4" fmla="*/ 249865 h 704850"/>
                <a:gd name="connsiteX5" fmla="*/ 100235 w 456757"/>
                <a:gd name="connsiteY5" fmla="*/ 164648 h 704850"/>
                <a:gd name="connsiteX6" fmla="*/ 456757 w 456757"/>
                <a:gd name="connsiteY6" fmla="*/ 704850 h 704850"/>
                <a:gd name="connsiteX0" fmla="*/ 456757 w 456757"/>
                <a:gd name="connsiteY0" fmla="*/ 704850 h 704850"/>
                <a:gd name="connsiteX1" fmla="*/ 176140 w 456757"/>
                <a:gd name="connsiteY1" fmla="*/ 157767 h 704850"/>
                <a:gd name="connsiteX2" fmla="*/ 297711 w 456757"/>
                <a:gd name="connsiteY2" fmla="*/ 271130 h 704850"/>
                <a:gd name="connsiteX3" fmla="*/ 132907 w 456757"/>
                <a:gd name="connsiteY3" fmla="*/ 0 h 704850"/>
                <a:gd name="connsiteX4" fmla="*/ 0 w 456757"/>
                <a:gd name="connsiteY4" fmla="*/ 249865 h 704850"/>
                <a:gd name="connsiteX5" fmla="*/ 100235 w 456757"/>
                <a:gd name="connsiteY5" fmla="*/ 164648 h 704850"/>
                <a:gd name="connsiteX6" fmla="*/ 456757 w 456757"/>
                <a:gd name="connsiteY6" fmla="*/ 704850 h 704850"/>
                <a:gd name="connsiteX0" fmla="*/ 456757 w 456757"/>
                <a:gd name="connsiteY0" fmla="*/ 704850 h 704850"/>
                <a:gd name="connsiteX1" fmla="*/ 176140 w 456757"/>
                <a:gd name="connsiteY1" fmla="*/ 157767 h 704850"/>
                <a:gd name="connsiteX2" fmla="*/ 297711 w 456757"/>
                <a:gd name="connsiteY2" fmla="*/ 271130 h 704850"/>
                <a:gd name="connsiteX3" fmla="*/ 132907 w 456757"/>
                <a:gd name="connsiteY3" fmla="*/ 0 h 704850"/>
                <a:gd name="connsiteX4" fmla="*/ 0 w 456757"/>
                <a:gd name="connsiteY4" fmla="*/ 249865 h 704850"/>
                <a:gd name="connsiteX5" fmla="*/ 114641 w 456757"/>
                <a:gd name="connsiteY5" fmla="*/ 156533 h 704850"/>
                <a:gd name="connsiteX6" fmla="*/ 456757 w 456757"/>
                <a:gd name="connsiteY6" fmla="*/ 704850 h 704850"/>
                <a:gd name="connsiteX0" fmla="*/ 441345 w 441345"/>
                <a:gd name="connsiteY0" fmla="*/ 704850 h 704850"/>
                <a:gd name="connsiteX1" fmla="*/ 160728 w 441345"/>
                <a:gd name="connsiteY1" fmla="*/ 157767 h 704850"/>
                <a:gd name="connsiteX2" fmla="*/ 282299 w 441345"/>
                <a:gd name="connsiteY2" fmla="*/ 271130 h 704850"/>
                <a:gd name="connsiteX3" fmla="*/ 117495 w 441345"/>
                <a:gd name="connsiteY3" fmla="*/ 0 h 704850"/>
                <a:gd name="connsiteX4" fmla="*/ 0 w 441345"/>
                <a:gd name="connsiteY4" fmla="*/ 244832 h 704850"/>
                <a:gd name="connsiteX5" fmla="*/ 99229 w 441345"/>
                <a:gd name="connsiteY5" fmla="*/ 156533 h 704850"/>
                <a:gd name="connsiteX6" fmla="*/ 441345 w 441345"/>
                <a:gd name="connsiteY6" fmla="*/ 704850 h 704850"/>
                <a:gd name="connsiteX0" fmla="*/ 441345 w 441345"/>
                <a:gd name="connsiteY0" fmla="*/ 704850 h 704850"/>
                <a:gd name="connsiteX1" fmla="*/ 160728 w 441345"/>
                <a:gd name="connsiteY1" fmla="*/ 157767 h 704850"/>
                <a:gd name="connsiteX2" fmla="*/ 253740 w 441345"/>
                <a:gd name="connsiteY2" fmla="*/ 246345 h 704850"/>
                <a:gd name="connsiteX3" fmla="*/ 117495 w 441345"/>
                <a:gd name="connsiteY3" fmla="*/ 0 h 704850"/>
                <a:gd name="connsiteX4" fmla="*/ 0 w 441345"/>
                <a:gd name="connsiteY4" fmla="*/ 244832 h 704850"/>
                <a:gd name="connsiteX5" fmla="*/ 99229 w 441345"/>
                <a:gd name="connsiteY5" fmla="*/ 156533 h 704850"/>
                <a:gd name="connsiteX6" fmla="*/ 441345 w 441345"/>
                <a:gd name="connsiteY6" fmla="*/ 704850 h 704850"/>
                <a:gd name="connsiteX0" fmla="*/ 433041 w 433041"/>
                <a:gd name="connsiteY0" fmla="*/ 704850 h 704850"/>
                <a:gd name="connsiteX1" fmla="*/ 152424 w 433041"/>
                <a:gd name="connsiteY1" fmla="*/ 157767 h 704850"/>
                <a:gd name="connsiteX2" fmla="*/ 245436 w 433041"/>
                <a:gd name="connsiteY2" fmla="*/ 246345 h 704850"/>
                <a:gd name="connsiteX3" fmla="*/ 109191 w 433041"/>
                <a:gd name="connsiteY3" fmla="*/ 0 h 704850"/>
                <a:gd name="connsiteX4" fmla="*/ 0 w 433041"/>
                <a:gd name="connsiteY4" fmla="*/ 228477 h 704850"/>
                <a:gd name="connsiteX5" fmla="*/ 90925 w 433041"/>
                <a:gd name="connsiteY5" fmla="*/ 156533 h 704850"/>
                <a:gd name="connsiteX6" fmla="*/ 433041 w 433041"/>
                <a:gd name="connsiteY6" fmla="*/ 704850 h 704850"/>
                <a:gd name="connsiteX0" fmla="*/ 305092 w 305092"/>
                <a:gd name="connsiteY0" fmla="*/ 797995 h 797995"/>
                <a:gd name="connsiteX1" fmla="*/ 152424 w 305092"/>
                <a:gd name="connsiteY1" fmla="*/ 157767 h 797995"/>
                <a:gd name="connsiteX2" fmla="*/ 245436 w 305092"/>
                <a:gd name="connsiteY2" fmla="*/ 246345 h 797995"/>
                <a:gd name="connsiteX3" fmla="*/ 109191 w 305092"/>
                <a:gd name="connsiteY3" fmla="*/ 0 h 797995"/>
                <a:gd name="connsiteX4" fmla="*/ 0 w 305092"/>
                <a:gd name="connsiteY4" fmla="*/ 228477 h 797995"/>
                <a:gd name="connsiteX5" fmla="*/ 90925 w 305092"/>
                <a:gd name="connsiteY5" fmla="*/ 156533 h 797995"/>
                <a:gd name="connsiteX6" fmla="*/ 305092 w 305092"/>
                <a:gd name="connsiteY6" fmla="*/ 797995 h 797995"/>
                <a:gd name="connsiteX0" fmla="*/ 305092 w 305092"/>
                <a:gd name="connsiteY0" fmla="*/ 797995 h 797995"/>
                <a:gd name="connsiteX1" fmla="*/ 152424 w 305092"/>
                <a:gd name="connsiteY1" fmla="*/ 157767 h 797995"/>
                <a:gd name="connsiteX2" fmla="*/ 245436 w 305092"/>
                <a:gd name="connsiteY2" fmla="*/ 246345 h 797995"/>
                <a:gd name="connsiteX3" fmla="*/ 109191 w 305092"/>
                <a:gd name="connsiteY3" fmla="*/ 0 h 797995"/>
                <a:gd name="connsiteX4" fmla="*/ 0 w 305092"/>
                <a:gd name="connsiteY4" fmla="*/ 228477 h 797995"/>
                <a:gd name="connsiteX5" fmla="*/ 90925 w 305092"/>
                <a:gd name="connsiteY5" fmla="*/ 156533 h 797995"/>
                <a:gd name="connsiteX6" fmla="*/ 305092 w 305092"/>
                <a:gd name="connsiteY6" fmla="*/ 797995 h 79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092" h="797995">
                  <a:moveTo>
                    <a:pt x="305092" y="797995"/>
                  </a:moveTo>
                  <a:cubicBezTo>
                    <a:pt x="305092" y="797995"/>
                    <a:pt x="152424" y="562580"/>
                    <a:pt x="152424" y="157767"/>
                  </a:cubicBezTo>
                  <a:lnTo>
                    <a:pt x="245436" y="246345"/>
                  </a:lnTo>
                  <a:lnTo>
                    <a:pt x="109191" y="0"/>
                  </a:lnTo>
                  <a:lnTo>
                    <a:pt x="0" y="228477"/>
                  </a:lnTo>
                  <a:lnTo>
                    <a:pt x="90925" y="156533"/>
                  </a:lnTo>
                  <a:cubicBezTo>
                    <a:pt x="90925" y="157486"/>
                    <a:pt x="37043" y="551967"/>
                    <a:pt x="305092" y="797995"/>
                  </a:cubicBezTo>
                  <a:close/>
                </a:path>
              </a:pathLst>
            </a:custGeom>
            <a:grpFill/>
            <a:ln w="9525" cap="flat">
              <a:noFill/>
              <a:prstDash val="solid"/>
              <a:miter/>
            </a:ln>
          </p:spPr>
          <p:txBody>
            <a:bodyPr rtlCol="0" anchor="ctr"/>
            <a:lstStyle/>
            <a:p>
              <a:endParaRPr lang="en-US" sz="1600"/>
            </a:p>
          </p:txBody>
        </p:sp>
      </p:grpSp>
      <p:pic>
        <p:nvPicPr>
          <p:cNvPr id="51" name="Graphic 50" descr="Books with solid fill">
            <a:extLst>
              <a:ext uri="{FF2B5EF4-FFF2-40B4-BE49-F238E27FC236}">
                <a16:creationId xmlns:a16="http://schemas.microsoft.com/office/drawing/2014/main" id="{C80C07E2-E8F9-8642-A244-61E85E93D63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4651" y="4890023"/>
            <a:ext cx="1421140" cy="1421140"/>
          </a:xfrm>
          <a:prstGeom prst="rect">
            <a:avLst/>
          </a:prstGeom>
        </p:spPr>
      </p:pic>
      <p:sp>
        <p:nvSpPr>
          <p:cNvPr id="52" name="TextBox 51">
            <a:extLst>
              <a:ext uri="{FF2B5EF4-FFF2-40B4-BE49-F238E27FC236}">
                <a16:creationId xmlns:a16="http://schemas.microsoft.com/office/drawing/2014/main" id="{AA0B96C3-71AC-36ED-7D42-60224969C69B}"/>
              </a:ext>
            </a:extLst>
          </p:cNvPr>
          <p:cNvSpPr txBox="1"/>
          <p:nvPr/>
        </p:nvSpPr>
        <p:spPr>
          <a:xfrm>
            <a:off x="753099" y="5270307"/>
            <a:ext cx="984244" cy="615553"/>
          </a:xfrm>
          <a:prstGeom prst="rect">
            <a:avLst/>
          </a:prstGeom>
          <a:solidFill>
            <a:schemeClr val="bg1">
              <a:alpha val="63931"/>
            </a:schemeClr>
          </a:solidFill>
        </p:spPr>
        <p:txBody>
          <a:bodyPr wrap="none" lIns="0" tIns="0" rIns="0" bIns="0" rtlCol="0">
            <a:spAutoFit/>
          </a:bodyPr>
          <a:lstStyle/>
          <a:p>
            <a:pPr algn="ctr"/>
            <a:r>
              <a:rPr lang="en-US" sz="2000" b="1" kern="0" dirty="0">
                <a:solidFill>
                  <a:prstClr val="black"/>
                </a:solidFill>
                <a:latin typeface="Century Gothic" panose="020F0302020204030204"/>
              </a:rPr>
              <a:t>Existing </a:t>
            </a:r>
          </a:p>
          <a:p>
            <a:pPr algn="ctr"/>
            <a:r>
              <a:rPr lang="en-US" sz="2000" b="1" kern="0" dirty="0">
                <a:solidFill>
                  <a:prstClr val="black"/>
                </a:solidFill>
                <a:latin typeface="Century Gothic" panose="020F0302020204030204"/>
              </a:rPr>
              <a:t>data</a:t>
            </a:r>
          </a:p>
        </p:txBody>
      </p:sp>
      <p:sp>
        <p:nvSpPr>
          <p:cNvPr id="53" name="Graphic 183" descr="Arrow: Clockwise curve with solid fill">
            <a:extLst>
              <a:ext uri="{FF2B5EF4-FFF2-40B4-BE49-F238E27FC236}">
                <a16:creationId xmlns:a16="http://schemas.microsoft.com/office/drawing/2014/main" id="{E9DD88E6-823B-02C4-CFD4-6869299BA1AD}"/>
              </a:ext>
            </a:extLst>
          </p:cNvPr>
          <p:cNvSpPr/>
          <p:nvPr/>
        </p:nvSpPr>
        <p:spPr>
          <a:xfrm rot="3358883" flipH="1">
            <a:off x="2338923" y="5055081"/>
            <a:ext cx="484044" cy="859248"/>
          </a:xfrm>
          <a:custGeom>
            <a:avLst/>
            <a:gdLst>
              <a:gd name="connsiteX0" fmla="*/ 552450 w 552450"/>
              <a:gd name="connsiteY0" fmla="*/ 704876 h 704876"/>
              <a:gd name="connsiteX1" fmla="*/ 323850 w 552450"/>
              <a:gd name="connsiteY1" fmla="*/ 228626 h 704876"/>
              <a:gd name="connsiteX2" fmla="*/ 457200 w 552450"/>
              <a:gd name="connsiteY2" fmla="*/ 228626 h 704876"/>
              <a:gd name="connsiteX3" fmla="*/ 228600 w 552450"/>
              <a:gd name="connsiteY3" fmla="*/ 26 h 704876"/>
              <a:gd name="connsiteX4" fmla="*/ 0 w 552450"/>
              <a:gd name="connsiteY4" fmla="*/ 228626 h 704876"/>
              <a:gd name="connsiteX5" fmla="*/ 123825 w 552450"/>
              <a:gd name="connsiteY5" fmla="*/ 228626 h 704876"/>
              <a:gd name="connsiteX6" fmla="*/ 552450 w 552450"/>
              <a:gd name="connsiteY6" fmla="*/ 704876 h 704876"/>
              <a:gd name="connsiteX0" fmla="*/ 552450 w 552450"/>
              <a:gd name="connsiteY0" fmla="*/ 704850 h 704850"/>
              <a:gd name="connsiteX1" fmla="*/ 323850 w 552450"/>
              <a:gd name="connsiteY1" fmla="*/ 228600 h 704850"/>
              <a:gd name="connsiteX2" fmla="*/ 457200 w 552450"/>
              <a:gd name="connsiteY2" fmla="*/ 228600 h 704850"/>
              <a:gd name="connsiteX3" fmla="*/ 228600 w 552450"/>
              <a:gd name="connsiteY3" fmla="*/ 0 h 704850"/>
              <a:gd name="connsiteX4" fmla="*/ 0 w 552450"/>
              <a:gd name="connsiteY4" fmla="*/ 228600 h 704850"/>
              <a:gd name="connsiteX5" fmla="*/ 187620 w 552450"/>
              <a:gd name="connsiteY5" fmla="*/ 228600 h 704850"/>
              <a:gd name="connsiteX6" fmla="*/ 552450 w 552450"/>
              <a:gd name="connsiteY6" fmla="*/ 704850 h 704850"/>
              <a:gd name="connsiteX0" fmla="*/ 552450 w 552450"/>
              <a:gd name="connsiteY0" fmla="*/ 704850 h 704850"/>
              <a:gd name="connsiteX1" fmla="*/ 281319 w 552450"/>
              <a:gd name="connsiteY1" fmla="*/ 228600 h 704850"/>
              <a:gd name="connsiteX2" fmla="*/ 457200 w 552450"/>
              <a:gd name="connsiteY2" fmla="*/ 228600 h 704850"/>
              <a:gd name="connsiteX3" fmla="*/ 228600 w 552450"/>
              <a:gd name="connsiteY3" fmla="*/ 0 h 704850"/>
              <a:gd name="connsiteX4" fmla="*/ 0 w 552450"/>
              <a:gd name="connsiteY4" fmla="*/ 228600 h 704850"/>
              <a:gd name="connsiteX5" fmla="*/ 187620 w 552450"/>
              <a:gd name="connsiteY5" fmla="*/ 228600 h 704850"/>
              <a:gd name="connsiteX6" fmla="*/ 552450 w 552450"/>
              <a:gd name="connsiteY6" fmla="*/ 704850 h 704850"/>
              <a:gd name="connsiteX0" fmla="*/ 456757 w 456757"/>
              <a:gd name="connsiteY0" fmla="*/ 704850 h 704850"/>
              <a:gd name="connsiteX1" fmla="*/ 185626 w 456757"/>
              <a:gd name="connsiteY1" fmla="*/ 228600 h 704850"/>
              <a:gd name="connsiteX2" fmla="*/ 361507 w 456757"/>
              <a:gd name="connsiteY2" fmla="*/ 228600 h 704850"/>
              <a:gd name="connsiteX3" fmla="*/ 132907 w 456757"/>
              <a:gd name="connsiteY3" fmla="*/ 0 h 704850"/>
              <a:gd name="connsiteX4" fmla="*/ 0 w 456757"/>
              <a:gd name="connsiteY4" fmla="*/ 249865 h 704850"/>
              <a:gd name="connsiteX5" fmla="*/ 91927 w 456757"/>
              <a:gd name="connsiteY5" fmla="*/ 228600 h 704850"/>
              <a:gd name="connsiteX6" fmla="*/ 456757 w 456757"/>
              <a:gd name="connsiteY6" fmla="*/ 704850 h 704850"/>
              <a:gd name="connsiteX0" fmla="*/ 456757 w 456757"/>
              <a:gd name="connsiteY0" fmla="*/ 704850 h 704850"/>
              <a:gd name="connsiteX1" fmla="*/ 185626 w 456757"/>
              <a:gd name="connsiteY1" fmla="*/ 228600 h 704850"/>
              <a:gd name="connsiteX2" fmla="*/ 308344 w 456757"/>
              <a:gd name="connsiteY2" fmla="*/ 239232 h 704850"/>
              <a:gd name="connsiteX3" fmla="*/ 132907 w 456757"/>
              <a:gd name="connsiteY3" fmla="*/ 0 h 704850"/>
              <a:gd name="connsiteX4" fmla="*/ 0 w 456757"/>
              <a:gd name="connsiteY4" fmla="*/ 249865 h 704850"/>
              <a:gd name="connsiteX5" fmla="*/ 91927 w 456757"/>
              <a:gd name="connsiteY5" fmla="*/ 228600 h 704850"/>
              <a:gd name="connsiteX6" fmla="*/ 456757 w 456757"/>
              <a:gd name="connsiteY6" fmla="*/ 704850 h 704850"/>
              <a:gd name="connsiteX0" fmla="*/ 456757 w 456757"/>
              <a:gd name="connsiteY0" fmla="*/ 704850 h 704850"/>
              <a:gd name="connsiteX1" fmla="*/ 185626 w 456757"/>
              <a:gd name="connsiteY1" fmla="*/ 228600 h 704850"/>
              <a:gd name="connsiteX2" fmla="*/ 297711 w 456757"/>
              <a:gd name="connsiteY2" fmla="*/ 271130 h 704850"/>
              <a:gd name="connsiteX3" fmla="*/ 132907 w 456757"/>
              <a:gd name="connsiteY3" fmla="*/ 0 h 704850"/>
              <a:gd name="connsiteX4" fmla="*/ 0 w 456757"/>
              <a:gd name="connsiteY4" fmla="*/ 249865 h 704850"/>
              <a:gd name="connsiteX5" fmla="*/ 91927 w 456757"/>
              <a:gd name="connsiteY5" fmla="*/ 228600 h 704850"/>
              <a:gd name="connsiteX6" fmla="*/ 456757 w 456757"/>
              <a:gd name="connsiteY6" fmla="*/ 704850 h 704850"/>
              <a:gd name="connsiteX0" fmla="*/ 456757 w 456757"/>
              <a:gd name="connsiteY0" fmla="*/ 704850 h 704850"/>
              <a:gd name="connsiteX1" fmla="*/ 165824 w 456757"/>
              <a:gd name="connsiteY1" fmla="*/ 167957 h 704850"/>
              <a:gd name="connsiteX2" fmla="*/ 297711 w 456757"/>
              <a:gd name="connsiteY2" fmla="*/ 271130 h 704850"/>
              <a:gd name="connsiteX3" fmla="*/ 132907 w 456757"/>
              <a:gd name="connsiteY3" fmla="*/ 0 h 704850"/>
              <a:gd name="connsiteX4" fmla="*/ 0 w 456757"/>
              <a:gd name="connsiteY4" fmla="*/ 249865 h 704850"/>
              <a:gd name="connsiteX5" fmla="*/ 91927 w 456757"/>
              <a:gd name="connsiteY5" fmla="*/ 228600 h 704850"/>
              <a:gd name="connsiteX6" fmla="*/ 456757 w 456757"/>
              <a:gd name="connsiteY6" fmla="*/ 704850 h 704850"/>
              <a:gd name="connsiteX0" fmla="*/ 456757 w 456757"/>
              <a:gd name="connsiteY0" fmla="*/ 704850 h 704850"/>
              <a:gd name="connsiteX1" fmla="*/ 165824 w 456757"/>
              <a:gd name="connsiteY1" fmla="*/ 167957 h 704850"/>
              <a:gd name="connsiteX2" fmla="*/ 297711 w 456757"/>
              <a:gd name="connsiteY2" fmla="*/ 271130 h 704850"/>
              <a:gd name="connsiteX3" fmla="*/ 132907 w 456757"/>
              <a:gd name="connsiteY3" fmla="*/ 0 h 704850"/>
              <a:gd name="connsiteX4" fmla="*/ 0 w 456757"/>
              <a:gd name="connsiteY4" fmla="*/ 249865 h 704850"/>
              <a:gd name="connsiteX5" fmla="*/ 89038 w 456757"/>
              <a:gd name="connsiteY5" fmla="*/ 151248 h 704850"/>
              <a:gd name="connsiteX6" fmla="*/ 456757 w 456757"/>
              <a:gd name="connsiteY6" fmla="*/ 704850 h 704850"/>
              <a:gd name="connsiteX0" fmla="*/ 456757 w 456757"/>
              <a:gd name="connsiteY0" fmla="*/ 704850 h 704850"/>
              <a:gd name="connsiteX1" fmla="*/ 165824 w 456757"/>
              <a:gd name="connsiteY1" fmla="*/ 167957 h 704850"/>
              <a:gd name="connsiteX2" fmla="*/ 297711 w 456757"/>
              <a:gd name="connsiteY2" fmla="*/ 271130 h 704850"/>
              <a:gd name="connsiteX3" fmla="*/ 132907 w 456757"/>
              <a:gd name="connsiteY3" fmla="*/ 0 h 704850"/>
              <a:gd name="connsiteX4" fmla="*/ 0 w 456757"/>
              <a:gd name="connsiteY4" fmla="*/ 249865 h 704850"/>
              <a:gd name="connsiteX5" fmla="*/ 100235 w 456757"/>
              <a:gd name="connsiteY5" fmla="*/ 164648 h 704850"/>
              <a:gd name="connsiteX6" fmla="*/ 456757 w 456757"/>
              <a:gd name="connsiteY6" fmla="*/ 704850 h 704850"/>
              <a:gd name="connsiteX0" fmla="*/ 456757 w 456757"/>
              <a:gd name="connsiteY0" fmla="*/ 704850 h 704850"/>
              <a:gd name="connsiteX1" fmla="*/ 176140 w 456757"/>
              <a:gd name="connsiteY1" fmla="*/ 157767 h 704850"/>
              <a:gd name="connsiteX2" fmla="*/ 297711 w 456757"/>
              <a:gd name="connsiteY2" fmla="*/ 271130 h 704850"/>
              <a:gd name="connsiteX3" fmla="*/ 132907 w 456757"/>
              <a:gd name="connsiteY3" fmla="*/ 0 h 704850"/>
              <a:gd name="connsiteX4" fmla="*/ 0 w 456757"/>
              <a:gd name="connsiteY4" fmla="*/ 249865 h 704850"/>
              <a:gd name="connsiteX5" fmla="*/ 100235 w 456757"/>
              <a:gd name="connsiteY5" fmla="*/ 164648 h 704850"/>
              <a:gd name="connsiteX6" fmla="*/ 456757 w 456757"/>
              <a:gd name="connsiteY6" fmla="*/ 704850 h 704850"/>
              <a:gd name="connsiteX0" fmla="*/ 456757 w 456757"/>
              <a:gd name="connsiteY0" fmla="*/ 704850 h 704850"/>
              <a:gd name="connsiteX1" fmla="*/ 176140 w 456757"/>
              <a:gd name="connsiteY1" fmla="*/ 157767 h 704850"/>
              <a:gd name="connsiteX2" fmla="*/ 297711 w 456757"/>
              <a:gd name="connsiteY2" fmla="*/ 271130 h 704850"/>
              <a:gd name="connsiteX3" fmla="*/ 132907 w 456757"/>
              <a:gd name="connsiteY3" fmla="*/ 0 h 704850"/>
              <a:gd name="connsiteX4" fmla="*/ 0 w 456757"/>
              <a:gd name="connsiteY4" fmla="*/ 249865 h 704850"/>
              <a:gd name="connsiteX5" fmla="*/ 114641 w 456757"/>
              <a:gd name="connsiteY5" fmla="*/ 156533 h 704850"/>
              <a:gd name="connsiteX6" fmla="*/ 456757 w 456757"/>
              <a:gd name="connsiteY6" fmla="*/ 704850 h 704850"/>
              <a:gd name="connsiteX0" fmla="*/ 441345 w 441345"/>
              <a:gd name="connsiteY0" fmla="*/ 704850 h 704850"/>
              <a:gd name="connsiteX1" fmla="*/ 160728 w 441345"/>
              <a:gd name="connsiteY1" fmla="*/ 157767 h 704850"/>
              <a:gd name="connsiteX2" fmla="*/ 282299 w 441345"/>
              <a:gd name="connsiteY2" fmla="*/ 271130 h 704850"/>
              <a:gd name="connsiteX3" fmla="*/ 117495 w 441345"/>
              <a:gd name="connsiteY3" fmla="*/ 0 h 704850"/>
              <a:gd name="connsiteX4" fmla="*/ 0 w 441345"/>
              <a:gd name="connsiteY4" fmla="*/ 244832 h 704850"/>
              <a:gd name="connsiteX5" fmla="*/ 99229 w 441345"/>
              <a:gd name="connsiteY5" fmla="*/ 156533 h 704850"/>
              <a:gd name="connsiteX6" fmla="*/ 441345 w 441345"/>
              <a:gd name="connsiteY6" fmla="*/ 704850 h 704850"/>
              <a:gd name="connsiteX0" fmla="*/ 441345 w 441345"/>
              <a:gd name="connsiteY0" fmla="*/ 704850 h 704850"/>
              <a:gd name="connsiteX1" fmla="*/ 160728 w 441345"/>
              <a:gd name="connsiteY1" fmla="*/ 157767 h 704850"/>
              <a:gd name="connsiteX2" fmla="*/ 253740 w 441345"/>
              <a:gd name="connsiteY2" fmla="*/ 246345 h 704850"/>
              <a:gd name="connsiteX3" fmla="*/ 117495 w 441345"/>
              <a:gd name="connsiteY3" fmla="*/ 0 h 704850"/>
              <a:gd name="connsiteX4" fmla="*/ 0 w 441345"/>
              <a:gd name="connsiteY4" fmla="*/ 244832 h 704850"/>
              <a:gd name="connsiteX5" fmla="*/ 99229 w 441345"/>
              <a:gd name="connsiteY5" fmla="*/ 156533 h 704850"/>
              <a:gd name="connsiteX6" fmla="*/ 441345 w 441345"/>
              <a:gd name="connsiteY6" fmla="*/ 704850 h 704850"/>
              <a:gd name="connsiteX0" fmla="*/ 433041 w 433041"/>
              <a:gd name="connsiteY0" fmla="*/ 704850 h 704850"/>
              <a:gd name="connsiteX1" fmla="*/ 152424 w 433041"/>
              <a:gd name="connsiteY1" fmla="*/ 157767 h 704850"/>
              <a:gd name="connsiteX2" fmla="*/ 245436 w 433041"/>
              <a:gd name="connsiteY2" fmla="*/ 246345 h 704850"/>
              <a:gd name="connsiteX3" fmla="*/ 109191 w 433041"/>
              <a:gd name="connsiteY3" fmla="*/ 0 h 704850"/>
              <a:gd name="connsiteX4" fmla="*/ 0 w 433041"/>
              <a:gd name="connsiteY4" fmla="*/ 228477 h 704850"/>
              <a:gd name="connsiteX5" fmla="*/ 90925 w 433041"/>
              <a:gd name="connsiteY5" fmla="*/ 156533 h 704850"/>
              <a:gd name="connsiteX6" fmla="*/ 433041 w 433041"/>
              <a:gd name="connsiteY6" fmla="*/ 704850 h 704850"/>
              <a:gd name="connsiteX0" fmla="*/ 305092 w 305092"/>
              <a:gd name="connsiteY0" fmla="*/ 797995 h 797995"/>
              <a:gd name="connsiteX1" fmla="*/ 152424 w 305092"/>
              <a:gd name="connsiteY1" fmla="*/ 157767 h 797995"/>
              <a:gd name="connsiteX2" fmla="*/ 245436 w 305092"/>
              <a:gd name="connsiteY2" fmla="*/ 246345 h 797995"/>
              <a:gd name="connsiteX3" fmla="*/ 109191 w 305092"/>
              <a:gd name="connsiteY3" fmla="*/ 0 h 797995"/>
              <a:gd name="connsiteX4" fmla="*/ 0 w 305092"/>
              <a:gd name="connsiteY4" fmla="*/ 228477 h 797995"/>
              <a:gd name="connsiteX5" fmla="*/ 90925 w 305092"/>
              <a:gd name="connsiteY5" fmla="*/ 156533 h 797995"/>
              <a:gd name="connsiteX6" fmla="*/ 305092 w 305092"/>
              <a:gd name="connsiteY6" fmla="*/ 797995 h 797995"/>
              <a:gd name="connsiteX0" fmla="*/ 305092 w 305092"/>
              <a:gd name="connsiteY0" fmla="*/ 797995 h 797995"/>
              <a:gd name="connsiteX1" fmla="*/ 152424 w 305092"/>
              <a:gd name="connsiteY1" fmla="*/ 157767 h 797995"/>
              <a:gd name="connsiteX2" fmla="*/ 245436 w 305092"/>
              <a:gd name="connsiteY2" fmla="*/ 246345 h 797995"/>
              <a:gd name="connsiteX3" fmla="*/ 109191 w 305092"/>
              <a:gd name="connsiteY3" fmla="*/ 0 h 797995"/>
              <a:gd name="connsiteX4" fmla="*/ 0 w 305092"/>
              <a:gd name="connsiteY4" fmla="*/ 228477 h 797995"/>
              <a:gd name="connsiteX5" fmla="*/ 90925 w 305092"/>
              <a:gd name="connsiteY5" fmla="*/ 156533 h 797995"/>
              <a:gd name="connsiteX6" fmla="*/ 305092 w 305092"/>
              <a:gd name="connsiteY6" fmla="*/ 797995 h 797995"/>
              <a:gd name="connsiteX0" fmla="*/ 415029 w 415030"/>
              <a:gd name="connsiteY0" fmla="*/ 703813 h 703813"/>
              <a:gd name="connsiteX1" fmla="*/ 152424 w 415030"/>
              <a:gd name="connsiteY1" fmla="*/ 157767 h 703813"/>
              <a:gd name="connsiteX2" fmla="*/ 245436 w 415030"/>
              <a:gd name="connsiteY2" fmla="*/ 246345 h 703813"/>
              <a:gd name="connsiteX3" fmla="*/ 109191 w 415030"/>
              <a:gd name="connsiteY3" fmla="*/ 0 h 703813"/>
              <a:gd name="connsiteX4" fmla="*/ 0 w 415030"/>
              <a:gd name="connsiteY4" fmla="*/ 228477 h 703813"/>
              <a:gd name="connsiteX5" fmla="*/ 90925 w 415030"/>
              <a:gd name="connsiteY5" fmla="*/ 156533 h 703813"/>
              <a:gd name="connsiteX6" fmla="*/ 415029 w 415030"/>
              <a:gd name="connsiteY6" fmla="*/ 703813 h 703813"/>
              <a:gd name="connsiteX0" fmla="*/ 415029 w 415029"/>
              <a:gd name="connsiteY0" fmla="*/ 703813 h 703813"/>
              <a:gd name="connsiteX1" fmla="*/ 152424 w 415029"/>
              <a:gd name="connsiteY1" fmla="*/ 157767 h 703813"/>
              <a:gd name="connsiteX2" fmla="*/ 245436 w 415029"/>
              <a:gd name="connsiteY2" fmla="*/ 246345 h 703813"/>
              <a:gd name="connsiteX3" fmla="*/ 109191 w 415029"/>
              <a:gd name="connsiteY3" fmla="*/ 0 h 703813"/>
              <a:gd name="connsiteX4" fmla="*/ 0 w 415029"/>
              <a:gd name="connsiteY4" fmla="*/ 228477 h 703813"/>
              <a:gd name="connsiteX5" fmla="*/ 90925 w 415029"/>
              <a:gd name="connsiteY5" fmla="*/ 156533 h 703813"/>
              <a:gd name="connsiteX6" fmla="*/ 415029 w 415029"/>
              <a:gd name="connsiteY6" fmla="*/ 703813 h 703813"/>
              <a:gd name="connsiteX0" fmla="*/ 415029 w 415029"/>
              <a:gd name="connsiteY0" fmla="*/ 764449 h 764449"/>
              <a:gd name="connsiteX1" fmla="*/ 152424 w 415029"/>
              <a:gd name="connsiteY1" fmla="*/ 218403 h 764449"/>
              <a:gd name="connsiteX2" fmla="*/ 245436 w 415029"/>
              <a:gd name="connsiteY2" fmla="*/ 306981 h 764449"/>
              <a:gd name="connsiteX3" fmla="*/ 168509 w 415029"/>
              <a:gd name="connsiteY3" fmla="*/ 0 h 764449"/>
              <a:gd name="connsiteX4" fmla="*/ 0 w 415029"/>
              <a:gd name="connsiteY4" fmla="*/ 289113 h 764449"/>
              <a:gd name="connsiteX5" fmla="*/ 90925 w 415029"/>
              <a:gd name="connsiteY5" fmla="*/ 217169 h 764449"/>
              <a:gd name="connsiteX6" fmla="*/ 415029 w 415029"/>
              <a:gd name="connsiteY6" fmla="*/ 764449 h 76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029" h="764449">
                <a:moveTo>
                  <a:pt x="415029" y="764449"/>
                </a:moveTo>
                <a:cubicBezTo>
                  <a:pt x="415029" y="764449"/>
                  <a:pt x="152424" y="623216"/>
                  <a:pt x="152424" y="218403"/>
                </a:cubicBezTo>
                <a:lnTo>
                  <a:pt x="245436" y="306981"/>
                </a:lnTo>
                <a:lnTo>
                  <a:pt x="168509" y="0"/>
                </a:lnTo>
                <a:lnTo>
                  <a:pt x="0" y="289113"/>
                </a:lnTo>
                <a:lnTo>
                  <a:pt x="90925" y="217169"/>
                </a:lnTo>
                <a:cubicBezTo>
                  <a:pt x="90925" y="218122"/>
                  <a:pt x="30916" y="600672"/>
                  <a:pt x="415029" y="764449"/>
                </a:cubicBezTo>
                <a:close/>
              </a:path>
            </a:pathLst>
          </a:custGeom>
          <a:solidFill>
            <a:schemeClr val="accent2"/>
          </a:solidFill>
          <a:ln w="9525" cap="flat">
            <a:noFill/>
            <a:prstDash val="solid"/>
            <a:miter/>
          </a:ln>
        </p:spPr>
        <p:txBody>
          <a:bodyPr rtlCol="0" anchor="ctr"/>
          <a:lstStyle/>
          <a:p>
            <a:endParaRPr lang="en-US" sz="1600"/>
          </a:p>
        </p:txBody>
      </p:sp>
      <p:grpSp>
        <p:nvGrpSpPr>
          <p:cNvPr id="54" name="Group 53">
            <a:extLst>
              <a:ext uri="{FF2B5EF4-FFF2-40B4-BE49-F238E27FC236}">
                <a16:creationId xmlns:a16="http://schemas.microsoft.com/office/drawing/2014/main" id="{34047618-39DE-0987-35B2-D4B201564BA1}"/>
              </a:ext>
            </a:extLst>
          </p:cNvPr>
          <p:cNvGrpSpPr/>
          <p:nvPr/>
        </p:nvGrpSpPr>
        <p:grpSpPr>
          <a:xfrm>
            <a:off x="3170762" y="4163050"/>
            <a:ext cx="900073" cy="894071"/>
            <a:chOff x="3391768" y="3409576"/>
            <a:chExt cx="900073" cy="894071"/>
          </a:xfrm>
          <a:solidFill>
            <a:schemeClr val="accent2"/>
          </a:solidFill>
        </p:grpSpPr>
        <p:sp>
          <p:nvSpPr>
            <p:cNvPr id="55" name="Circular Arrow 178">
              <a:extLst>
                <a:ext uri="{FF2B5EF4-FFF2-40B4-BE49-F238E27FC236}">
                  <a16:creationId xmlns:a16="http://schemas.microsoft.com/office/drawing/2014/main" id="{88468F56-F16F-89CF-BA10-6119D3173FF2}"/>
                </a:ext>
              </a:extLst>
            </p:cNvPr>
            <p:cNvSpPr/>
            <p:nvPr/>
          </p:nvSpPr>
          <p:spPr>
            <a:xfrm rot="16682471" flipH="1">
              <a:off x="3340158" y="3461186"/>
              <a:ext cx="855678" cy="752457"/>
            </a:xfrm>
            <a:prstGeom prst="circularArrow">
              <a:avLst>
                <a:gd name="adj1" fmla="val 6814"/>
                <a:gd name="adj2" fmla="val 1142319"/>
                <a:gd name="adj3" fmla="val 20545772"/>
                <a:gd name="adj4" fmla="val 11288246"/>
                <a:gd name="adj5" fmla="val 16633"/>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56" name="Circular Arrow 178">
              <a:extLst>
                <a:ext uri="{FF2B5EF4-FFF2-40B4-BE49-F238E27FC236}">
                  <a16:creationId xmlns:a16="http://schemas.microsoft.com/office/drawing/2014/main" id="{4A4047EC-4A00-F41D-A9B9-1B3127153834}"/>
                </a:ext>
              </a:extLst>
            </p:cNvPr>
            <p:cNvSpPr/>
            <p:nvPr/>
          </p:nvSpPr>
          <p:spPr>
            <a:xfrm rot="5630979" flipH="1">
              <a:off x="3487774" y="3499579"/>
              <a:ext cx="855678" cy="752457"/>
            </a:xfrm>
            <a:prstGeom prst="circularArrow">
              <a:avLst>
                <a:gd name="adj1" fmla="val 6814"/>
                <a:gd name="adj2" fmla="val 1142319"/>
                <a:gd name="adj3" fmla="val 20545772"/>
                <a:gd name="adj4" fmla="val 11288246"/>
                <a:gd name="adj5" fmla="val 16633"/>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grpSp>
        <p:nvGrpSpPr>
          <p:cNvPr id="58" name="Group 57">
            <a:extLst>
              <a:ext uri="{FF2B5EF4-FFF2-40B4-BE49-F238E27FC236}">
                <a16:creationId xmlns:a16="http://schemas.microsoft.com/office/drawing/2014/main" id="{9A413C4D-4D90-09C6-B663-D54AF4A49972}"/>
              </a:ext>
            </a:extLst>
          </p:cNvPr>
          <p:cNvGrpSpPr/>
          <p:nvPr/>
        </p:nvGrpSpPr>
        <p:grpSpPr>
          <a:xfrm>
            <a:off x="4224428" y="2094726"/>
            <a:ext cx="3381534" cy="1546372"/>
            <a:chOff x="5839622" y="1643331"/>
            <a:chExt cx="3381534" cy="1546372"/>
          </a:xfrm>
        </p:grpSpPr>
        <p:grpSp>
          <p:nvGrpSpPr>
            <p:cNvPr id="59" name="Group 58">
              <a:extLst>
                <a:ext uri="{FF2B5EF4-FFF2-40B4-BE49-F238E27FC236}">
                  <a16:creationId xmlns:a16="http://schemas.microsoft.com/office/drawing/2014/main" id="{E44E89EA-CF1A-1A1C-34EA-94A1BE3FD1D1}"/>
                </a:ext>
              </a:extLst>
            </p:cNvPr>
            <p:cNvGrpSpPr/>
            <p:nvPr/>
          </p:nvGrpSpPr>
          <p:grpSpPr>
            <a:xfrm>
              <a:off x="5839622" y="1657488"/>
              <a:ext cx="1417217" cy="1368883"/>
              <a:chOff x="1378100" y="1103096"/>
              <a:chExt cx="1513954" cy="1462321"/>
            </a:xfrm>
          </p:grpSpPr>
          <p:pic>
            <p:nvPicPr>
              <p:cNvPr id="66" name="Graphic 65" descr="Remote learning science with solid fill">
                <a:extLst>
                  <a:ext uri="{FF2B5EF4-FFF2-40B4-BE49-F238E27FC236}">
                    <a16:creationId xmlns:a16="http://schemas.microsoft.com/office/drawing/2014/main" id="{83ADAA5A-06B5-19D3-B2CE-5836FABFE16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429733" y="1103096"/>
                <a:ext cx="1462321" cy="1462321"/>
              </a:xfrm>
              <a:prstGeom prst="rect">
                <a:avLst/>
              </a:prstGeom>
            </p:spPr>
          </p:pic>
          <p:sp>
            <p:nvSpPr>
              <p:cNvPr id="67" name="TextBox 66">
                <a:extLst>
                  <a:ext uri="{FF2B5EF4-FFF2-40B4-BE49-F238E27FC236}">
                    <a16:creationId xmlns:a16="http://schemas.microsoft.com/office/drawing/2014/main" id="{B6BA0A41-F394-3CCC-D8C6-241C92368321}"/>
                  </a:ext>
                </a:extLst>
              </p:cNvPr>
              <p:cNvSpPr txBox="1"/>
              <p:nvPr/>
            </p:nvSpPr>
            <p:spPr>
              <a:xfrm>
                <a:off x="1378100" y="1454567"/>
                <a:ext cx="1513954" cy="526056"/>
              </a:xfrm>
              <a:prstGeom prst="rect">
                <a:avLst/>
              </a:prstGeom>
              <a:solidFill>
                <a:schemeClr val="bg1">
                  <a:alpha val="53942"/>
                </a:schemeClr>
              </a:solidFill>
            </p:spPr>
            <p:txBody>
              <a:bodyPr wrap="square" lIns="0" tIns="0" rIns="0" bIns="0" rtlCol="0">
                <a:spAutoFit/>
              </a:bodyPr>
              <a:lstStyle/>
              <a:p>
                <a:pPr algn="ctr"/>
                <a:r>
                  <a:rPr lang="en-US" sz="1600" b="1" kern="0" dirty="0">
                    <a:solidFill>
                      <a:prstClr val="black"/>
                    </a:solidFill>
                    <a:latin typeface="Century Gothic" panose="020F0302020204030204"/>
                  </a:rPr>
                  <a:t>Fission </a:t>
                </a:r>
              </a:p>
              <a:p>
                <a:pPr algn="ctr"/>
                <a:r>
                  <a:rPr lang="en-US" sz="1600" b="1" kern="0" dirty="0">
                    <a:solidFill>
                      <a:prstClr val="black"/>
                    </a:solidFill>
                    <a:latin typeface="Century Gothic" panose="020F0302020204030204"/>
                  </a:rPr>
                  <a:t>theory</a:t>
                </a:r>
              </a:p>
            </p:txBody>
          </p:sp>
        </p:grpSp>
        <p:grpSp>
          <p:nvGrpSpPr>
            <p:cNvPr id="60" name="Group 59">
              <a:extLst>
                <a:ext uri="{FF2B5EF4-FFF2-40B4-BE49-F238E27FC236}">
                  <a16:creationId xmlns:a16="http://schemas.microsoft.com/office/drawing/2014/main" id="{92E95617-9D8F-6AB0-20A9-230F5836B975}"/>
                </a:ext>
              </a:extLst>
            </p:cNvPr>
            <p:cNvGrpSpPr/>
            <p:nvPr/>
          </p:nvGrpSpPr>
          <p:grpSpPr>
            <a:xfrm>
              <a:off x="7836063" y="1643331"/>
              <a:ext cx="1361953" cy="1361953"/>
              <a:chOff x="7092319" y="1598564"/>
              <a:chExt cx="1361953" cy="1361953"/>
            </a:xfrm>
          </p:grpSpPr>
          <p:pic>
            <p:nvPicPr>
              <p:cNvPr id="64" name="Graphic 63" descr="Monitor with solid fill">
                <a:extLst>
                  <a:ext uri="{FF2B5EF4-FFF2-40B4-BE49-F238E27FC236}">
                    <a16:creationId xmlns:a16="http://schemas.microsoft.com/office/drawing/2014/main" id="{9FF2FF47-68E1-034F-18C0-A74DA583A7C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092319" y="1598564"/>
                <a:ext cx="1361953" cy="1361953"/>
              </a:xfrm>
              <a:prstGeom prst="rect">
                <a:avLst/>
              </a:prstGeom>
            </p:spPr>
          </p:pic>
          <p:pic>
            <p:nvPicPr>
              <p:cNvPr id="65" name="Graphic 64" descr="Statistics with solid fill">
                <a:extLst>
                  <a:ext uri="{FF2B5EF4-FFF2-40B4-BE49-F238E27FC236}">
                    <a16:creationId xmlns:a16="http://schemas.microsoft.com/office/drawing/2014/main" id="{AC23B398-A7BC-5BBB-949A-3C8BAB085F4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512863" y="1874577"/>
                <a:ext cx="638649" cy="638649"/>
              </a:xfrm>
              <a:prstGeom prst="rect">
                <a:avLst/>
              </a:prstGeom>
            </p:spPr>
          </p:pic>
        </p:grpSp>
        <p:sp>
          <p:nvSpPr>
            <p:cNvPr id="61" name="TextBox 60">
              <a:extLst>
                <a:ext uri="{FF2B5EF4-FFF2-40B4-BE49-F238E27FC236}">
                  <a16:creationId xmlns:a16="http://schemas.microsoft.com/office/drawing/2014/main" id="{D30CC76F-E343-AA16-E453-F6A3E66855B1}"/>
                </a:ext>
              </a:extLst>
            </p:cNvPr>
            <p:cNvSpPr txBox="1"/>
            <p:nvPr/>
          </p:nvSpPr>
          <p:spPr>
            <a:xfrm>
              <a:off x="7812922" y="2009392"/>
              <a:ext cx="1408234" cy="492443"/>
            </a:xfrm>
            <a:prstGeom prst="rect">
              <a:avLst/>
            </a:prstGeom>
            <a:solidFill>
              <a:schemeClr val="bg1">
                <a:alpha val="52029"/>
              </a:schemeClr>
            </a:solidFill>
          </p:spPr>
          <p:txBody>
            <a:bodyPr wrap="square" lIns="0" tIns="0" rIns="0" bIns="0" rtlCol="0">
              <a:spAutoFit/>
            </a:bodyPr>
            <a:lstStyle/>
            <a:p>
              <a:pPr algn="ctr"/>
              <a:r>
                <a:rPr lang="en-US" sz="1600" b="1" kern="0" dirty="0">
                  <a:solidFill>
                    <a:prstClr val="black"/>
                  </a:solidFill>
                  <a:latin typeface="Century Gothic" panose="020F0302020204030204"/>
                </a:rPr>
                <a:t>Fission </a:t>
              </a:r>
            </a:p>
            <a:p>
              <a:pPr algn="ctr"/>
              <a:r>
                <a:rPr lang="en-US" sz="1600" b="1" kern="0" dirty="0">
                  <a:solidFill>
                    <a:prstClr val="black"/>
                  </a:solidFill>
                  <a:latin typeface="Century Gothic" panose="020F0302020204030204"/>
                </a:rPr>
                <a:t>events</a:t>
              </a:r>
            </a:p>
          </p:txBody>
        </p:sp>
        <p:pic>
          <p:nvPicPr>
            <p:cNvPr id="62" name="Graphic 61" descr="Transfer with solid fill">
              <a:extLst>
                <a:ext uri="{FF2B5EF4-FFF2-40B4-BE49-F238E27FC236}">
                  <a16:creationId xmlns:a16="http://schemas.microsoft.com/office/drawing/2014/main" id="{EAC39678-08EC-DD82-3773-E98FD4EA739A}"/>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7370658" y="2009031"/>
              <a:ext cx="420825" cy="420825"/>
            </a:xfrm>
            <a:prstGeom prst="rect">
              <a:avLst/>
            </a:prstGeom>
          </p:spPr>
        </p:pic>
        <p:sp>
          <p:nvSpPr>
            <p:cNvPr id="63" name="Graphic 9" descr="Arrow: Straight with solid fill">
              <a:extLst>
                <a:ext uri="{FF2B5EF4-FFF2-40B4-BE49-F238E27FC236}">
                  <a16:creationId xmlns:a16="http://schemas.microsoft.com/office/drawing/2014/main" id="{69059931-4A59-648D-7944-4AFCC807B00D}"/>
                </a:ext>
              </a:extLst>
            </p:cNvPr>
            <p:cNvSpPr/>
            <p:nvPr/>
          </p:nvSpPr>
          <p:spPr>
            <a:xfrm rot="16200000">
              <a:off x="7234668" y="2679542"/>
              <a:ext cx="592337" cy="427986"/>
            </a:xfrm>
            <a:custGeom>
              <a:avLst/>
              <a:gdLst>
                <a:gd name="connsiteX0" fmla="*/ 237249 w 869839"/>
                <a:gd name="connsiteY0" fmla="*/ 114300 h 457200"/>
                <a:gd name="connsiteX1" fmla="*/ 237249 w 869839"/>
                <a:gd name="connsiteY1" fmla="*/ 0 h 457200"/>
                <a:gd name="connsiteX2" fmla="*/ 27 w 869839"/>
                <a:gd name="connsiteY2" fmla="*/ 228600 h 457200"/>
                <a:gd name="connsiteX3" fmla="*/ 237249 w 869839"/>
                <a:gd name="connsiteY3" fmla="*/ 457200 h 457200"/>
                <a:gd name="connsiteX4" fmla="*/ 237249 w 869839"/>
                <a:gd name="connsiteY4" fmla="*/ 342900 h 457200"/>
                <a:gd name="connsiteX5" fmla="*/ 869839 w 869839"/>
                <a:gd name="connsiteY5" fmla="*/ 228600 h 457200"/>
                <a:gd name="connsiteX6" fmla="*/ 237249 w 869839"/>
                <a:gd name="connsiteY6" fmla="*/ 1143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9839" h="457200">
                  <a:moveTo>
                    <a:pt x="237249" y="114300"/>
                  </a:moveTo>
                  <a:lnTo>
                    <a:pt x="237249" y="0"/>
                  </a:lnTo>
                  <a:lnTo>
                    <a:pt x="27" y="228600"/>
                  </a:lnTo>
                  <a:cubicBezTo>
                    <a:pt x="-2938" y="228600"/>
                    <a:pt x="237249" y="457200"/>
                    <a:pt x="237249" y="457200"/>
                  </a:cubicBezTo>
                  <a:lnTo>
                    <a:pt x="237249" y="342900"/>
                  </a:lnTo>
                  <a:lnTo>
                    <a:pt x="869839" y="228600"/>
                  </a:lnTo>
                  <a:lnTo>
                    <a:pt x="237249" y="114300"/>
                  </a:lnTo>
                  <a:close/>
                </a:path>
              </a:pathLst>
            </a:custGeom>
            <a:solidFill>
              <a:schemeClr val="accent2"/>
            </a:solidFill>
            <a:ln w="9823" cap="flat">
              <a:noFill/>
              <a:prstDash val="solid"/>
              <a:miter/>
            </a:ln>
          </p:spPr>
          <p:txBody>
            <a:bodyPr rtlCol="0" anchor="ctr"/>
            <a:lstStyle/>
            <a:p>
              <a:endParaRPr lang="en-US" sz="1600"/>
            </a:p>
          </p:txBody>
        </p:sp>
      </p:grpSp>
      <p:sp>
        <p:nvSpPr>
          <p:cNvPr id="68" name="Explosion: 8 Points 67">
            <a:extLst>
              <a:ext uri="{FF2B5EF4-FFF2-40B4-BE49-F238E27FC236}">
                <a16:creationId xmlns:a16="http://schemas.microsoft.com/office/drawing/2014/main" id="{F62A05EC-A029-EF3E-7C20-7900118C10DB}"/>
              </a:ext>
            </a:extLst>
          </p:cNvPr>
          <p:cNvSpPr/>
          <p:nvPr/>
        </p:nvSpPr>
        <p:spPr>
          <a:xfrm>
            <a:off x="4798728" y="3637358"/>
            <a:ext cx="2322258" cy="1589774"/>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Evaluation</a:t>
            </a:r>
          </a:p>
        </p:txBody>
      </p:sp>
      <p:grpSp>
        <p:nvGrpSpPr>
          <p:cNvPr id="69" name="Group 68">
            <a:extLst>
              <a:ext uri="{FF2B5EF4-FFF2-40B4-BE49-F238E27FC236}">
                <a16:creationId xmlns:a16="http://schemas.microsoft.com/office/drawing/2014/main" id="{E3382FFA-48AE-9713-9825-581557451CB3}"/>
              </a:ext>
            </a:extLst>
          </p:cNvPr>
          <p:cNvGrpSpPr/>
          <p:nvPr/>
        </p:nvGrpSpPr>
        <p:grpSpPr>
          <a:xfrm>
            <a:off x="122520" y="4447281"/>
            <a:ext cx="2054138" cy="1922185"/>
            <a:chOff x="561065" y="4749376"/>
            <a:chExt cx="1935714" cy="1625774"/>
          </a:xfrm>
        </p:grpSpPr>
        <p:sp>
          <p:nvSpPr>
            <p:cNvPr id="70" name="Oval 69">
              <a:extLst>
                <a:ext uri="{FF2B5EF4-FFF2-40B4-BE49-F238E27FC236}">
                  <a16:creationId xmlns:a16="http://schemas.microsoft.com/office/drawing/2014/main" id="{B2F6A84D-AAEE-EDD1-9DD6-6F23D9D937A3}"/>
                </a:ext>
              </a:extLst>
            </p:cNvPr>
            <p:cNvSpPr/>
            <p:nvPr/>
          </p:nvSpPr>
          <p:spPr>
            <a:xfrm>
              <a:off x="902725" y="5069753"/>
              <a:ext cx="1523590" cy="1305397"/>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33439E3C-9011-498C-C08C-FAC121B7A133}"/>
                </a:ext>
              </a:extLst>
            </p:cNvPr>
            <p:cNvSpPr txBox="1"/>
            <p:nvPr/>
          </p:nvSpPr>
          <p:spPr>
            <a:xfrm>
              <a:off x="561065" y="4749376"/>
              <a:ext cx="1935714" cy="312379"/>
            </a:xfrm>
            <a:prstGeom prst="rect">
              <a:avLst/>
            </a:prstGeom>
            <a:noFill/>
          </p:spPr>
          <p:txBody>
            <a:bodyPr wrap="square" rtlCol="0">
              <a:spAutoFit/>
            </a:bodyPr>
            <a:lstStyle/>
            <a:p>
              <a:pPr algn="r"/>
              <a:r>
                <a:rPr lang="en-US" b="1" dirty="0">
                  <a:solidFill>
                    <a:schemeClr val="accent1"/>
                  </a:solidFill>
                </a:rPr>
                <a:t>Tool integration</a:t>
              </a:r>
            </a:p>
          </p:txBody>
        </p:sp>
      </p:grpSp>
      <p:sp>
        <p:nvSpPr>
          <p:cNvPr id="76" name="TextBox 75">
            <a:extLst>
              <a:ext uri="{FF2B5EF4-FFF2-40B4-BE49-F238E27FC236}">
                <a16:creationId xmlns:a16="http://schemas.microsoft.com/office/drawing/2014/main" id="{8B56E7CE-D361-2F67-E599-E41C59A41F57}"/>
              </a:ext>
            </a:extLst>
          </p:cNvPr>
          <p:cNvSpPr txBox="1"/>
          <p:nvPr/>
        </p:nvSpPr>
        <p:spPr>
          <a:xfrm>
            <a:off x="10320855" y="5550792"/>
            <a:ext cx="1951638" cy="646331"/>
          </a:xfrm>
          <a:prstGeom prst="rect">
            <a:avLst/>
          </a:prstGeom>
          <a:noFill/>
        </p:spPr>
        <p:txBody>
          <a:bodyPr wrap="square" rtlCol="0">
            <a:spAutoFit/>
          </a:bodyPr>
          <a:lstStyle/>
          <a:p>
            <a:pPr algn="r"/>
            <a:r>
              <a:rPr lang="en-US" b="1" dirty="0"/>
              <a:t>Specialized agents</a:t>
            </a:r>
          </a:p>
        </p:txBody>
      </p:sp>
      <p:sp>
        <p:nvSpPr>
          <p:cNvPr id="79" name="TextBox 78">
            <a:extLst>
              <a:ext uri="{FF2B5EF4-FFF2-40B4-BE49-F238E27FC236}">
                <a16:creationId xmlns:a16="http://schemas.microsoft.com/office/drawing/2014/main" id="{912733D9-8E55-B538-2480-ACB6FD33D9DB}"/>
              </a:ext>
            </a:extLst>
          </p:cNvPr>
          <p:cNvSpPr txBox="1"/>
          <p:nvPr/>
        </p:nvSpPr>
        <p:spPr>
          <a:xfrm>
            <a:off x="5197884" y="5630028"/>
            <a:ext cx="2116704" cy="369332"/>
          </a:xfrm>
          <a:prstGeom prst="rect">
            <a:avLst/>
          </a:prstGeom>
          <a:noFill/>
        </p:spPr>
        <p:txBody>
          <a:bodyPr wrap="square" rtlCol="0">
            <a:spAutoFit/>
          </a:bodyPr>
          <a:lstStyle/>
          <a:p>
            <a:r>
              <a:rPr lang="en-US" b="1" dirty="0">
                <a:solidFill>
                  <a:schemeClr val="accent6"/>
                </a:solidFill>
              </a:rPr>
              <a:t>Orchestration</a:t>
            </a:r>
          </a:p>
        </p:txBody>
      </p:sp>
      <p:sp>
        <p:nvSpPr>
          <p:cNvPr id="81" name="TextBox 80">
            <a:extLst>
              <a:ext uri="{FF2B5EF4-FFF2-40B4-BE49-F238E27FC236}">
                <a16:creationId xmlns:a16="http://schemas.microsoft.com/office/drawing/2014/main" id="{72C770B9-BA6E-BED0-1D32-B8C625FB3746}"/>
              </a:ext>
            </a:extLst>
          </p:cNvPr>
          <p:cNvSpPr txBox="1"/>
          <p:nvPr/>
        </p:nvSpPr>
        <p:spPr>
          <a:xfrm>
            <a:off x="878281" y="1573112"/>
            <a:ext cx="2033702" cy="646331"/>
          </a:xfrm>
          <a:prstGeom prst="rect">
            <a:avLst/>
          </a:prstGeom>
          <a:noFill/>
          <a:ln w="38100">
            <a:solidFill>
              <a:schemeClr val="accent2">
                <a:lumMod val="60000"/>
                <a:lumOff val="40000"/>
              </a:schemeClr>
            </a:solidFill>
          </a:ln>
        </p:spPr>
        <p:txBody>
          <a:bodyPr wrap="square" rtlCol="0">
            <a:spAutoFit/>
          </a:bodyPr>
          <a:lstStyle/>
          <a:p>
            <a:r>
              <a:rPr lang="en-US" b="1" dirty="0">
                <a:solidFill>
                  <a:schemeClr val="accent2"/>
                </a:solidFill>
              </a:rPr>
              <a:t>= communication </a:t>
            </a:r>
          </a:p>
          <a:p>
            <a:r>
              <a:rPr lang="en-US" b="1" dirty="0">
                <a:solidFill>
                  <a:schemeClr val="accent2"/>
                </a:solidFill>
              </a:rPr>
              <a:t>protocols</a:t>
            </a:r>
          </a:p>
        </p:txBody>
      </p:sp>
      <p:sp>
        <p:nvSpPr>
          <p:cNvPr id="82" name="Graphic 9" descr="Arrow: Straight with solid fill">
            <a:extLst>
              <a:ext uri="{FF2B5EF4-FFF2-40B4-BE49-F238E27FC236}">
                <a16:creationId xmlns:a16="http://schemas.microsoft.com/office/drawing/2014/main" id="{DB5CA66D-D383-6134-3D7C-E141F6D891B8}"/>
              </a:ext>
            </a:extLst>
          </p:cNvPr>
          <p:cNvSpPr/>
          <p:nvPr/>
        </p:nvSpPr>
        <p:spPr>
          <a:xfrm rot="10800000">
            <a:off x="186639" y="1633331"/>
            <a:ext cx="647062" cy="369658"/>
          </a:xfrm>
          <a:custGeom>
            <a:avLst/>
            <a:gdLst>
              <a:gd name="connsiteX0" fmla="*/ 237249 w 869839"/>
              <a:gd name="connsiteY0" fmla="*/ 114300 h 457200"/>
              <a:gd name="connsiteX1" fmla="*/ 237249 w 869839"/>
              <a:gd name="connsiteY1" fmla="*/ 0 h 457200"/>
              <a:gd name="connsiteX2" fmla="*/ 27 w 869839"/>
              <a:gd name="connsiteY2" fmla="*/ 228600 h 457200"/>
              <a:gd name="connsiteX3" fmla="*/ 237249 w 869839"/>
              <a:gd name="connsiteY3" fmla="*/ 457200 h 457200"/>
              <a:gd name="connsiteX4" fmla="*/ 237249 w 869839"/>
              <a:gd name="connsiteY4" fmla="*/ 342900 h 457200"/>
              <a:gd name="connsiteX5" fmla="*/ 869839 w 869839"/>
              <a:gd name="connsiteY5" fmla="*/ 228600 h 457200"/>
              <a:gd name="connsiteX6" fmla="*/ 237249 w 869839"/>
              <a:gd name="connsiteY6" fmla="*/ 114300 h 457200"/>
              <a:gd name="connsiteX0" fmla="*/ 237249 w 719368"/>
              <a:gd name="connsiteY0" fmla="*/ 114300 h 457200"/>
              <a:gd name="connsiteX1" fmla="*/ 237249 w 719368"/>
              <a:gd name="connsiteY1" fmla="*/ 0 h 457200"/>
              <a:gd name="connsiteX2" fmla="*/ 27 w 719368"/>
              <a:gd name="connsiteY2" fmla="*/ 228600 h 457200"/>
              <a:gd name="connsiteX3" fmla="*/ 237249 w 719368"/>
              <a:gd name="connsiteY3" fmla="*/ 457200 h 457200"/>
              <a:gd name="connsiteX4" fmla="*/ 237249 w 719368"/>
              <a:gd name="connsiteY4" fmla="*/ 342900 h 457200"/>
              <a:gd name="connsiteX5" fmla="*/ 719368 w 719368"/>
              <a:gd name="connsiteY5" fmla="*/ 228601 h 457200"/>
              <a:gd name="connsiteX6" fmla="*/ 237249 w 719368"/>
              <a:gd name="connsiteY6" fmla="*/ 1143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368" h="457200">
                <a:moveTo>
                  <a:pt x="237249" y="114300"/>
                </a:moveTo>
                <a:lnTo>
                  <a:pt x="237249" y="0"/>
                </a:lnTo>
                <a:lnTo>
                  <a:pt x="27" y="228600"/>
                </a:lnTo>
                <a:cubicBezTo>
                  <a:pt x="-2938" y="228600"/>
                  <a:pt x="237249" y="457200"/>
                  <a:pt x="237249" y="457200"/>
                </a:cubicBezTo>
                <a:lnTo>
                  <a:pt x="237249" y="342900"/>
                </a:lnTo>
                <a:lnTo>
                  <a:pt x="719368" y="228601"/>
                </a:lnTo>
                <a:lnTo>
                  <a:pt x="237249" y="114300"/>
                </a:lnTo>
                <a:close/>
              </a:path>
            </a:pathLst>
          </a:custGeom>
          <a:solidFill>
            <a:schemeClr val="accent2"/>
          </a:solidFill>
          <a:ln w="38100" cap="flat">
            <a:noFill/>
            <a:prstDash val="solid"/>
            <a:miter/>
          </a:ln>
        </p:spPr>
        <p:txBody>
          <a:bodyPr rtlCol="0" anchor="ctr"/>
          <a:lstStyle/>
          <a:p>
            <a:endParaRPr lang="en-US" sz="1600"/>
          </a:p>
        </p:txBody>
      </p:sp>
      <p:pic>
        <p:nvPicPr>
          <p:cNvPr id="84" name="Picture 83" descr="Graphical user interface&#10;&#10;AI-generated content may be incorrect.">
            <a:extLst>
              <a:ext uri="{FF2B5EF4-FFF2-40B4-BE49-F238E27FC236}">
                <a16:creationId xmlns:a16="http://schemas.microsoft.com/office/drawing/2014/main" id="{7E26AF43-F860-0B37-7D65-34A55FCA2869}"/>
              </a:ext>
            </a:extLst>
          </p:cNvPr>
          <p:cNvPicPr>
            <a:picLocks noChangeAspect="1"/>
          </p:cNvPicPr>
          <p:nvPr/>
        </p:nvPicPr>
        <p:blipFill>
          <a:blip r:embed="rId23" cstate="print">
            <a:extLst>
              <a:ext uri="{28A0092B-C50C-407E-A947-70E740481C1C}">
                <a14:useLocalDpi xmlns:a14="http://schemas.microsoft.com/office/drawing/2010/main"/>
              </a:ext>
            </a:extLst>
          </a:blip>
          <a:srcRect/>
          <a:stretch>
            <a:fillRect/>
          </a:stretch>
        </p:blipFill>
        <p:spPr>
          <a:xfrm>
            <a:off x="10403678" y="1633331"/>
            <a:ext cx="1762896" cy="2276475"/>
          </a:xfrm>
          <a:prstGeom prst="rect">
            <a:avLst/>
          </a:prstGeom>
        </p:spPr>
      </p:pic>
      <p:pic>
        <p:nvPicPr>
          <p:cNvPr id="6" name="Picture 5" descr="Graphical user interface, application, Word&#10;&#10;AI-generated content may be incorrect.">
            <a:extLst>
              <a:ext uri="{FF2B5EF4-FFF2-40B4-BE49-F238E27FC236}">
                <a16:creationId xmlns:a16="http://schemas.microsoft.com/office/drawing/2014/main" id="{B0D695AE-EA7B-676E-7D74-76FC77BE412E}"/>
              </a:ext>
            </a:extLst>
          </p:cNvPr>
          <p:cNvPicPr>
            <a:picLocks noChangeAspect="1"/>
          </p:cNvPicPr>
          <p:nvPr/>
        </p:nvPicPr>
        <p:blipFill>
          <a:blip r:embed="rId24" cstate="print">
            <a:extLst>
              <a:ext uri="{28A0092B-C50C-407E-A947-70E740481C1C}">
                <a14:useLocalDpi xmlns:a14="http://schemas.microsoft.com/office/drawing/2010/main"/>
              </a:ext>
            </a:extLst>
          </a:blip>
          <a:srcRect/>
          <a:stretch>
            <a:fillRect/>
          </a:stretch>
        </p:blipFill>
        <p:spPr>
          <a:xfrm>
            <a:off x="9922412" y="2718353"/>
            <a:ext cx="1773718" cy="1861866"/>
          </a:xfrm>
          <a:prstGeom prst="rect">
            <a:avLst/>
          </a:prstGeom>
          <a:ln>
            <a:solidFill>
              <a:schemeClr val="tx1"/>
            </a:solidFill>
          </a:ln>
        </p:spPr>
      </p:pic>
      <p:sp>
        <p:nvSpPr>
          <p:cNvPr id="85" name="TextBox 84">
            <a:extLst>
              <a:ext uri="{FF2B5EF4-FFF2-40B4-BE49-F238E27FC236}">
                <a16:creationId xmlns:a16="http://schemas.microsoft.com/office/drawing/2014/main" id="{D504FFDA-74DB-81B8-29E0-7B891D3E67E7}"/>
              </a:ext>
            </a:extLst>
          </p:cNvPr>
          <p:cNvSpPr txBox="1"/>
          <p:nvPr/>
        </p:nvSpPr>
        <p:spPr>
          <a:xfrm>
            <a:off x="2902418" y="6310579"/>
            <a:ext cx="2116704" cy="369332"/>
          </a:xfrm>
          <a:prstGeom prst="rect">
            <a:avLst/>
          </a:prstGeom>
          <a:noFill/>
        </p:spPr>
        <p:txBody>
          <a:bodyPr wrap="square" rtlCol="0">
            <a:spAutoFit/>
          </a:bodyPr>
          <a:lstStyle/>
          <a:p>
            <a:r>
              <a:rPr lang="en-US" b="1" dirty="0"/>
              <a:t>Specialized agents</a:t>
            </a:r>
          </a:p>
        </p:txBody>
      </p:sp>
      <p:sp>
        <p:nvSpPr>
          <p:cNvPr id="86" name="TextBox 85">
            <a:extLst>
              <a:ext uri="{FF2B5EF4-FFF2-40B4-BE49-F238E27FC236}">
                <a16:creationId xmlns:a16="http://schemas.microsoft.com/office/drawing/2014/main" id="{8A76F2C1-C5FF-7739-EFFE-B050954D5B2A}"/>
              </a:ext>
            </a:extLst>
          </p:cNvPr>
          <p:cNvSpPr txBox="1"/>
          <p:nvPr/>
        </p:nvSpPr>
        <p:spPr>
          <a:xfrm>
            <a:off x="8020868" y="3120985"/>
            <a:ext cx="1087772" cy="246221"/>
          </a:xfrm>
          <a:prstGeom prst="rect">
            <a:avLst/>
          </a:prstGeom>
          <a:solidFill>
            <a:schemeClr val="bg1">
              <a:alpha val="51000"/>
            </a:schemeClr>
          </a:solidFill>
        </p:spPr>
        <p:txBody>
          <a:bodyPr wrap="square" lIns="0" tIns="0" rIns="0" bIns="0">
            <a:sp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entury Gothic" panose="020F0302020204030204"/>
              </a:rPr>
              <a:t>Library</a:t>
            </a:r>
          </a:p>
        </p:txBody>
      </p:sp>
      <p:sp>
        <p:nvSpPr>
          <p:cNvPr id="87" name="Graphic 183" descr="Arrow: Clockwise curve with solid fill">
            <a:extLst>
              <a:ext uri="{FF2B5EF4-FFF2-40B4-BE49-F238E27FC236}">
                <a16:creationId xmlns:a16="http://schemas.microsoft.com/office/drawing/2014/main" id="{A14C5EF3-57F5-2B36-5B23-0764DAFD2FEE}"/>
              </a:ext>
            </a:extLst>
          </p:cNvPr>
          <p:cNvSpPr/>
          <p:nvPr/>
        </p:nvSpPr>
        <p:spPr>
          <a:xfrm rot="21110135" flipH="1" flipV="1">
            <a:off x="9208850" y="3215839"/>
            <a:ext cx="285598" cy="563428"/>
          </a:xfrm>
          <a:custGeom>
            <a:avLst/>
            <a:gdLst>
              <a:gd name="connsiteX0" fmla="*/ 552450 w 552450"/>
              <a:gd name="connsiteY0" fmla="*/ 704876 h 704876"/>
              <a:gd name="connsiteX1" fmla="*/ 323850 w 552450"/>
              <a:gd name="connsiteY1" fmla="*/ 228626 h 704876"/>
              <a:gd name="connsiteX2" fmla="*/ 457200 w 552450"/>
              <a:gd name="connsiteY2" fmla="*/ 228626 h 704876"/>
              <a:gd name="connsiteX3" fmla="*/ 228600 w 552450"/>
              <a:gd name="connsiteY3" fmla="*/ 26 h 704876"/>
              <a:gd name="connsiteX4" fmla="*/ 0 w 552450"/>
              <a:gd name="connsiteY4" fmla="*/ 228626 h 704876"/>
              <a:gd name="connsiteX5" fmla="*/ 123825 w 552450"/>
              <a:gd name="connsiteY5" fmla="*/ 228626 h 704876"/>
              <a:gd name="connsiteX6" fmla="*/ 552450 w 552450"/>
              <a:gd name="connsiteY6" fmla="*/ 704876 h 704876"/>
              <a:gd name="connsiteX0" fmla="*/ 552450 w 552450"/>
              <a:gd name="connsiteY0" fmla="*/ 704850 h 704850"/>
              <a:gd name="connsiteX1" fmla="*/ 323850 w 552450"/>
              <a:gd name="connsiteY1" fmla="*/ 228600 h 704850"/>
              <a:gd name="connsiteX2" fmla="*/ 457200 w 552450"/>
              <a:gd name="connsiteY2" fmla="*/ 228600 h 704850"/>
              <a:gd name="connsiteX3" fmla="*/ 228600 w 552450"/>
              <a:gd name="connsiteY3" fmla="*/ 0 h 704850"/>
              <a:gd name="connsiteX4" fmla="*/ 0 w 552450"/>
              <a:gd name="connsiteY4" fmla="*/ 228600 h 704850"/>
              <a:gd name="connsiteX5" fmla="*/ 187620 w 552450"/>
              <a:gd name="connsiteY5" fmla="*/ 228600 h 704850"/>
              <a:gd name="connsiteX6" fmla="*/ 552450 w 552450"/>
              <a:gd name="connsiteY6" fmla="*/ 704850 h 704850"/>
              <a:gd name="connsiteX0" fmla="*/ 552450 w 552450"/>
              <a:gd name="connsiteY0" fmla="*/ 704850 h 704850"/>
              <a:gd name="connsiteX1" fmla="*/ 281319 w 552450"/>
              <a:gd name="connsiteY1" fmla="*/ 228600 h 704850"/>
              <a:gd name="connsiteX2" fmla="*/ 457200 w 552450"/>
              <a:gd name="connsiteY2" fmla="*/ 228600 h 704850"/>
              <a:gd name="connsiteX3" fmla="*/ 228600 w 552450"/>
              <a:gd name="connsiteY3" fmla="*/ 0 h 704850"/>
              <a:gd name="connsiteX4" fmla="*/ 0 w 552450"/>
              <a:gd name="connsiteY4" fmla="*/ 228600 h 704850"/>
              <a:gd name="connsiteX5" fmla="*/ 187620 w 552450"/>
              <a:gd name="connsiteY5" fmla="*/ 228600 h 704850"/>
              <a:gd name="connsiteX6" fmla="*/ 552450 w 552450"/>
              <a:gd name="connsiteY6" fmla="*/ 704850 h 704850"/>
              <a:gd name="connsiteX0" fmla="*/ 456757 w 456757"/>
              <a:gd name="connsiteY0" fmla="*/ 704850 h 704850"/>
              <a:gd name="connsiteX1" fmla="*/ 185626 w 456757"/>
              <a:gd name="connsiteY1" fmla="*/ 228600 h 704850"/>
              <a:gd name="connsiteX2" fmla="*/ 361507 w 456757"/>
              <a:gd name="connsiteY2" fmla="*/ 228600 h 704850"/>
              <a:gd name="connsiteX3" fmla="*/ 132907 w 456757"/>
              <a:gd name="connsiteY3" fmla="*/ 0 h 704850"/>
              <a:gd name="connsiteX4" fmla="*/ 0 w 456757"/>
              <a:gd name="connsiteY4" fmla="*/ 249865 h 704850"/>
              <a:gd name="connsiteX5" fmla="*/ 91927 w 456757"/>
              <a:gd name="connsiteY5" fmla="*/ 228600 h 704850"/>
              <a:gd name="connsiteX6" fmla="*/ 456757 w 456757"/>
              <a:gd name="connsiteY6" fmla="*/ 704850 h 704850"/>
              <a:gd name="connsiteX0" fmla="*/ 456757 w 456757"/>
              <a:gd name="connsiteY0" fmla="*/ 704850 h 704850"/>
              <a:gd name="connsiteX1" fmla="*/ 185626 w 456757"/>
              <a:gd name="connsiteY1" fmla="*/ 228600 h 704850"/>
              <a:gd name="connsiteX2" fmla="*/ 308344 w 456757"/>
              <a:gd name="connsiteY2" fmla="*/ 239232 h 704850"/>
              <a:gd name="connsiteX3" fmla="*/ 132907 w 456757"/>
              <a:gd name="connsiteY3" fmla="*/ 0 h 704850"/>
              <a:gd name="connsiteX4" fmla="*/ 0 w 456757"/>
              <a:gd name="connsiteY4" fmla="*/ 249865 h 704850"/>
              <a:gd name="connsiteX5" fmla="*/ 91927 w 456757"/>
              <a:gd name="connsiteY5" fmla="*/ 228600 h 704850"/>
              <a:gd name="connsiteX6" fmla="*/ 456757 w 456757"/>
              <a:gd name="connsiteY6" fmla="*/ 704850 h 704850"/>
              <a:gd name="connsiteX0" fmla="*/ 456757 w 456757"/>
              <a:gd name="connsiteY0" fmla="*/ 704850 h 704850"/>
              <a:gd name="connsiteX1" fmla="*/ 185626 w 456757"/>
              <a:gd name="connsiteY1" fmla="*/ 228600 h 704850"/>
              <a:gd name="connsiteX2" fmla="*/ 297711 w 456757"/>
              <a:gd name="connsiteY2" fmla="*/ 271130 h 704850"/>
              <a:gd name="connsiteX3" fmla="*/ 132907 w 456757"/>
              <a:gd name="connsiteY3" fmla="*/ 0 h 704850"/>
              <a:gd name="connsiteX4" fmla="*/ 0 w 456757"/>
              <a:gd name="connsiteY4" fmla="*/ 249865 h 704850"/>
              <a:gd name="connsiteX5" fmla="*/ 91927 w 456757"/>
              <a:gd name="connsiteY5" fmla="*/ 228600 h 704850"/>
              <a:gd name="connsiteX6" fmla="*/ 456757 w 456757"/>
              <a:gd name="connsiteY6" fmla="*/ 704850 h 704850"/>
              <a:gd name="connsiteX0" fmla="*/ 456757 w 456757"/>
              <a:gd name="connsiteY0" fmla="*/ 704850 h 704850"/>
              <a:gd name="connsiteX1" fmla="*/ 165824 w 456757"/>
              <a:gd name="connsiteY1" fmla="*/ 167957 h 704850"/>
              <a:gd name="connsiteX2" fmla="*/ 297711 w 456757"/>
              <a:gd name="connsiteY2" fmla="*/ 271130 h 704850"/>
              <a:gd name="connsiteX3" fmla="*/ 132907 w 456757"/>
              <a:gd name="connsiteY3" fmla="*/ 0 h 704850"/>
              <a:gd name="connsiteX4" fmla="*/ 0 w 456757"/>
              <a:gd name="connsiteY4" fmla="*/ 249865 h 704850"/>
              <a:gd name="connsiteX5" fmla="*/ 91927 w 456757"/>
              <a:gd name="connsiteY5" fmla="*/ 228600 h 704850"/>
              <a:gd name="connsiteX6" fmla="*/ 456757 w 456757"/>
              <a:gd name="connsiteY6" fmla="*/ 704850 h 704850"/>
              <a:gd name="connsiteX0" fmla="*/ 456757 w 456757"/>
              <a:gd name="connsiteY0" fmla="*/ 704850 h 704850"/>
              <a:gd name="connsiteX1" fmla="*/ 165824 w 456757"/>
              <a:gd name="connsiteY1" fmla="*/ 167957 h 704850"/>
              <a:gd name="connsiteX2" fmla="*/ 297711 w 456757"/>
              <a:gd name="connsiteY2" fmla="*/ 271130 h 704850"/>
              <a:gd name="connsiteX3" fmla="*/ 132907 w 456757"/>
              <a:gd name="connsiteY3" fmla="*/ 0 h 704850"/>
              <a:gd name="connsiteX4" fmla="*/ 0 w 456757"/>
              <a:gd name="connsiteY4" fmla="*/ 249865 h 704850"/>
              <a:gd name="connsiteX5" fmla="*/ 89038 w 456757"/>
              <a:gd name="connsiteY5" fmla="*/ 151248 h 704850"/>
              <a:gd name="connsiteX6" fmla="*/ 456757 w 456757"/>
              <a:gd name="connsiteY6" fmla="*/ 704850 h 704850"/>
              <a:gd name="connsiteX0" fmla="*/ 456757 w 456757"/>
              <a:gd name="connsiteY0" fmla="*/ 704850 h 704850"/>
              <a:gd name="connsiteX1" fmla="*/ 165824 w 456757"/>
              <a:gd name="connsiteY1" fmla="*/ 167957 h 704850"/>
              <a:gd name="connsiteX2" fmla="*/ 297711 w 456757"/>
              <a:gd name="connsiteY2" fmla="*/ 271130 h 704850"/>
              <a:gd name="connsiteX3" fmla="*/ 132907 w 456757"/>
              <a:gd name="connsiteY3" fmla="*/ 0 h 704850"/>
              <a:gd name="connsiteX4" fmla="*/ 0 w 456757"/>
              <a:gd name="connsiteY4" fmla="*/ 249865 h 704850"/>
              <a:gd name="connsiteX5" fmla="*/ 100235 w 456757"/>
              <a:gd name="connsiteY5" fmla="*/ 164648 h 704850"/>
              <a:gd name="connsiteX6" fmla="*/ 456757 w 456757"/>
              <a:gd name="connsiteY6" fmla="*/ 704850 h 704850"/>
              <a:gd name="connsiteX0" fmla="*/ 456757 w 456757"/>
              <a:gd name="connsiteY0" fmla="*/ 704850 h 704850"/>
              <a:gd name="connsiteX1" fmla="*/ 176140 w 456757"/>
              <a:gd name="connsiteY1" fmla="*/ 157767 h 704850"/>
              <a:gd name="connsiteX2" fmla="*/ 297711 w 456757"/>
              <a:gd name="connsiteY2" fmla="*/ 271130 h 704850"/>
              <a:gd name="connsiteX3" fmla="*/ 132907 w 456757"/>
              <a:gd name="connsiteY3" fmla="*/ 0 h 704850"/>
              <a:gd name="connsiteX4" fmla="*/ 0 w 456757"/>
              <a:gd name="connsiteY4" fmla="*/ 249865 h 704850"/>
              <a:gd name="connsiteX5" fmla="*/ 100235 w 456757"/>
              <a:gd name="connsiteY5" fmla="*/ 164648 h 704850"/>
              <a:gd name="connsiteX6" fmla="*/ 456757 w 456757"/>
              <a:gd name="connsiteY6" fmla="*/ 704850 h 704850"/>
              <a:gd name="connsiteX0" fmla="*/ 456757 w 456757"/>
              <a:gd name="connsiteY0" fmla="*/ 704850 h 704850"/>
              <a:gd name="connsiteX1" fmla="*/ 176140 w 456757"/>
              <a:gd name="connsiteY1" fmla="*/ 157767 h 704850"/>
              <a:gd name="connsiteX2" fmla="*/ 297711 w 456757"/>
              <a:gd name="connsiteY2" fmla="*/ 271130 h 704850"/>
              <a:gd name="connsiteX3" fmla="*/ 132907 w 456757"/>
              <a:gd name="connsiteY3" fmla="*/ 0 h 704850"/>
              <a:gd name="connsiteX4" fmla="*/ 0 w 456757"/>
              <a:gd name="connsiteY4" fmla="*/ 249865 h 704850"/>
              <a:gd name="connsiteX5" fmla="*/ 114641 w 456757"/>
              <a:gd name="connsiteY5" fmla="*/ 156533 h 704850"/>
              <a:gd name="connsiteX6" fmla="*/ 456757 w 456757"/>
              <a:gd name="connsiteY6" fmla="*/ 704850 h 704850"/>
              <a:gd name="connsiteX0" fmla="*/ 441345 w 441345"/>
              <a:gd name="connsiteY0" fmla="*/ 704850 h 704850"/>
              <a:gd name="connsiteX1" fmla="*/ 160728 w 441345"/>
              <a:gd name="connsiteY1" fmla="*/ 157767 h 704850"/>
              <a:gd name="connsiteX2" fmla="*/ 282299 w 441345"/>
              <a:gd name="connsiteY2" fmla="*/ 271130 h 704850"/>
              <a:gd name="connsiteX3" fmla="*/ 117495 w 441345"/>
              <a:gd name="connsiteY3" fmla="*/ 0 h 704850"/>
              <a:gd name="connsiteX4" fmla="*/ 0 w 441345"/>
              <a:gd name="connsiteY4" fmla="*/ 244832 h 704850"/>
              <a:gd name="connsiteX5" fmla="*/ 99229 w 441345"/>
              <a:gd name="connsiteY5" fmla="*/ 156533 h 704850"/>
              <a:gd name="connsiteX6" fmla="*/ 441345 w 441345"/>
              <a:gd name="connsiteY6" fmla="*/ 704850 h 704850"/>
              <a:gd name="connsiteX0" fmla="*/ 441345 w 441345"/>
              <a:gd name="connsiteY0" fmla="*/ 704850 h 704850"/>
              <a:gd name="connsiteX1" fmla="*/ 160728 w 441345"/>
              <a:gd name="connsiteY1" fmla="*/ 157767 h 704850"/>
              <a:gd name="connsiteX2" fmla="*/ 253740 w 441345"/>
              <a:gd name="connsiteY2" fmla="*/ 246345 h 704850"/>
              <a:gd name="connsiteX3" fmla="*/ 117495 w 441345"/>
              <a:gd name="connsiteY3" fmla="*/ 0 h 704850"/>
              <a:gd name="connsiteX4" fmla="*/ 0 w 441345"/>
              <a:gd name="connsiteY4" fmla="*/ 244832 h 704850"/>
              <a:gd name="connsiteX5" fmla="*/ 99229 w 441345"/>
              <a:gd name="connsiteY5" fmla="*/ 156533 h 704850"/>
              <a:gd name="connsiteX6" fmla="*/ 441345 w 441345"/>
              <a:gd name="connsiteY6" fmla="*/ 704850 h 704850"/>
              <a:gd name="connsiteX0" fmla="*/ 433041 w 433041"/>
              <a:gd name="connsiteY0" fmla="*/ 704850 h 704850"/>
              <a:gd name="connsiteX1" fmla="*/ 152424 w 433041"/>
              <a:gd name="connsiteY1" fmla="*/ 157767 h 704850"/>
              <a:gd name="connsiteX2" fmla="*/ 245436 w 433041"/>
              <a:gd name="connsiteY2" fmla="*/ 246345 h 704850"/>
              <a:gd name="connsiteX3" fmla="*/ 109191 w 433041"/>
              <a:gd name="connsiteY3" fmla="*/ 0 h 704850"/>
              <a:gd name="connsiteX4" fmla="*/ 0 w 433041"/>
              <a:gd name="connsiteY4" fmla="*/ 228477 h 704850"/>
              <a:gd name="connsiteX5" fmla="*/ 90925 w 433041"/>
              <a:gd name="connsiteY5" fmla="*/ 156533 h 704850"/>
              <a:gd name="connsiteX6" fmla="*/ 433041 w 433041"/>
              <a:gd name="connsiteY6" fmla="*/ 704850 h 704850"/>
              <a:gd name="connsiteX0" fmla="*/ 305092 w 305092"/>
              <a:gd name="connsiteY0" fmla="*/ 797995 h 797995"/>
              <a:gd name="connsiteX1" fmla="*/ 152424 w 305092"/>
              <a:gd name="connsiteY1" fmla="*/ 157767 h 797995"/>
              <a:gd name="connsiteX2" fmla="*/ 245436 w 305092"/>
              <a:gd name="connsiteY2" fmla="*/ 246345 h 797995"/>
              <a:gd name="connsiteX3" fmla="*/ 109191 w 305092"/>
              <a:gd name="connsiteY3" fmla="*/ 0 h 797995"/>
              <a:gd name="connsiteX4" fmla="*/ 0 w 305092"/>
              <a:gd name="connsiteY4" fmla="*/ 228477 h 797995"/>
              <a:gd name="connsiteX5" fmla="*/ 90925 w 305092"/>
              <a:gd name="connsiteY5" fmla="*/ 156533 h 797995"/>
              <a:gd name="connsiteX6" fmla="*/ 305092 w 305092"/>
              <a:gd name="connsiteY6" fmla="*/ 797995 h 797995"/>
              <a:gd name="connsiteX0" fmla="*/ 305092 w 305092"/>
              <a:gd name="connsiteY0" fmla="*/ 797995 h 797995"/>
              <a:gd name="connsiteX1" fmla="*/ 152424 w 305092"/>
              <a:gd name="connsiteY1" fmla="*/ 157767 h 797995"/>
              <a:gd name="connsiteX2" fmla="*/ 245436 w 305092"/>
              <a:gd name="connsiteY2" fmla="*/ 246345 h 797995"/>
              <a:gd name="connsiteX3" fmla="*/ 109191 w 305092"/>
              <a:gd name="connsiteY3" fmla="*/ 0 h 797995"/>
              <a:gd name="connsiteX4" fmla="*/ 0 w 305092"/>
              <a:gd name="connsiteY4" fmla="*/ 228477 h 797995"/>
              <a:gd name="connsiteX5" fmla="*/ 90925 w 305092"/>
              <a:gd name="connsiteY5" fmla="*/ 156533 h 797995"/>
              <a:gd name="connsiteX6" fmla="*/ 305092 w 305092"/>
              <a:gd name="connsiteY6" fmla="*/ 797995 h 79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092" h="797995">
                <a:moveTo>
                  <a:pt x="305092" y="797995"/>
                </a:moveTo>
                <a:cubicBezTo>
                  <a:pt x="305092" y="797995"/>
                  <a:pt x="152424" y="562580"/>
                  <a:pt x="152424" y="157767"/>
                </a:cubicBezTo>
                <a:lnTo>
                  <a:pt x="245436" y="246345"/>
                </a:lnTo>
                <a:lnTo>
                  <a:pt x="109191" y="0"/>
                </a:lnTo>
                <a:lnTo>
                  <a:pt x="0" y="228477"/>
                </a:lnTo>
                <a:lnTo>
                  <a:pt x="90925" y="156533"/>
                </a:lnTo>
                <a:cubicBezTo>
                  <a:pt x="90925" y="157486"/>
                  <a:pt x="37043" y="551967"/>
                  <a:pt x="305092" y="797995"/>
                </a:cubicBezTo>
                <a:close/>
              </a:path>
            </a:pathLst>
          </a:custGeom>
          <a:solidFill>
            <a:schemeClr val="accent2"/>
          </a:solidFill>
          <a:ln w="9525" cap="flat">
            <a:noFill/>
            <a:prstDash val="solid"/>
            <a:miter/>
          </a:ln>
        </p:spPr>
        <p:txBody>
          <a:bodyPr rtlCol="0" anchor="ctr"/>
          <a:lstStyle/>
          <a:p>
            <a:endParaRPr lang="en-US" sz="1600"/>
          </a:p>
        </p:txBody>
      </p:sp>
      <p:sp>
        <p:nvSpPr>
          <p:cNvPr id="89" name="Graphic 9" descr="Arrow: Straight with solid fill">
            <a:extLst>
              <a:ext uri="{FF2B5EF4-FFF2-40B4-BE49-F238E27FC236}">
                <a16:creationId xmlns:a16="http://schemas.microsoft.com/office/drawing/2014/main" id="{FDAB6B55-CB50-4FF4-C2BE-267DB082E0E2}"/>
              </a:ext>
            </a:extLst>
          </p:cNvPr>
          <p:cNvSpPr/>
          <p:nvPr/>
        </p:nvSpPr>
        <p:spPr>
          <a:xfrm rot="10800000">
            <a:off x="6893954" y="4196496"/>
            <a:ext cx="592337" cy="427986"/>
          </a:xfrm>
          <a:custGeom>
            <a:avLst/>
            <a:gdLst>
              <a:gd name="connsiteX0" fmla="*/ 237249 w 869839"/>
              <a:gd name="connsiteY0" fmla="*/ 114300 h 457200"/>
              <a:gd name="connsiteX1" fmla="*/ 237249 w 869839"/>
              <a:gd name="connsiteY1" fmla="*/ 0 h 457200"/>
              <a:gd name="connsiteX2" fmla="*/ 27 w 869839"/>
              <a:gd name="connsiteY2" fmla="*/ 228600 h 457200"/>
              <a:gd name="connsiteX3" fmla="*/ 237249 w 869839"/>
              <a:gd name="connsiteY3" fmla="*/ 457200 h 457200"/>
              <a:gd name="connsiteX4" fmla="*/ 237249 w 869839"/>
              <a:gd name="connsiteY4" fmla="*/ 342900 h 457200"/>
              <a:gd name="connsiteX5" fmla="*/ 869839 w 869839"/>
              <a:gd name="connsiteY5" fmla="*/ 228600 h 457200"/>
              <a:gd name="connsiteX6" fmla="*/ 237249 w 869839"/>
              <a:gd name="connsiteY6" fmla="*/ 1143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9839" h="457200">
                <a:moveTo>
                  <a:pt x="237249" y="114300"/>
                </a:moveTo>
                <a:lnTo>
                  <a:pt x="237249" y="0"/>
                </a:lnTo>
                <a:lnTo>
                  <a:pt x="27" y="228600"/>
                </a:lnTo>
                <a:cubicBezTo>
                  <a:pt x="-2938" y="228600"/>
                  <a:pt x="237249" y="457200"/>
                  <a:pt x="237249" y="457200"/>
                </a:cubicBezTo>
                <a:lnTo>
                  <a:pt x="237249" y="342900"/>
                </a:lnTo>
                <a:lnTo>
                  <a:pt x="869839" y="228600"/>
                </a:lnTo>
                <a:lnTo>
                  <a:pt x="237249" y="114300"/>
                </a:lnTo>
                <a:close/>
              </a:path>
            </a:pathLst>
          </a:custGeom>
          <a:solidFill>
            <a:schemeClr val="accent2"/>
          </a:solidFill>
          <a:ln w="9823" cap="flat">
            <a:noFill/>
            <a:prstDash val="solid"/>
            <a:miter/>
          </a:ln>
        </p:spPr>
        <p:txBody>
          <a:bodyPr rtlCol="0" anchor="ctr"/>
          <a:lstStyle/>
          <a:p>
            <a:endParaRPr lang="en-US" sz="1600"/>
          </a:p>
        </p:txBody>
      </p:sp>
    </p:spTree>
    <p:extLst>
      <p:ext uri="{BB962C8B-B14F-4D97-AF65-F5344CB8AC3E}">
        <p14:creationId xmlns:p14="http://schemas.microsoft.com/office/powerpoint/2010/main" val="1843340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396B2-2884-91D5-0502-135283FEFF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C1509A-04B8-2FDB-3E6B-9C98816B291E}"/>
              </a:ext>
            </a:extLst>
          </p:cNvPr>
          <p:cNvSpPr>
            <a:spLocks noGrp="1"/>
          </p:cNvSpPr>
          <p:nvPr>
            <p:ph type="title"/>
          </p:nvPr>
        </p:nvSpPr>
        <p:spPr>
          <a:xfrm>
            <a:off x="482320" y="42530"/>
            <a:ext cx="11064629" cy="845722"/>
          </a:xfrm>
        </p:spPr>
        <p:txBody>
          <a:bodyPr>
            <a:noAutofit/>
          </a:bodyPr>
          <a:lstStyle/>
          <a:p>
            <a:r>
              <a:rPr lang="en-US" sz="3200" b="1" dirty="0"/>
              <a:t>Quantum computing is poised to enable </a:t>
            </a:r>
            <a:br>
              <a:rPr lang="en-US" sz="3200" b="1" dirty="0"/>
            </a:br>
            <a:r>
              <a:rPr lang="en-US" sz="3200" b="1" dirty="0"/>
              <a:t>the next frontier in predictive theory capabilities</a:t>
            </a:r>
            <a:endParaRPr lang="en-US" sz="3200" dirty="0"/>
          </a:p>
        </p:txBody>
      </p:sp>
      <p:sp>
        <p:nvSpPr>
          <p:cNvPr id="16" name="Content Placeholder 2">
            <a:extLst>
              <a:ext uri="{FF2B5EF4-FFF2-40B4-BE49-F238E27FC236}">
                <a16:creationId xmlns:a16="http://schemas.microsoft.com/office/drawing/2014/main" id="{D245D651-28DC-5B3E-B71A-D57CA1975190}"/>
              </a:ext>
            </a:extLst>
          </p:cNvPr>
          <p:cNvSpPr>
            <a:spLocks noGrp="1"/>
          </p:cNvSpPr>
          <p:nvPr>
            <p:ph idx="1"/>
          </p:nvPr>
        </p:nvSpPr>
        <p:spPr>
          <a:xfrm>
            <a:off x="342166" y="1352510"/>
            <a:ext cx="8775708" cy="2052171"/>
          </a:xfrm>
        </p:spPr>
        <p:txBody>
          <a:bodyPr>
            <a:normAutofit/>
          </a:bodyPr>
          <a:lstStyle/>
          <a:p>
            <a:r>
              <a:rPr lang="en-US" sz="2400" dirty="0"/>
              <a:t>Nuclear dynamics is a strong candidate for quantum acceleration, with the potential to radically enhance </a:t>
            </a:r>
            <a:br>
              <a:rPr lang="en-US" sz="2400" dirty="0"/>
            </a:br>
            <a:r>
              <a:rPr lang="en-US" sz="2400" dirty="0"/>
              <a:t>nuclear data modeling and prediction</a:t>
            </a:r>
            <a:endParaRPr lang="en-US" sz="1800" dirty="0"/>
          </a:p>
        </p:txBody>
      </p:sp>
      <p:sp>
        <p:nvSpPr>
          <p:cNvPr id="4" name="Slide Number Placeholder 3">
            <a:extLst>
              <a:ext uri="{FF2B5EF4-FFF2-40B4-BE49-F238E27FC236}">
                <a16:creationId xmlns:a16="http://schemas.microsoft.com/office/drawing/2014/main" id="{CE6A4629-81C6-635D-4D57-D16C8B82926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300DEA-5D50-3E48-89ED-3C97A4BD0F95}" type="slidenum">
              <a:rPr kumimoji="0" lang="en-US" sz="105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8" name="Picture 67">
            <a:extLst>
              <a:ext uri="{FF2B5EF4-FFF2-40B4-BE49-F238E27FC236}">
                <a16:creationId xmlns:a16="http://schemas.microsoft.com/office/drawing/2014/main" id="{DB1B8576-64B5-50B3-24A2-C8CDF6A3A5C5}"/>
              </a:ext>
            </a:extLst>
          </p:cNvPr>
          <p:cNvPicPr>
            <a:picLocks noChangeAspect="1"/>
          </p:cNvPicPr>
          <p:nvPr/>
        </p:nvPicPr>
        <p:blipFill>
          <a:blip r:embed="rId3"/>
          <a:srcRect l="43113" t="46721" r="6107" b="4222"/>
          <a:stretch>
            <a:fillRect/>
          </a:stretch>
        </p:blipFill>
        <p:spPr>
          <a:xfrm>
            <a:off x="6229442" y="2582075"/>
            <a:ext cx="2953282" cy="1832354"/>
          </a:xfrm>
          <a:prstGeom prst="rect">
            <a:avLst/>
          </a:prstGeom>
        </p:spPr>
      </p:pic>
      <p:sp>
        <p:nvSpPr>
          <p:cNvPr id="100" name="TextBox 99">
            <a:extLst>
              <a:ext uri="{FF2B5EF4-FFF2-40B4-BE49-F238E27FC236}">
                <a16:creationId xmlns:a16="http://schemas.microsoft.com/office/drawing/2014/main" id="{7A1C71A4-33FB-5260-D981-2C46138E827B}"/>
              </a:ext>
            </a:extLst>
          </p:cNvPr>
          <p:cNvSpPr txBox="1"/>
          <p:nvPr/>
        </p:nvSpPr>
        <p:spPr>
          <a:xfrm>
            <a:off x="6391051" y="4414429"/>
            <a:ext cx="2630063" cy="523220"/>
          </a:xfrm>
          <a:prstGeom prst="rect">
            <a:avLst/>
          </a:prstGeom>
          <a:noFill/>
        </p:spPr>
        <p:txBody>
          <a:bodyPr wrap="square" rtlCol="0">
            <a:spAutoFit/>
          </a:bodyPr>
          <a:lstStyle/>
          <a:p>
            <a:pPr algn="ctr"/>
            <a:r>
              <a:rPr lang="en-US" sz="1400" dirty="0">
                <a:solidFill>
                  <a:srgbClr val="0462C2"/>
                </a:solidFill>
                <a:hlinkClick r:id="rId4"/>
              </a:rPr>
              <a:t>Variational calculation of scattering phase shifts</a:t>
            </a:r>
            <a:endParaRPr lang="en-US" sz="1400" dirty="0">
              <a:solidFill>
                <a:srgbClr val="0462C2"/>
              </a:solidFill>
            </a:endParaRPr>
          </a:p>
        </p:txBody>
      </p:sp>
      <p:sp>
        <p:nvSpPr>
          <p:cNvPr id="104" name="Text Placeholder 6">
            <a:extLst>
              <a:ext uri="{FF2B5EF4-FFF2-40B4-BE49-F238E27FC236}">
                <a16:creationId xmlns:a16="http://schemas.microsoft.com/office/drawing/2014/main" id="{F3C95E8E-2418-5292-4E29-4A1CA0B58532}"/>
              </a:ext>
            </a:extLst>
          </p:cNvPr>
          <p:cNvSpPr txBox="1">
            <a:spLocks/>
          </p:cNvSpPr>
          <p:nvPr/>
        </p:nvSpPr>
        <p:spPr>
          <a:xfrm>
            <a:off x="1623641" y="5590604"/>
            <a:ext cx="6347758" cy="1146485"/>
          </a:xfrm>
          <a:prstGeom prst="rect">
            <a:avLst/>
          </a:prstGeom>
          <a:solidFill>
            <a:srgbClr val="444C86"/>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bg1"/>
                </a:solidFill>
              </a:rPr>
              <a:t>Continued development of quantum algorithms for nuclear dynamics is essential to fully leverage quantum platforms for predictive simulations</a:t>
            </a:r>
            <a:endParaRPr lang="en-US" sz="2000" dirty="0">
              <a:solidFill>
                <a:schemeClr val="bg1"/>
              </a:solidFill>
            </a:endParaRPr>
          </a:p>
        </p:txBody>
      </p:sp>
      <p:pic>
        <p:nvPicPr>
          <p:cNvPr id="5" name="Picture 4">
            <a:extLst>
              <a:ext uri="{FF2B5EF4-FFF2-40B4-BE49-F238E27FC236}">
                <a16:creationId xmlns:a16="http://schemas.microsoft.com/office/drawing/2014/main" id="{51BF30B7-043E-FA69-E8C6-89D4205C6294}"/>
              </a:ext>
            </a:extLst>
          </p:cNvPr>
          <p:cNvPicPr>
            <a:picLocks noChangeAspect="1"/>
          </p:cNvPicPr>
          <p:nvPr/>
        </p:nvPicPr>
        <p:blipFill>
          <a:blip r:embed="rId5"/>
          <a:stretch>
            <a:fillRect/>
          </a:stretch>
        </p:blipFill>
        <p:spPr>
          <a:xfrm>
            <a:off x="8108097" y="5053811"/>
            <a:ext cx="2503797" cy="1715404"/>
          </a:xfrm>
          <a:prstGeom prst="rect">
            <a:avLst/>
          </a:prstGeom>
        </p:spPr>
      </p:pic>
      <p:sp>
        <p:nvSpPr>
          <p:cNvPr id="7" name="TextBox 6">
            <a:extLst>
              <a:ext uri="{FF2B5EF4-FFF2-40B4-BE49-F238E27FC236}">
                <a16:creationId xmlns:a16="http://schemas.microsoft.com/office/drawing/2014/main" id="{95512AFE-9A66-95A5-2911-C8CA57309865}"/>
              </a:ext>
            </a:extLst>
          </p:cNvPr>
          <p:cNvSpPr txBox="1"/>
          <p:nvPr/>
        </p:nvSpPr>
        <p:spPr>
          <a:xfrm>
            <a:off x="10622079" y="5421566"/>
            <a:ext cx="1634963" cy="830997"/>
          </a:xfrm>
          <a:prstGeom prst="rect">
            <a:avLst/>
          </a:prstGeom>
          <a:noFill/>
        </p:spPr>
        <p:txBody>
          <a:bodyPr wrap="square">
            <a:spAutoFit/>
          </a:bodyPr>
          <a:lstStyle/>
          <a:p>
            <a:pPr>
              <a:buNone/>
            </a:pPr>
            <a:r>
              <a:rPr lang="en-US" sz="1200" dirty="0">
                <a:solidFill>
                  <a:srgbClr val="000000"/>
                </a:solidFill>
                <a:effectLst/>
                <a:latin typeface="Helvetica" pitchFamily="2" charset="0"/>
                <a:hlinkClick r:id="rId6"/>
              </a:rPr>
              <a:t>Quantum circuit for antisymmetrizing target-projectile states</a:t>
            </a:r>
            <a:endParaRPr lang="en-US" sz="1200" dirty="0">
              <a:solidFill>
                <a:srgbClr val="000000"/>
              </a:solidFill>
              <a:effectLst/>
              <a:latin typeface="Helvetica" pitchFamily="2" charset="0"/>
            </a:endParaRPr>
          </a:p>
        </p:txBody>
      </p:sp>
      <p:grpSp>
        <p:nvGrpSpPr>
          <p:cNvPr id="9" name="Group 8">
            <a:extLst>
              <a:ext uri="{FF2B5EF4-FFF2-40B4-BE49-F238E27FC236}">
                <a16:creationId xmlns:a16="http://schemas.microsoft.com/office/drawing/2014/main" id="{37B8DF49-CD4B-D263-49F9-F92E913F6285}"/>
              </a:ext>
            </a:extLst>
          </p:cNvPr>
          <p:cNvGrpSpPr/>
          <p:nvPr/>
        </p:nvGrpSpPr>
        <p:grpSpPr>
          <a:xfrm>
            <a:off x="2841271" y="2565493"/>
            <a:ext cx="3243648" cy="2606891"/>
            <a:chOff x="2765451" y="2745190"/>
            <a:chExt cx="3243648" cy="2606891"/>
          </a:xfrm>
        </p:grpSpPr>
        <p:pic>
          <p:nvPicPr>
            <p:cNvPr id="10" name="Picture 9">
              <a:extLst>
                <a:ext uri="{FF2B5EF4-FFF2-40B4-BE49-F238E27FC236}">
                  <a16:creationId xmlns:a16="http://schemas.microsoft.com/office/drawing/2014/main" id="{57FE3099-5446-E066-E89F-B6A395812417}"/>
                </a:ext>
              </a:extLst>
            </p:cNvPr>
            <p:cNvPicPr>
              <a:picLocks noChangeAspect="1"/>
            </p:cNvPicPr>
            <p:nvPr/>
          </p:nvPicPr>
          <p:blipFill>
            <a:blip r:embed="rId7"/>
            <a:stretch>
              <a:fillRect/>
            </a:stretch>
          </p:blipFill>
          <p:spPr>
            <a:xfrm>
              <a:off x="3000117" y="3234137"/>
              <a:ext cx="2953282" cy="2117944"/>
            </a:xfrm>
            <a:prstGeom prst="rect">
              <a:avLst/>
            </a:prstGeom>
          </p:spPr>
        </p:pic>
        <p:sp>
          <p:nvSpPr>
            <p:cNvPr id="11" name="TextBox 10">
              <a:extLst>
                <a:ext uri="{FF2B5EF4-FFF2-40B4-BE49-F238E27FC236}">
                  <a16:creationId xmlns:a16="http://schemas.microsoft.com/office/drawing/2014/main" id="{AEA32D5E-0AAB-A58D-7427-6E0AD8C1EE12}"/>
                </a:ext>
              </a:extLst>
            </p:cNvPr>
            <p:cNvSpPr txBox="1"/>
            <p:nvPr/>
          </p:nvSpPr>
          <p:spPr>
            <a:xfrm>
              <a:off x="2765451" y="2745190"/>
              <a:ext cx="3243648" cy="523220"/>
            </a:xfrm>
            <a:prstGeom prst="rect">
              <a:avLst/>
            </a:prstGeom>
            <a:noFill/>
          </p:spPr>
          <p:txBody>
            <a:bodyPr wrap="square" rtlCol="0">
              <a:spAutoFit/>
            </a:bodyPr>
            <a:lstStyle/>
            <a:p>
              <a:pPr algn="r"/>
              <a:r>
                <a:rPr lang="en-US" sz="1400" dirty="0">
                  <a:solidFill>
                    <a:srgbClr val="0462C2"/>
                  </a:solidFill>
                  <a:hlinkClick r:id="rId8"/>
                </a:rPr>
                <a:t>Quantum-classical co-processing of </a:t>
              </a:r>
            </a:p>
            <a:p>
              <a:pPr algn="r"/>
              <a:r>
                <a:rPr lang="en-US" sz="1400" dirty="0">
                  <a:solidFill>
                    <a:srgbClr val="0462C2"/>
                  </a:solidFill>
                  <a:hlinkClick r:id="rId8"/>
                </a:rPr>
                <a:t>two-nucleon reaction </a:t>
              </a:r>
              <a:endParaRPr lang="en-US" sz="1400" dirty="0">
                <a:solidFill>
                  <a:srgbClr val="0462C2"/>
                </a:solidFill>
              </a:endParaRPr>
            </a:p>
          </p:txBody>
        </p:sp>
      </p:grpSp>
      <p:sp>
        <p:nvSpPr>
          <p:cNvPr id="13" name="TextBox 12">
            <a:extLst>
              <a:ext uri="{FF2B5EF4-FFF2-40B4-BE49-F238E27FC236}">
                <a16:creationId xmlns:a16="http://schemas.microsoft.com/office/drawing/2014/main" id="{89B062D9-7B94-1137-9B55-AA8E8DF3ECC2}"/>
              </a:ext>
            </a:extLst>
          </p:cNvPr>
          <p:cNvSpPr txBox="1"/>
          <p:nvPr/>
        </p:nvSpPr>
        <p:spPr>
          <a:xfrm>
            <a:off x="274686" y="4530591"/>
            <a:ext cx="2610839" cy="523220"/>
          </a:xfrm>
          <a:prstGeom prst="rect">
            <a:avLst/>
          </a:prstGeom>
          <a:noFill/>
        </p:spPr>
        <p:txBody>
          <a:bodyPr wrap="square" rtlCol="0">
            <a:spAutoFit/>
          </a:bodyPr>
          <a:lstStyle/>
          <a:p>
            <a:pPr algn="ctr"/>
            <a:r>
              <a:rPr lang="en-US" sz="1400" dirty="0">
                <a:solidFill>
                  <a:srgbClr val="0462C2"/>
                </a:solidFill>
              </a:rPr>
              <a:t>Quantum complexity for </a:t>
            </a:r>
            <a:br>
              <a:rPr lang="en-US" sz="1400" dirty="0">
                <a:solidFill>
                  <a:srgbClr val="0462C2"/>
                </a:solidFill>
              </a:rPr>
            </a:br>
            <a:r>
              <a:rPr lang="en-US" sz="1400" dirty="0">
                <a:solidFill>
                  <a:srgbClr val="0462C2"/>
                </a:solidFill>
              </a:rPr>
              <a:t>two-particle reaction dynamics</a:t>
            </a:r>
          </a:p>
        </p:txBody>
      </p:sp>
      <p:pic>
        <p:nvPicPr>
          <p:cNvPr id="14" name="Picture 13">
            <a:extLst>
              <a:ext uri="{FF2B5EF4-FFF2-40B4-BE49-F238E27FC236}">
                <a16:creationId xmlns:a16="http://schemas.microsoft.com/office/drawing/2014/main" id="{3F93CE5F-08BF-363C-4C69-ED5496E02B6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376461" y="1471044"/>
            <a:ext cx="2592763" cy="3356588"/>
          </a:xfrm>
          <a:prstGeom prst="rect">
            <a:avLst/>
          </a:prstGeom>
        </p:spPr>
      </p:pic>
      <p:pic>
        <p:nvPicPr>
          <p:cNvPr id="41" name="Picture 40">
            <a:extLst>
              <a:ext uri="{FF2B5EF4-FFF2-40B4-BE49-F238E27FC236}">
                <a16:creationId xmlns:a16="http://schemas.microsoft.com/office/drawing/2014/main" id="{E04EC5FF-661B-F20D-07A3-70BE2BF422E3}"/>
              </a:ext>
            </a:extLst>
          </p:cNvPr>
          <p:cNvPicPr>
            <a:picLocks noChangeAspect="1"/>
          </p:cNvPicPr>
          <p:nvPr/>
        </p:nvPicPr>
        <p:blipFill>
          <a:blip r:embed="rId10"/>
          <a:srcRect/>
          <a:stretch/>
        </p:blipFill>
        <p:spPr>
          <a:xfrm>
            <a:off x="271344" y="2586270"/>
            <a:ext cx="2616559" cy="1944320"/>
          </a:xfrm>
          <a:prstGeom prst="rect">
            <a:avLst/>
          </a:prstGeom>
        </p:spPr>
      </p:pic>
    </p:spTree>
    <p:extLst>
      <p:ext uri="{BB962C8B-B14F-4D97-AF65-F5344CB8AC3E}">
        <p14:creationId xmlns:p14="http://schemas.microsoft.com/office/powerpoint/2010/main" val="1890492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267FC-3972-3330-31F6-CAC1FC922E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69571F-D49F-E0DA-72EB-084967F15B63}"/>
              </a:ext>
            </a:extLst>
          </p:cNvPr>
          <p:cNvSpPr>
            <a:spLocks noGrp="1"/>
          </p:cNvSpPr>
          <p:nvPr>
            <p:ph type="title"/>
          </p:nvPr>
        </p:nvSpPr>
        <p:spPr/>
        <p:txBody>
          <a:bodyPr>
            <a:normAutofit fontScale="90000"/>
          </a:bodyPr>
          <a:lstStyle/>
          <a:p>
            <a:r>
              <a:rPr lang="en-US" dirty="0"/>
              <a:t>Work under ASC strives for cutting edge capabilities</a:t>
            </a:r>
          </a:p>
        </p:txBody>
      </p:sp>
      <p:sp>
        <p:nvSpPr>
          <p:cNvPr id="3" name="Content Placeholder 2">
            <a:extLst>
              <a:ext uri="{FF2B5EF4-FFF2-40B4-BE49-F238E27FC236}">
                <a16:creationId xmlns:a16="http://schemas.microsoft.com/office/drawing/2014/main" id="{F273776C-7498-1C2C-861C-1C07D8072C06}"/>
              </a:ext>
            </a:extLst>
          </p:cNvPr>
          <p:cNvSpPr>
            <a:spLocks noGrp="1"/>
          </p:cNvSpPr>
          <p:nvPr>
            <p:ph idx="1"/>
          </p:nvPr>
        </p:nvSpPr>
        <p:spPr>
          <a:xfrm>
            <a:off x="0" y="1660017"/>
            <a:ext cx="7127913" cy="4639108"/>
          </a:xfrm>
        </p:spPr>
        <p:txBody>
          <a:bodyPr>
            <a:normAutofit/>
          </a:bodyPr>
          <a:lstStyle/>
          <a:p>
            <a:r>
              <a:rPr lang="en-US" altLang="en-US" sz="2400" dirty="0"/>
              <a:t>Machine learning and AI use is growing</a:t>
            </a:r>
          </a:p>
          <a:p>
            <a:pPr lvl="1"/>
            <a:r>
              <a:rPr lang="en-US" altLang="en-US" sz="2000" dirty="0"/>
              <a:t>Supports acceleration of theory and data production</a:t>
            </a:r>
          </a:p>
          <a:p>
            <a:pPr lvl="1"/>
            <a:r>
              <a:rPr lang="en-US" altLang="en-US" sz="2000" dirty="0"/>
              <a:t>Challenge: High accuracies often needed</a:t>
            </a:r>
          </a:p>
          <a:p>
            <a:r>
              <a:rPr lang="en-US" altLang="en-US" sz="2400" dirty="0"/>
              <a:t>Advanced computation platforms (e.g. GPU-based systems) allow larger and more accurate calculations</a:t>
            </a:r>
          </a:p>
          <a:p>
            <a:pPr lvl="1"/>
            <a:r>
              <a:rPr lang="en-US" altLang="en-US" sz="2000" dirty="0"/>
              <a:t>Requires refactoring and modernizing codes</a:t>
            </a:r>
          </a:p>
          <a:p>
            <a:pPr lvl="1"/>
            <a:r>
              <a:rPr lang="en-US" altLang="en-US" sz="2000" dirty="0"/>
              <a:t>Challenge: Valuable legacy Fortan codes</a:t>
            </a:r>
          </a:p>
          <a:p>
            <a:r>
              <a:rPr lang="en-US" altLang="en-US" sz="2400" dirty="0"/>
              <a:t>Examining uncertainties beyond measured data for covariances</a:t>
            </a:r>
          </a:p>
          <a:p>
            <a:pPr lvl="1"/>
            <a:r>
              <a:rPr lang="en-US" altLang="en-US" sz="2000" dirty="0"/>
              <a:t>Large scale and complex calculations</a:t>
            </a:r>
          </a:p>
          <a:p>
            <a:pPr lvl="1"/>
            <a:r>
              <a:rPr lang="en-US" altLang="en-US" sz="2000" dirty="0"/>
              <a:t>Challenge: May increase current uncertainties </a:t>
            </a:r>
          </a:p>
          <a:p>
            <a:endParaRPr lang="en-US" sz="2400" dirty="0"/>
          </a:p>
        </p:txBody>
      </p:sp>
      <p:sp>
        <p:nvSpPr>
          <p:cNvPr id="4" name="Slide Number Placeholder 3">
            <a:extLst>
              <a:ext uri="{FF2B5EF4-FFF2-40B4-BE49-F238E27FC236}">
                <a16:creationId xmlns:a16="http://schemas.microsoft.com/office/drawing/2014/main" id="{87C77F31-AD77-4F15-90F0-0946FA3C997D}"/>
              </a:ext>
            </a:extLst>
          </p:cNvPr>
          <p:cNvSpPr>
            <a:spLocks noGrp="1"/>
          </p:cNvSpPr>
          <p:nvPr>
            <p:ph type="sldNum" sz="quarter" idx="12"/>
          </p:nvPr>
        </p:nvSpPr>
        <p:spPr/>
        <p:txBody>
          <a:bodyPr/>
          <a:lstStyle/>
          <a:p>
            <a:fld id="{71300DEA-5D50-3E48-89ED-3C97A4BD0F95}" type="slidenum">
              <a:rPr lang="en-US" smtClean="0"/>
              <a:pPr/>
              <a:t>8</a:t>
            </a:fld>
            <a:endParaRPr lang="en-US" dirty="0"/>
          </a:p>
        </p:txBody>
      </p:sp>
      <p:pic>
        <p:nvPicPr>
          <p:cNvPr id="25" name="Picture 24" descr="A picture containing text, scene, way&#10;&#10;AI-generated content may be incorrect.">
            <a:extLst>
              <a:ext uri="{FF2B5EF4-FFF2-40B4-BE49-F238E27FC236}">
                <a16:creationId xmlns:a16="http://schemas.microsoft.com/office/drawing/2014/main" id="{7B5FA966-D5E7-F217-E2F0-95FF0200669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27913" y="2575775"/>
            <a:ext cx="3033621" cy="1706412"/>
          </a:xfrm>
          <a:prstGeom prst="rect">
            <a:avLst/>
          </a:prstGeom>
        </p:spPr>
      </p:pic>
      <p:pic>
        <p:nvPicPr>
          <p:cNvPr id="23" name="Picture 22" descr="A picture containing text, green&#10;&#10;AI-generated content may be incorrect.">
            <a:extLst>
              <a:ext uri="{FF2B5EF4-FFF2-40B4-BE49-F238E27FC236}">
                <a16:creationId xmlns:a16="http://schemas.microsoft.com/office/drawing/2014/main" id="{6AC4C44F-6830-4FA6-2346-3D417D11486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684661" y="3979571"/>
            <a:ext cx="3214569" cy="1339404"/>
          </a:xfrm>
          <a:prstGeom prst="rect">
            <a:avLst/>
          </a:prstGeom>
        </p:spPr>
      </p:pic>
    </p:spTree>
    <p:extLst>
      <p:ext uri="{BB962C8B-B14F-4D97-AF65-F5344CB8AC3E}">
        <p14:creationId xmlns:p14="http://schemas.microsoft.com/office/powerpoint/2010/main" val="510319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7a49c7f-a249-45a9-a444-58f08a49cefb">
      <Terms xmlns="http://schemas.microsoft.com/office/infopath/2007/PartnerControls"/>
    </lcf76f155ced4ddcb4097134ff3c332f>
    <TaxCatchAll xmlns="0a20205c-0631-4ff0-81c6-46eee12fe7e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DB6170509505E47B3F94CD4FDBDF977" ma:contentTypeVersion="14" ma:contentTypeDescription="Create a new document." ma:contentTypeScope="" ma:versionID="55255ee3fe754f37c0d6272f2f2ca1d8">
  <xsd:schema xmlns:xsd="http://www.w3.org/2001/XMLSchema" xmlns:xs="http://www.w3.org/2001/XMLSchema" xmlns:p="http://schemas.microsoft.com/office/2006/metadata/properties" xmlns:ns2="87a49c7f-a249-45a9-a444-58f08a49cefb" xmlns:ns3="21bc415b-719b-4a08-90d1-d88f0b7382db" xmlns:ns4="0a20205c-0631-4ff0-81c6-46eee12fe7e9" targetNamespace="http://schemas.microsoft.com/office/2006/metadata/properties" ma:root="true" ma:fieldsID="740f0c6ec6a0ca2731ec24a824e05567" ns2:_="" ns3:_="" ns4:_="">
    <xsd:import namespace="87a49c7f-a249-45a9-a444-58f08a49cefb"/>
    <xsd:import namespace="21bc415b-719b-4a08-90d1-d88f0b7382db"/>
    <xsd:import namespace="0a20205c-0631-4ff0-81c6-46eee12fe7e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a49c7f-a249-45a9-a444-58f08a49ce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6d46bd7-4a58-4bc0-a217-7245e6e7041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1bc415b-719b-4a08-90d1-d88f0b7382d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a20205c-0631-4ff0-81c6-46eee12fe7e9"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d4988461-8ae0-476b-be39-f1ced47a736a}" ma:internalName="TaxCatchAll" ma:showField="CatchAllData" ma:web="21bc415b-719b-4a08-90d1-d88f0b7382d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DC058A-2965-41B5-A346-E01EE94E8368}">
  <ds:schemaRefs>
    <ds:schemaRef ds:uri="http://schemas.microsoft.com/sharepoint/v3/contenttype/forms"/>
  </ds:schemaRefs>
</ds:datastoreItem>
</file>

<file path=customXml/itemProps2.xml><?xml version="1.0" encoding="utf-8"?>
<ds:datastoreItem xmlns:ds="http://schemas.openxmlformats.org/officeDocument/2006/customXml" ds:itemID="{6CD17CC0-B2E6-44C0-848F-79C73BDA82D2}">
  <ds:schemaRefs>
    <ds:schemaRef ds:uri="http://purl.org/dc/dcmitype/"/>
    <ds:schemaRef ds:uri="http://schemas.microsoft.com/office/2006/documentManagement/types"/>
    <ds:schemaRef ds:uri="http://purl.org/dc/elements/1.1/"/>
    <ds:schemaRef ds:uri="87a49c7f-a249-45a9-a444-58f08a49cefb"/>
    <ds:schemaRef ds:uri="http://purl.org/dc/terms/"/>
    <ds:schemaRef ds:uri="http://www.w3.org/XML/1998/namespace"/>
    <ds:schemaRef ds:uri="http://schemas.openxmlformats.org/package/2006/metadata/core-properties"/>
    <ds:schemaRef ds:uri="http://schemas.microsoft.com/office/infopath/2007/PartnerControls"/>
    <ds:schemaRef ds:uri="0a20205c-0631-4ff0-81c6-46eee12fe7e9"/>
    <ds:schemaRef ds:uri="21bc415b-719b-4a08-90d1-d88f0b7382db"/>
    <ds:schemaRef ds:uri="http://schemas.microsoft.com/office/2006/metadata/properties"/>
  </ds:schemaRefs>
</ds:datastoreItem>
</file>

<file path=customXml/itemProps3.xml><?xml version="1.0" encoding="utf-8"?>
<ds:datastoreItem xmlns:ds="http://schemas.openxmlformats.org/officeDocument/2006/customXml" ds:itemID="{F20A383D-4D5B-4700-834A-F3CA87893DF8}">
  <ds:schemaRefs>
    <ds:schemaRef ds:uri="0a20205c-0631-4ff0-81c6-46eee12fe7e9"/>
    <ds:schemaRef ds:uri="21bc415b-719b-4a08-90d1-d88f0b7382db"/>
    <ds:schemaRef ds:uri="87a49c7f-a249-45a9-a444-58f08a49cef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16046</TotalTime>
  <Words>1378</Words>
  <Application>Microsoft Office PowerPoint</Application>
  <PresentationFormat>Widescreen</PresentationFormat>
  <Paragraphs>138</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Calibri Light</vt:lpstr>
      <vt:lpstr>Century Gothic</vt:lpstr>
      <vt:lpstr>Helvetica</vt:lpstr>
      <vt:lpstr>Trade Gothic LT Std Extended</vt:lpstr>
      <vt:lpstr>Wingdings</vt:lpstr>
      <vt:lpstr>Office Theme</vt:lpstr>
      <vt:lpstr>Improving Nuclear Data with Advanced Computational Capabilities</vt:lpstr>
      <vt:lpstr>Nuclear Data Pipeline (NA-114 perspective)</vt:lpstr>
      <vt:lpstr>Evaluations remain a significant activity</vt:lpstr>
      <vt:lpstr>Predictive theory of fission with uncertainties is on the horizon</vt:lpstr>
      <vt:lpstr>Activation library activities are growing </vt:lpstr>
      <vt:lpstr>Nuclear data are well suited for ML/AI, and there are many examples of current use</vt:lpstr>
      <vt:lpstr>Quantum computing is poised to enable  the next frontier in predictive theory capabilities</vt:lpstr>
      <vt:lpstr>Work under ASC strives for cutting edge capabilities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Alejandra Herron</dc:creator>
  <cp:lastModifiedBy>Ressler, Jennifer Jo</cp:lastModifiedBy>
  <cp:revision>61</cp:revision>
  <dcterms:created xsi:type="dcterms:W3CDTF">2020-09-30T16:23:03Z</dcterms:created>
  <dcterms:modified xsi:type="dcterms:W3CDTF">2026-02-03T21:12:45Z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0x010100EDB6170509505E47B3F94CD4FDBDF977</vt:lpwstr>
  </property>
  <property fmtid="{D5CDD505-2E9C-101B-9397-08002B2CF9AE}" pid="3" name="_dlc_DocIdItemGuid">
    <vt:lpwstr>14b7ee77-c58f-467a-b584-a429d8643f72</vt:lpwstr>
  </property>
  <property fmtid="{D5CDD505-2E9C-101B-9397-08002B2CF9AE}" pid="4" name="RunURLWF">
    <vt:lpwstr>1</vt:lpwstr>
  </property>
  <property fmtid="{D5CDD505-2E9C-101B-9397-08002B2CF9AE}" pid="5" name="WorkflowChangePath">
    <vt:lpwstr>7b7da0b5-8f4a-445c-b316-e11aefbdbc1b,4;</vt:lpwstr>
  </property>
  <property fmtid="{D5CDD505-2E9C-101B-9397-08002B2CF9AE}" pid="6" name="MediaServiceImageTags">
    <vt:lpwstr/>
  </property>
</Properties>
</file>