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 id="2147483686" r:id="rId8"/>
    <p:sldMasterId id="2147483696" r:id="rId9"/>
    <p:sldMasterId id="2147483707" r:id="rId10"/>
  </p:sldMasterIdLst>
  <p:notesMasterIdLst>
    <p:notesMasterId r:id="rId17"/>
  </p:notesMasterIdLst>
  <p:handoutMasterIdLst>
    <p:handoutMasterId r:id="rId18"/>
  </p:handoutMasterIdLst>
  <p:sldIdLst>
    <p:sldId id="1881" r:id="rId11"/>
    <p:sldId id="2021" r:id="rId12"/>
    <p:sldId id="430" r:id="rId13"/>
    <p:sldId id="2005" r:id="rId14"/>
    <p:sldId id="2028" r:id="rId15"/>
    <p:sldId id="202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643704-673A-11F8-2690-2A756BA947A3}" name="Lefavour, John (FELLOW)" initials="JL" userId="S::john.lefavour@nnsa.doe.gov::150bd1d3-345a-4447-bb6b-dafa9a0a817e" providerId="AD"/>
  <p188:author id="{D2BD8D10-83C3-B355-D36B-C3BD0D487D81}" name="Bock, Isabelle (FELLOW)" initials="IB" userId="S::isabelle.bock@nnsa.doe.gov::889fc95d-013c-4095-9f3c-e225445f6096" providerId="AD"/>
  <p188:author id="{7F202D34-20B6-93E3-B94C-0C6CC34F2FA9}" name="Postman, Max" initials="MP" userId="S::max.postman@nnsa.doe.gov::6d22cbe6-6a08-4e85-b38e-18dd0d5bf87f" providerId="AD"/>
  <p188:author id="{84382C5B-15D6-2214-EC98-3627BF1D7019}" name="Croce, Mark (CONTR)" initials="MC" userId="S::mark.croce@nnsa.doe.gov::27b40ef5-3a4f-4890-96c7-66dfe8bcc605" providerId="AD"/>
  <p188:author id="{B5B339BB-EFB0-DEC8-D534-D73A4D498736}" name="Cohen, Brooke (CONTR)" initials="BC" userId="S::Brooke.Cohen@nnsa.doe.gov::ac17329b-0f07-4f3f-83d6-63f80465d789" providerId="AD"/>
  <p188:author id="{9E5D54FF-2B4B-972B-FE42-6AAB8650E248}" name="Aranguren, Bego (Begona)" initials="BA" userId="S::begona.arangurenbarrado@nnsa.doe.gov::70f5d913-39d2-4441-9e46-804c063cff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11A39"/>
    <a:srgbClr val="064472"/>
    <a:srgbClr val="021E42"/>
    <a:srgbClr val="004E7F"/>
    <a:srgbClr val="081E40"/>
    <a:srgbClr val="C50E3D"/>
    <a:srgbClr val="002164"/>
    <a:srgbClr val="C32E4C"/>
    <a:srgbClr val="DB0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C62CBB-33E3-48F5-86C2-A6FD0FA97228}" v="41" dt="2026-01-21T16:36:59.468"/>
    <p1510:client id="{C8002E37-B1E0-44FB-89D6-E01FA9AFB975}" v="5" dt="2026-01-21T16:37:22.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Ruth R." userId="15aedb27-32db-4c01-a582-0d1e4b039c6c" providerId="ADAL" clId="{42EB8086-D5A4-47C2-B101-B693BCE31317}"/>
    <pc:docChg chg="undo custSel delSld modSld sldOrd">
      <pc:chgData name="Smith, Ruth R." userId="15aedb27-32db-4c01-a582-0d1e4b039c6c" providerId="ADAL" clId="{42EB8086-D5A4-47C2-B101-B693BCE31317}" dt="2026-01-21T22:27:26.285" v="145" actId="1076"/>
      <pc:docMkLst>
        <pc:docMk/>
      </pc:docMkLst>
      <pc:sldChg chg="ord">
        <pc:chgData name="Smith, Ruth R." userId="15aedb27-32db-4c01-a582-0d1e4b039c6c" providerId="ADAL" clId="{42EB8086-D5A4-47C2-B101-B693BCE31317}" dt="2026-01-21T22:20:49.254" v="9"/>
        <pc:sldMkLst>
          <pc:docMk/>
          <pc:sldMk cId="950812508" sldId="430"/>
        </pc:sldMkLst>
      </pc:sldChg>
      <pc:sldChg chg="delSp modSp mod">
        <pc:chgData name="Smith, Ruth R." userId="15aedb27-32db-4c01-a582-0d1e4b039c6c" providerId="ADAL" clId="{42EB8086-D5A4-47C2-B101-B693BCE31317}" dt="2026-01-21T22:20:37.062" v="7" actId="478"/>
        <pc:sldMkLst>
          <pc:docMk/>
          <pc:sldMk cId="4094587704" sldId="2005"/>
        </pc:sldMkLst>
        <pc:spChg chg="del mod">
          <ac:chgData name="Smith, Ruth R." userId="15aedb27-32db-4c01-a582-0d1e4b039c6c" providerId="ADAL" clId="{42EB8086-D5A4-47C2-B101-B693BCE31317}" dt="2026-01-21T22:20:37.062" v="7" actId="478"/>
          <ac:spMkLst>
            <pc:docMk/>
            <pc:sldMk cId="4094587704" sldId="2005"/>
            <ac:spMk id="5" creationId="{C30DC74C-E8AE-A97B-426A-3AF11E5AC78E}"/>
          </ac:spMkLst>
        </pc:spChg>
      </pc:sldChg>
      <pc:sldChg chg="delSp modSp mod">
        <pc:chgData name="Smith, Ruth R." userId="15aedb27-32db-4c01-a582-0d1e4b039c6c" providerId="ADAL" clId="{42EB8086-D5A4-47C2-B101-B693BCE31317}" dt="2026-01-21T22:26:54.312" v="141" actId="20577"/>
        <pc:sldMkLst>
          <pc:docMk/>
          <pc:sldMk cId="134673361" sldId="2021"/>
        </pc:sldMkLst>
        <pc:spChg chg="mod">
          <ac:chgData name="Smith, Ruth R." userId="15aedb27-32db-4c01-a582-0d1e4b039c6c" providerId="ADAL" clId="{42EB8086-D5A4-47C2-B101-B693BCE31317}" dt="2026-01-21T22:26:54.312" v="141" actId="20577"/>
          <ac:spMkLst>
            <pc:docMk/>
            <pc:sldMk cId="134673361" sldId="2021"/>
            <ac:spMk id="15" creationId="{808CF782-1A9D-EB7F-4271-11F0CF88ACB3}"/>
          </ac:spMkLst>
        </pc:spChg>
        <pc:spChg chg="del mod">
          <ac:chgData name="Smith, Ruth R." userId="15aedb27-32db-4c01-a582-0d1e4b039c6c" providerId="ADAL" clId="{42EB8086-D5A4-47C2-B101-B693BCE31317}" dt="2026-01-21T22:23:28.853" v="89" actId="478"/>
          <ac:spMkLst>
            <pc:docMk/>
            <pc:sldMk cId="134673361" sldId="2021"/>
            <ac:spMk id="16" creationId="{2F0DD818-CC6C-8F13-C715-0C78D90B359C}"/>
          </ac:spMkLst>
        </pc:spChg>
        <pc:spChg chg="del">
          <ac:chgData name="Smith, Ruth R." userId="15aedb27-32db-4c01-a582-0d1e4b039c6c" providerId="ADAL" clId="{42EB8086-D5A4-47C2-B101-B693BCE31317}" dt="2026-01-21T22:23:33.013" v="90" actId="478"/>
          <ac:spMkLst>
            <pc:docMk/>
            <pc:sldMk cId="134673361" sldId="2021"/>
            <ac:spMk id="17" creationId="{D6898556-1680-4964-FB4A-F71809178F0B}"/>
          </ac:spMkLst>
        </pc:spChg>
        <pc:spChg chg="mod">
          <ac:chgData name="Smith, Ruth R." userId="15aedb27-32db-4c01-a582-0d1e4b039c6c" providerId="ADAL" clId="{42EB8086-D5A4-47C2-B101-B693BCE31317}" dt="2026-01-21T22:26:15.608" v="115" actId="1076"/>
          <ac:spMkLst>
            <pc:docMk/>
            <pc:sldMk cId="134673361" sldId="2021"/>
            <ac:spMk id="18" creationId="{9B24F2FE-CE08-E9F9-65BF-6BA7401D43DF}"/>
          </ac:spMkLst>
        </pc:spChg>
        <pc:picChg chg="mod">
          <ac:chgData name="Smith, Ruth R." userId="15aedb27-32db-4c01-a582-0d1e4b039c6c" providerId="ADAL" clId="{42EB8086-D5A4-47C2-B101-B693BCE31317}" dt="2026-01-21T22:26:10.689" v="114" actId="14100"/>
          <ac:picMkLst>
            <pc:docMk/>
            <pc:sldMk cId="134673361" sldId="2021"/>
            <ac:picMk id="19" creationId="{3B7FFDF9-C93D-3C30-D697-E33F4B240A31}"/>
          </ac:picMkLst>
        </pc:picChg>
        <pc:picChg chg="del mod">
          <ac:chgData name="Smith, Ruth R." userId="15aedb27-32db-4c01-a582-0d1e4b039c6c" providerId="ADAL" clId="{42EB8086-D5A4-47C2-B101-B693BCE31317}" dt="2026-01-21T22:24:13.013" v="97" actId="478"/>
          <ac:picMkLst>
            <pc:docMk/>
            <pc:sldMk cId="134673361" sldId="2021"/>
            <ac:picMk id="21" creationId="{AFC91FDB-BEE1-A2AA-F475-65271627A966}"/>
          </ac:picMkLst>
        </pc:picChg>
      </pc:sldChg>
      <pc:sldChg chg="del">
        <pc:chgData name="Smith, Ruth R." userId="15aedb27-32db-4c01-a582-0d1e4b039c6c" providerId="ADAL" clId="{42EB8086-D5A4-47C2-B101-B693BCE31317}" dt="2026-01-21T22:25:12.949" v="106" actId="47"/>
        <pc:sldMkLst>
          <pc:docMk/>
          <pc:sldMk cId="4206286419" sldId="2024"/>
        </pc:sldMkLst>
      </pc:sldChg>
      <pc:sldChg chg="del">
        <pc:chgData name="Smith, Ruth R." userId="15aedb27-32db-4c01-a582-0d1e4b039c6c" providerId="ADAL" clId="{42EB8086-D5A4-47C2-B101-B693BCE31317}" dt="2026-01-21T22:25:18.553" v="107" actId="47"/>
        <pc:sldMkLst>
          <pc:docMk/>
          <pc:sldMk cId="2702148880" sldId="2027"/>
        </pc:sldMkLst>
      </pc:sldChg>
      <pc:sldChg chg="modSp mod">
        <pc:chgData name="Smith, Ruth R." userId="15aedb27-32db-4c01-a582-0d1e4b039c6c" providerId="ADAL" clId="{42EB8086-D5A4-47C2-B101-B693BCE31317}" dt="2026-01-21T22:27:26.285" v="145" actId="1076"/>
        <pc:sldMkLst>
          <pc:docMk/>
          <pc:sldMk cId="3259020825" sldId="2028"/>
        </pc:sldMkLst>
        <pc:spChg chg="mod">
          <ac:chgData name="Smith, Ruth R." userId="15aedb27-32db-4c01-a582-0d1e4b039c6c" providerId="ADAL" clId="{42EB8086-D5A4-47C2-B101-B693BCE31317}" dt="2026-01-21T22:27:16.536" v="143" actId="14100"/>
          <ac:spMkLst>
            <pc:docMk/>
            <pc:sldMk cId="3259020825" sldId="2028"/>
            <ac:spMk id="4" creationId="{C24970E4-318E-0A1A-5970-89ACD7094149}"/>
          </ac:spMkLst>
        </pc:spChg>
        <pc:spChg chg="mod">
          <ac:chgData name="Smith, Ruth R." userId="15aedb27-32db-4c01-a582-0d1e4b039c6c" providerId="ADAL" clId="{42EB8086-D5A4-47C2-B101-B693BCE31317}" dt="2026-01-21T22:27:26.285" v="145" actId="1076"/>
          <ac:spMkLst>
            <pc:docMk/>
            <pc:sldMk cId="3259020825" sldId="2028"/>
            <ac:spMk id="5" creationId="{DE1C6D2D-2F61-6752-BB58-3323295FFE04}"/>
          </ac:spMkLst>
        </pc:spChg>
      </pc:sldChg>
    </pc:docChg>
  </pc:docChgLst>
  <pc:docChgLst>
    <pc:chgData name="Croce, Mark (CONTR)" userId="27b40ef5-3a4f-4890-96c7-66dfe8bcc605" providerId="ADAL" clId="{420AD2AB-92C8-45BE-96C6-356E27CAE545}"/>
    <pc:docChg chg="custSel modSld sldOrd">
      <pc:chgData name="Croce, Mark (CONTR)" userId="27b40ef5-3a4f-4890-96c7-66dfe8bcc605" providerId="ADAL" clId="{420AD2AB-92C8-45BE-96C6-356E27CAE545}" dt="2026-01-21T16:34:40.636" v="68"/>
      <pc:docMkLst>
        <pc:docMk/>
      </pc:docMkLst>
      <pc:sldChg chg="ord">
        <pc:chgData name="Croce, Mark (CONTR)" userId="27b40ef5-3a4f-4890-96c7-66dfe8bcc605" providerId="ADAL" clId="{420AD2AB-92C8-45BE-96C6-356E27CAE545}" dt="2026-01-21T16:34:40.636" v="68"/>
        <pc:sldMkLst>
          <pc:docMk/>
          <pc:sldMk cId="950812508" sldId="430"/>
        </pc:sldMkLst>
      </pc:sldChg>
      <pc:sldChg chg="ord">
        <pc:chgData name="Croce, Mark (CONTR)" userId="27b40ef5-3a4f-4890-96c7-66dfe8bcc605" providerId="ADAL" clId="{420AD2AB-92C8-45BE-96C6-356E27CAE545}" dt="2026-01-21T16:34:19.013" v="66"/>
        <pc:sldMkLst>
          <pc:docMk/>
          <pc:sldMk cId="134673361" sldId="2021"/>
        </pc:sldMkLst>
      </pc:sldChg>
      <pc:sldChg chg="addSp modSp mod">
        <pc:chgData name="Croce, Mark (CONTR)" userId="27b40ef5-3a4f-4890-96c7-66dfe8bcc605" providerId="ADAL" clId="{420AD2AB-92C8-45BE-96C6-356E27CAE545}" dt="2026-01-21T16:22:32.435" v="64" actId="1076"/>
        <pc:sldMkLst>
          <pc:docMk/>
          <pc:sldMk cId="3259020825" sldId="2028"/>
        </pc:sldMkLst>
        <pc:spChg chg="mod">
          <ac:chgData name="Croce, Mark (CONTR)" userId="27b40ef5-3a4f-4890-96c7-66dfe8bcc605" providerId="ADAL" clId="{420AD2AB-92C8-45BE-96C6-356E27CAE545}" dt="2026-01-21T16:21:52.318" v="56" actId="404"/>
          <ac:spMkLst>
            <pc:docMk/>
            <pc:sldMk cId="3259020825" sldId="2028"/>
            <ac:spMk id="2" creationId="{E6B5AB10-78B9-394E-BAFA-4F7070C9396A}"/>
          </ac:spMkLst>
        </pc:spChg>
        <pc:spChg chg="add mod">
          <ac:chgData name="Croce, Mark (CONTR)" userId="27b40ef5-3a4f-4890-96c7-66dfe8bcc605" providerId="ADAL" clId="{420AD2AB-92C8-45BE-96C6-356E27CAE545}" dt="2026-01-21T16:22:07.588" v="57" actId="1076"/>
          <ac:spMkLst>
            <pc:docMk/>
            <pc:sldMk cId="3259020825" sldId="2028"/>
            <ac:spMk id="4" creationId="{C24970E4-318E-0A1A-5970-89ACD7094149}"/>
          </ac:spMkLst>
        </pc:spChg>
        <pc:spChg chg="add mod">
          <ac:chgData name="Croce, Mark (CONTR)" userId="27b40ef5-3a4f-4890-96c7-66dfe8bcc605" providerId="ADAL" clId="{420AD2AB-92C8-45BE-96C6-356E27CAE545}" dt="2026-01-21T16:20:56.867" v="0"/>
          <ac:spMkLst>
            <pc:docMk/>
            <pc:sldMk cId="3259020825" sldId="2028"/>
            <ac:spMk id="5" creationId="{DE1C6D2D-2F61-6752-BB58-3323295FFE04}"/>
          </ac:spMkLst>
        </pc:spChg>
        <pc:spChg chg="add mod">
          <ac:chgData name="Croce, Mark (CONTR)" userId="27b40ef5-3a4f-4890-96c7-66dfe8bcc605" providerId="ADAL" clId="{420AD2AB-92C8-45BE-96C6-356E27CAE545}" dt="2026-01-21T16:20:56.867" v="0"/>
          <ac:spMkLst>
            <pc:docMk/>
            <pc:sldMk cId="3259020825" sldId="2028"/>
            <ac:spMk id="6" creationId="{0EAF0271-9139-7B36-AEB4-E47F53BFBB12}"/>
          </ac:spMkLst>
        </pc:spChg>
        <pc:picChg chg="add mod">
          <ac:chgData name="Croce, Mark (CONTR)" userId="27b40ef5-3a4f-4890-96c7-66dfe8bcc605" providerId="ADAL" clId="{420AD2AB-92C8-45BE-96C6-356E27CAE545}" dt="2026-01-21T16:22:29.187" v="63" actId="1076"/>
          <ac:picMkLst>
            <pc:docMk/>
            <pc:sldMk cId="3259020825" sldId="2028"/>
            <ac:picMk id="7" creationId="{55715738-0B44-92C6-29D0-C76CB2967180}"/>
          </ac:picMkLst>
        </pc:picChg>
        <pc:picChg chg="add mod">
          <ac:chgData name="Croce, Mark (CONTR)" userId="27b40ef5-3a4f-4890-96c7-66dfe8bcc605" providerId="ADAL" clId="{420AD2AB-92C8-45BE-96C6-356E27CAE545}" dt="2026-01-21T16:22:32.435" v="64" actId="1076"/>
          <ac:picMkLst>
            <pc:docMk/>
            <pc:sldMk cId="3259020825" sldId="2028"/>
            <ac:picMk id="8" creationId="{2527F75D-9324-3253-80EF-DED7106BA58E}"/>
          </ac:picMkLst>
        </pc:picChg>
      </pc:sldChg>
    </pc:docChg>
  </pc:docChgLst>
  <pc:docChgLst>
    <pc:chgData name="Aranguren, Bego (Begona)" userId="70f5d913-39d2-4441-9e46-804c063cffd3" providerId="ADAL" clId="{87399023-AD0B-4458-AC85-C67039F260D8}"/>
    <pc:docChg chg="undo custSel addSld delSld modSld sldOrd">
      <pc:chgData name="Aranguren, Bego (Begona)" userId="70f5d913-39d2-4441-9e46-804c063cffd3" providerId="ADAL" clId="{87399023-AD0B-4458-AC85-C67039F260D8}" dt="2026-01-21T16:36:59.469" v="602"/>
      <pc:docMkLst>
        <pc:docMk/>
      </pc:docMkLst>
      <pc:sldChg chg="add">
        <pc:chgData name="Aranguren, Bego (Begona)" userId="70f5d913-39d2-4441-9e46-804c063cffd3" providerId="ADAL" clId="{87399023-AD0B-4458-AC85-C67039F260D8}" dt="2026-01-09T22:05:56.548" v="135"/>
        <pc:sldMkLst>
          <pc:docMk/>
          <pc:sldMk cId="950812508" sldId="430"/>
        </pc:sldMkLst>
      </pc:sldChg>
      <pc:sldChg chg="modSp add del">
        <pc:chgData name="Aranguren, Bego (Begona)" userId="70f5d913-39d2-4441-9e46-804c063cffd3" providerId="ADAL" clId="{87399023-AD0B-4458-AC85-C67039F260D8}" dt="2026-01-20T19:06:23.055" v="393" actId="47"/>
        <pc:sldMkLst>
          <pc:docMk/>
          <pc:sldMk cId="649150750" sldId="1021"/>
        </pc:sldMkLst>
        <pc:spChg chg="mod">
          <ac:chgData name="Aranguren, Bego (Begona)" userId="70f5d913-39d2-4441-9e46-804c063cffd3" providerId="ADAL" clId="{87399023-AD0B-4458-AC85-C67039F260D8}" dt="2026-01-20T19:05:31.285" v="387"/>
          <ac:spMkLst>
            <pc:docMk/>
            <pc:sldMk cId="649150750" sldId="1021"/>
            <ac:spMk id="2" creationId="{99BAA014-301A-CB49-B7F1-682AB6813F6B}"/>
          </ac:spMkLst>
        </pc:spChg>
      </pc:sldChg>
      <pc:sldChg chg="modSp mod">
        <pc:chgData name="Aranguren, Bego (Begona)" userId="70f5d913-39d2-4441-9e46-804c063cffd3" providerId="ADAL" clId="{87399023-AD0B-4458-AC85-C67039F260D8}" dt="2026-01-20T22:08:43.688" v="592" actId="20577"/>
        <pc:sldMkLst>
          <pc:docMk/>
          <pc:sldMk cId="1116963896" sldId="1881"/>
        </pc:sldMkLst>
        <pc:spChg chg="mod">
          <ac:chgData name="Aranguren, Bego (Begona)" userId="70f5d913-39d2-4441-9e46-804c063cffd3" providerId="ADAL" clId="{87399023-AD0B-4458-AC85-C67039F260D8}" dt="2026-01-20T22:08:43.688" v="592" actId="20577"/>
          <ac:spMkLst>
            <pc:docMk/>
            <pc:sldMk cId="1116963896" sldId="1881"/>
            <ac:spMk id="3" creationId="{885C5F41-18F2-5CF6-9641-81D47EDE7EAE}"/>
          </ac:spMkLst>
        </pc:spChg>
      </pc:sldChg>
      <pc:sldChg chg="delSp add mod modNotesTx">
        <pc:chgData name="Aranguren, Bego (Begona)" userId="70f5d913-39d2-4441-9e46-804c063cffd3" providerId="ADAL" clId="{87399023-AD0B-4458-AC85-C67039F260D8}" dt="2026-01-20T19:44:12.450" v="539" actId="20577"/>
        <pc:sldMkLst>
          <pc:docMk/>
          <pc:sldMk cId="4094587704" sldId="2005"/>
        </pc:sldMkLst>
        <pc:spChg chg="del">
          <ac:chgData name="Aranguren, Bego (Begona)" userId="70f5d913-39d2-4441-9e46-804c063cffd3" providerId="ADAL" clId="{87399023-AD0B-4458-AC85-C67039F260D8}" dt="2026-01-20T19:39:37.420" v="533" actId="478"/>
          <ac:spMkLst>
            <pc:docMk/>
            <pc:sldMk cId="4094587704" sldId="2005"/>
            <ac:spMk id="7" creationId="{5C6A94FA-77B5-9541-227E-18A8ABA77FC5}"/>
          </ac:spMkLst>
        </pc:spChg>
      </pc:sldChg>
      <pc:sldChg chg="add del mod ord modShow modNotesTx">
        <pc:chgData name="Aranguren, Bego (Begona)" userId="70f5d913-39d2-4441-9e46-804c063cffd3" providerId="ADAL" clId="{87399023-AD0B-4458-AC85-C67039F260D8}" dt="2026-01-20T22:09:07.162" v="600" actId="47"/>
        <pc:sldMkLst>
          <pc:docMk/>
          <pc:sldMk cId="195088318" sldId="2009"/>
        </pc:sldMkLst>
      </pc:sldChg>
      <pc:sldChg chg="modSp mod ord">
        <pc:chgData name="Aranguren, Bego (Begona)" userId="70f5d913-39d2-4441-9e46-804c063cffd3" providerId="ADAL" clId="{87399023-AD0B-4458-AC85-C67039F260D8}" dt="2026-01-20T22:07:48.910" v="548"/>
        <pc:sldMkLst>
          <pc:docMk/>
          <pc:sldMk cId="134673361" sldId="2021"/>
        </pc:sldMkLst>
        <pc:spChg chg="mod">
          <ac:chgData name="Aranguren, Bego (Begona)" userId="70f5d913-39d2-4441-9e46-804c063cffd3" providerId="ADAL" clId="{87399023-AD0B-4458-AC85-C67039F260D8}" dt="2026-01-09T22:05:05.957" v="132" actId="20577"/>
          <ac:spMkLst>
            <pc:docMk/>
            <pc:sldMk cId="134673361" sldId="2021"/>
            <ac:spMk id="15" creationId="{808CF782-1A9D-EB7F-4271-11F0CF88ACB3}"/>
          </ac:spMkLst>
        </pc:spChg>
      </pc:sldChg>
      <pc:sldChg chg="addSp delSp modSp new mod setBg modClrScheme delDesignElem chgLayout">
        <pc:chgData name="Aranguren, Bego (Begona)" userId="70f5d913-39d2-4441-9e46-804c063cffd3" providerId="ADAL" clId="{87399023-AD0B-4458-AC85-C67039F260D8}" dt="2026-01-20T19:39:44.913" v="535" actId="1076"/>
        <pc:sldMkLst>
          <pc:docMk/>
          <pc:sldMk cId="414584113" sldId="2023"/>
        </pc:sldMkLst>
        <pc:spChg chg="mod ord">
          <ac:chgData name="Aranguren, Bego (Begona)" userId="70f5d913-39d2-4441-9e46-804c063cffd3" providerId="ADAL" clId="{87399023-AD0B-4458-AC85-C67039F260D8}" dt="2026-01-20T19:21:07.691" v="532" actId="20577"/>
          <ac:spMkLst>
            <pc:docMk/>
            <pc:sldMk cId="414584113" sldId="2023"/>
            <ac:spMk id="2" creationId="{2A1FD553-C256-44F4-A884-687C18C3C031}"/>
          </ac:spMkLst>
        </pc:spChg>
        <pc:spChg chg="add del mod ord">
          <ac:chgData name="Aranguren, Bego (Begona)" userId="70f5d913-39d2-4441-9e46-804c063cffd3" providerId="ADAL" clId="{87399023-AD0B-4458-AC85-C67039F260D8}" dt="2026-01-20T19:07:05.852" v="414" actId="26606"/>
          <ac:spMkLst>
            <pc:docMk/>
            <pc:sldMk cId="414584113" sldId="2023"/>
            <ac:spMk id="3" creationId="{438A22C8-8EEA-E65C-B186-8D07FB18EBAD}"/>
          </ac:spMkLst>
        </pc:spChg>
        <pc:spChg chg="add mod">
          <ac:chgData name="Aranguren, Bego (Begona)" userId="70f5d913-39d2-4441-9e46-804c063cffd3" providerId="ADAL" clId="{87399023-AD0B-4458-AC85-C67039F260D8}" dt="2026-01-20T19:39:44.913" v="535" actId="1076"/>
          <ac:spMkLst>
            <pc:docMk/>
            <pc:sldMk cId="414584113" sldId="2023"/>
            <ac:spMk id="3" creationId="{5A6FECCA-D223-FCC3-82E2-DBE4514E7046}"/>
          </ac:spMkLst>
        </pc:spChg>
        <pc:spChg chg="add del">
          <ac:chgData name="Aranguren, Bego (Begona)" userId="70f5d913-39d2-4441-9e46-804c063cffd3" providerId="ADAL" clId="{87399023-AD0B-4458-AC85-C67039F260D8}" dt="2026-01-20T19:07:13.501" v="415" actId="700"/>
          <ac:spMkLst>
            <pc:docMk/>
            <pc:sldMk cId="414584113" sldId="2023"/>
            <ac:spMk id="9" creationId="{BACC6370-2D7E-4714-9D71-7542949D7D5D}"/>
          </ac:spMkLst>
        </pc:spChg>
        <pc:spChg chg="add del">
          <ac:chgData name="Aranguren, Bego (Begona)" userId="70f5d913-39d2-4441-9e46-804c063cffd3" providerId="ADAL" clId="{87399023-AD0B-4458-AC85-C67039F260D8}" dt="2026-01-20T19:07:13.501" v="415" actId="700"/>
          <ac:spMkLst>
            <pc:docMk/>
            <pc:sldMk cId="414584113" sldId="2023"/>
            <ac:spMk id="11" creationId="{F68B3F68-107C-434F-AA38-110D5EA91B85}"/>
          </ac:spMkLst>
        </pc:spChg>
        <pc:spChg chg="add del">
          <ac:chgData name="Aranguren, Bego (Begona)" userId="70f5d913-39d2-4441-9e46-804c063cffd3" providerId="ADAL" clId="{87399023-AD0B-4458-AC85-C67039F260D8}" dt="2026-01-20T19:07:13.501" v="415" actId="700"/>
          <ac:spMkLst>
            <pc:docMk/>
            <pc:sldMk cId="414584113" sldId="2023"/>
            <ac:spMk id="13" creationId="{AAD0DBB9-1A4B-4391-81D4-CB19F9AB918A}"/>
          </ac:spMkLst>
        </pc:spChg>
        <pc:spChg chg="add del">
          <ac:chgData name="Aranguren, Bego (Begona)" userId="70f5d913-39d2-4441-9e46-804c063cffd3" providerId="ADAL" clId="{87399023-AD0B-4458-AC85-C67039F260D8}" dt="2026-01-20T19:07:13.501" v="415" actId="700"/>
          <ac:spMkLst>
            <pc:docMk/>
            <pc:sldMk cId="414584113" sldId="2023"/>
            <ac:spMk id="15" creationId="{063BBA22-50EA-4C4D-BE05-F1CE4E63AA56}"/>
          </ac:spMkLst>
        </pc:spChg>
        <pc:graphicFrameChg chg="add mod ord modGraphic">
          <ac:chgData name="Aranguren, Bego (Begona)" userId="70f5d913-39d2-4441-9e46-804c063cffd3" providerId="ADAL" clId="{87399023-AD0B-4458-AC85-C67039F260D8}" dt="2026-01-20T19:15:49.469" v="523" actId="20577"/>
          <ac:graphicFrameMkLst>
            <pc:docMk/>
            <pc:sldMk cId="414584113" sldId="2023"/>
            <ac:graphicFrameMk id="5" creationId="{D896099C-F24C-1841-E184-3F4B497DD8DC}"/>
          </ac:graphicFrameMkLst>
        </pc:graphicFrameChg>
      </pc:sldChg>
      <pc:sldChg chg="addSp delSp modSp new mod setBg modClrScheme delDesignElem chgLayout">
        <pc:chgData name="Aranguren, Bego (Begona)" userId="70f5d913-39d2-4441-9e46-804c063cffd3" providerId="ADAL" clId="{87399023-AD0B-4458-AC85-C67039F260D8}" dt="2026-01-20T19:39:53.071" v="536"/>
        <pc:sldMkLst>
          <pc:docMk/>
          <pc:sldMk cId="4206286419" sldId="2024"/>
        </pc:sldMkLst>
        <pc:spChg chg="mod ord">
          <ac:chgData name="Aranguren, Bego (Begona)" userId="70f5d913-39d2-4441-9e46-804c063cffd3" providerId="ADAL" clId="{87399023-AD0B-4458-AC85-C67039F260D8}" dt="2026-01-20T19:05:31.827" v="388" actId="26606"/>
          <ac:spMkLst>
            <pc:docMk/>
            <pc:sldMk cId="4206286419" sldId="2024"/>
            <ac:spMk id="2" creationId="{ACBA11C6-B76B-689E-5D69-C606AC902C71}"/>
          </ac:spMkLst>
        </pc:spChg>
        <pc:spChg chg="add del mod ord">
          <ac:chgData name="Aranguren, Bego (Begona)" userId="70f5d913-39d2-4441-9e46-804c063cffd3" providerId="ADAL" clId="{87399023-AD0B-4458-AC85-C67039F260D8}" dt="2026-01-20T19:13:03.262" v="498" actId="478"/>
          <ac:spMkLst>
            <pc:docMk/>
            <pc:sldMk cId="4206286419" sldId="2024"/>
            <ac:spMk id="3" creationId="{14A44D1C-F4E4-8BA0-968E-02A22965F162}"/>
          </ac:spMkLst>
        </pc:spChg>
        <pc:spChg chg="add mod">
          <ac:chgData name="Aranguren, Bego (Begona)" userId="70f5d913-39d2-4441-9e46-804c063cffd3" providerId="ADAL" clId="{87399023-AD0B-4458-AC85-C67039F260D8}" dt="2026-01-20T19:39:53.071" v="536"/>
          <ac:spMkLst>
            <pc:docMk/>
            <pc:sldMk cId="4206286419" sldId="2024"/>
            <ac:spMk id="3" creationId="{98EF2A77-EE42-8161-7FCE-467C2ACE18F0}"/>
          </ac:spMkLst>
        </pc:spChg>
        <pc:spChg chg="add del">
          <ac:chgData name="Aranguren, Bego (Begona)" userId="70f5d913-39d2-4441-9e46-804c063cffd3" providerId="ADAL" clId="{87399023-AD0B-4458-AC85-C67039F260D8}" dt="2026-01-20T19:05:31.827" v="388" actId="26606"/>
          <ac:spMkLst>
            <pc:docMk/>
            <pc:sldMk cId="4206286419" sldId="2024"/>
            <ac:spMk id="10" creationId="{EDDBB197-D710-4A4F-A9CA-FD2177498BE8}"/>
          </ac:spMkLst>
        </pc:spChg>
        <pc:spChg chg="add del">
          <ac:chgData name="Aranguren, Bego (Begona)" userId="70f5d913-39d2-4441-9e46-804c063cffd3" providerId="ADAL" clId="{87399023-AD0B-4458-AC85-C67039F260D8}" dt="2026-01-20T19:05:31.827" v="388" actId="26606"/>
          <ac:spMkLst>
            <pc:docMk/>
            <pc:sldMk cId="4206286419" sldId="2024"/>
            <ac:spMk id="12" creationId="{975D1CFA-2CDB-4B64-BD9F-85744E8DA12F}"/>
          </ac:spMkLst>
        </pc:spChg>
        <pc:spChg chg="add del mod">
          <ac:chgData name="Aranguren, Bego (Begona)" userId="70f5d913-39d2-4441-9e46-804c063cffd3" providerId="ADAL" clId="{87399023-AD0B-4458-AC85-C67039F260D8}" dt="2026-01-20T19:13:04.796" v="499" actId="478"/>
          <ac:spMkLst>
            <pc:docMk/>
            <pc:sldMk cId="4206286419" sldId="2024"/>
            <ac:spMk id="13" creationId="{FC823FF4-F380-6205-656C-5F09E1AE044A}"/>
          </ac:spMkLst>
        </pc:spChg>
        <pc:grpChg chg="add del">
          <ac:chgData name="Aranguren, Bego (Begona)" userId="70f5d913-39d2-4441-9e46-804c063cffd3" providerId="ADAL" clId="{87399023-AD0B-4458-AC85-C67039F260D8}" dt="2026-01-20T19:05:31.827" v="388" actId="26606"/>
          <ac:grpSpMkLst>
            <pc:docMk/>
            <pc:sldMk cId="4206286419" sldId="2024"/>
            <ac:grpSpMk id="14" creationId="{25EE5136-01F1-466C-962D-BA9B4C6757AA}"/>
          </ac:grpSpMkLst>
        </pc:grpChg>
        <pc:graphicFrameChg chg="add mod modGraphic">
          <ac:chgData name="Aranguren, Bego (Begona)" userId="70f5d913-39d2-4441-9e46-804c063cffd3" providerId="ADAL" clId="{87399023-AD0B-4458-AC85-C67039F260D8}" dt="2026-01-20T19:15:25.426" v="513" actId="1076"/>
          <ac:graphicFrameMkLst>
            <pc:docMk/>
            <pc:sldMk cId="4206286419" sldId="2024"/>
            <ac:graphicFrameMk id="9" creationId="{5CAAE538-E1E7-8EE7-4089-61AD2BE79D35}"/>
          </ac:graphicFrameMkLst>
        </pc:graphicFrameChg>
        <pc:picChg chg="add mod">
          <ac:chgData name="Aranguren, Bego (Begona)" userId="70f5d913-39d2-4441-9e46-804c063cffd3" providerId="ADAL" clId="{87399023-AD0B-4458-AC85-C67039F260D8}" dt="2026-01-20T19:13:11.007" v="502" actId="1076"/>
          <ac:picMkLst>
            <pc:docMk/>
            <pc:sldMk cId="4206286419" sldId="2024"/>
            <ac:picMk id="5" creationId="{8525A31D-471F-586D-76D7-8BFA27139185}"/>
          </ac:picMkLst>
        </pc:picChg>
        <pc:picChg chg="add del">
          <ac:chgData name="Aranguren, Bego (Begona)" userId="70f5d913-39d2-4441-9e46-804c063cffd3" providerId="ADAL" clId="{87399023-AD0B-4458-AC85-C67039F260D8}" dt="2026-01-20T19:05:31.827" v="388" actId="26606"/>
          <ac:picMkLst>
            <pc:docMk/>
            <pc:sldMk cId="4206286419" sldId="2024"/>
            <ac:picMk id="7" creationId="{4E2F9D44-49BC-29A1-6806-084608B10740}"/>
          </ac:picMkLst>
        </pc:picChg>
        <pc:picChg chg="add mod ord modCrop">
          <ac:chgData name="Aranguren, Bego (Begona)" userId="70f5d913-39d2-4441-9e46-804c063cffd3" providerId="ADAL" clId="{87399023-AD0B-4458-AC85-C67039F260D8}" dt="2026-01-20T19:11:18.998" v="446" actId="14100"/>
          <ac:picMkLst>
            <pc:docMk/>
            <pc:sldMk cId="4206286419" sldId="2024"/>
            <ac:picMk id="8" creationId="{46FF769D-3E8C-9413-81C1-7279A5A9D198}"/>
          </ac:picMkLst>
        </pc:picChg>
      </pc:sldChg>
      <pc:sldChg chg="addSp modSp new del mod modClrScheme chgLayout">
        <pc:chgData name="Aranguren, Bego (Begona)" userId="70f5d913-39d2-4441-9e46-804c063cffd3" providerId="ADAL" clId="{87399023-AD0B-4458-AC85-C67039F260D8}" dt="2026-01-20T19:06:36.718" v="408" actId="47"/>
        <pc:sldMkLst>
          <pc:docMk/>
          <pc:sldMk cId="681870286" sldId="2026"/>
        </pc:sldMkLst>
      </pc:sldChg>
      <pc:sldChg chg="addSp modSp new mod">
        <pc:chgData name="Aranguren, Bego (Begona)" userId="70f5d913-39d2-4441-9e46-804c063cffd3" providerId="ADAL" clId="{87399023-AD0B-4458-AC85-C67039F260D8}" dt="2026-01-20T19:39:54.257" v="537"/>
        <pc:sldMkLst>
          <pc:docMk/>
          <pc:sldMk cId="2702148880" sldId="2027"/>
        </pc:sldMkLst>
        <pc:spChg chg="mod">
          <ac:chgData name="Aranguren, Bego (Begona)" userId="70f5d913-39d2-4441-9e46-804c063cffd3" providerId="ADAL" clId="{87399023-AD0B-4458-AC85-C67039F260D8}" dt="2026-01-20T19:06:31.023" v="407" actId="20577"/>
          <ac:spMkLst>
            <pc:docMk/>
            <pc:sldMk cId="2702148880" sldId="2027"/>
            <ac:spMk id="2" creationId="{576CD821-A527-5281-4ACA-6CDF63817839}"/>
          </ac:spMkLst>
        </pc:spChg>
        <pc:spChg chg="add mod">
          <ac:chgData name="Aranguren, Bego (Begona)" userId="70f5d913-39d2-4441-9e46-804c063cffd3" providerId="ADAL" clId="{87399023-AD0B-4458-AC85-C67039F260D8}" dt="2026-01-20T19:39:54.257" v="537"/>
          <ac:spMkLst>
            <pc:docMk/>
            <pc:sldMk cId="2702148880" sldId="2027"/>
            <ac:spMk id="4" creationId="{072F5505-500B-8FDC-8C89-5636D431B008}"/>
          </ac:spMkLst>
        </pc:spChg>
      </pc:sldChg>
      <pc:sldChg chg="new del">
        <pc:chgData name="Aranguren, Bego (Begona)" userId="70f5d913-39d2-4441-9e46-804c063cffd3" providerId="ADAL" clId="{87399023-AD0B-4458-AC85-C67039F260D8}" dt="2026-01-20T19:17:56.049" v="526" actId="47"/>
        <pc:sldMkLst>
          <pc:docMk/>
          <pc:sldMk cId="3188084953" sldId="2028"/>
        </pc:sldMkLst>
      </pc:sldChg>
      <pc:sldChg chg="modSp new mod ord">
        <pc:chgData name="Aranguren, Bego (Begona)" userId="70f5d913-39d2-4441-9e46-804c063cffd3" providerId="ADAL" clId="{87399023-AD0B-4458-AC85-C67039F260D8}" dt="2026-01-21T16:36:59.469" v="602"/>
        <pc:sldMkLst>
          <pc:docMk/>
          <pc:sldMk cId="3259020825" sldId="2028"/>
        </pc:sldMkLst>
        <pc:spChg chg="mod">
          <ac:chgData name="Aranguren, Bego (Begona)" userId="70f5d913-39d2-4441-9e46-804c063cffd3" providerId="ADAL" clId="{87399023-AD0B-4458-AC85-C67039F260D8}" dt="2026-01-20T22:08:50.520" v="599" actId="20577"/>
          <ac:spMkLst>
            <pc:docMk/>
            <pc:sldMk cId="3259020825" sldId="2028"/>
            <ac:spMk id="2" creationId="{E6B5AB10-78B9-394E-BAFA-4F7070C9396A}"/>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BAB7CCAB-6FA3-4723-A25D-152BEB0235D0}"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CBAC16B-3A95-41F7-8712-4B3BF9C52BDB}">
      <dgm:prSet custT="1"/>
      <dgm:spPr/>
      <dgm:t>
        <a:bodyPr/>
        <a:lstStyle/>
        <a:p>
          <a:pPr>
            <a:lnSpc>
              <a:spcPct val="100000"/>
            </a:lnSpc>
            <a:defRPr cap="all"/>
          </a:pPr>
          <a:r>
            <a:rPr lang="en-US" sz="1800"/>
            <a:t>Validation and Benchmarking</a:t>
          </a:r>
        </a:p>
      </dgm:t>
    </dgm:pt>
    <dgm:pt modelId="{9D2AEB7B-9782-4294-9C45-E08736260225}" type="parTrans" cxnId="{854B37DF-1E21-4D94-A3D7-D9D9560E414E}">
      <dgm:prSet/>
      <dgm:spPr/>
      <dgm:t>
        <a:bodyPr/>
        <a:lstStyle/>
        <a:p>
          <a:endParaRPr lang="en-US" sz="3200"/>
        </a:p>
      </dgm:t>
    </dgm:pt>
    <dgm:pt modelId="{11B5195B-3435-4147-B9E1-6F1FB8873FD6}" type="sibTrans" cxnId="{854B37DF-1E21-4D94-A3D7-D9D9560E414E}">
      <dgm:prSet/>
      <dgm:spPr/>
      <dgm:t>
        <a:bodyPr/>
        <a:lstStyle/>
        <a:p>
          <a:endParaRPr lang="en-US" sz="3200"/>
        </a:p>
      </dgm:t>
    </dgm:pt>
    <dgm:pt modelId="{200DD45D-0060-4252-A693-CFDC24F8590B}">
      <dgm:prSet custT="1"/>
      <dgm:spPr/>
      <dgm:t>
        <a:bodyPr/>
        <a:lstStyle/>
        <a:p>
          <a:pPr>
            <a:lnSpc>
              <a:spcPct val="100000"/>
            </a:lnSpc>
            <a:defRPr cap="all"/>
          </a:pPr>
          <a:r>
            <a:rPr lang="en-US" sz="1800"/>
            <a:t>Passive neutron source terms for non‑traditional fuel forms</a:t>
          </a:r>
        </a:p>
      </dgm:t>
    </dgm:pt>
    <dgm:pt modelId="{BA85D924-CA4D-45AE-AC63-ECDB517711B7}" type="parTrans" cxnId="{AC115E8C-A0A7-4BDD-B957-064A971D30C0}">
      <dgm:prSet/>
      <dgm:spPr/>
      <dgm:t>
        <a:bodyPr/>
        <a:lstStyle/>
        <a:p>
          <a:endParaRPr lang="en-US" sz="3200"/>
        </a:p>
      </dgm:t>
    </dgm:pt>
    <dgm:pt modelId="{1B594DA4-8D7C-402E-AAD1-834227E47391}" type="sibTrans" cxnId="{AC115E8C-A0A7-4BDD-B957-064A971D30C0}">
      <dgm:prSet/>
      <dgm:spPr/>
      <dgm:t>
        <a:bodyPr/>
        <a:lstStyle/>
        <a:p>
          <a:endParaRPr lang="en-US" sz="3200"/>
        </a:p>
      </dgm:t>
    </dgm:pt>
    <dgm:pt modelId="{0F8DC0C7-C2B6-482D-86A0-D4DB058D7740}">
      <dgm:prSet custT="1"/>
      <dgm:spPr/>
      <dgm:t>
        <a:bodyPr/>
        <a:lstStyle/>
        <a:p>
          <a:pPr>
            <a:lnSpc>
              <a:spcPct val="100000"/>
            </a:lnSpc>
            <a:defRPr cap="all"/>
          </a:pPr>
          <a:r>
            <a:rPr lang="en-US" sz="1800">
              <a:solidFill>
                <a:schemeClr val="tx1">
                  <a:lumMod val="75000"/>
                  <a:lumOff val="25000"/>
                </a:schemeClr>
              </a:solidFill>
            </a:rPr>
            <a:t>Fission yield + decay data for burn up and spent-fuel verification</a:t>
          </a:r>
        </a:p>
      </dgm:t>
    </dgm:pt>
    <dgm:pt modelId="{2DE015D0-3D88-4BCD-9372-2FF917AE8F82}" type="parTrans" cxnId="{26AEA481-EF2E-4E7C-82D4-81BB95CCA019}">
      <dgm:prSet/>
      <dgm:spPr/>
      <dgm:t>
        <a:bodyPr/>
        <a:lstStyle/>
        <a:p>
          <a:endParaRPr lang="en-US" sz="3200"/>
        </a:p>
      </dgm:t>
    </dgm:pt>
    <dgm:pt modelId="{6C1FF55A-DCA0-4154-AAE5-911726FA10AE}" type="sibTrans" cxnId="{26AEA481-EF2E-4E7C-82D4-81BB95CCA019}">
      <dgm:prSet/>
      <dgm:spPr/>
      <dgm:t>
        <a:bodyPr/>
        <a:lstStyle/>
        <a:p>
          <a:endParaRPr lang="en-US" sz="3200"/>
        </a:p>
      </dgm:t>
    </dgm:pt>
    <dgm:pt modelId="{BEB20589-C2B2-4020-AE29-790F3191EF7F}">
      <dgm:prSet custT="1"/>
      <dgm:spPr/>
      <dgm:t>
        <a:bodyPr/>
        <a:lstStyle/>
        <a:p>
          <a:pPr>
            <a:lnSpc>
              <a:spcPct val="100000"/>
            </a:lnSpc>
            <a:defRPr cap="all"/>
          </a:pPr>
          <a:r>
            <a:rPr lang="en-US" sz="1800"/>
            <a:t>Gamma emission data for complex actinide mixtures</a:t>
          </a:r>
        </a:p>
      </dgm:t>
    </dgm:pt>
    <dgm:pt modelId="{89C711E1-38DF-45CB-90D7-C2ABFEB9BB9A}" type="parTrans" cxnId="{5AE7EA63-CB7D-4D19-AF51-422FF022CC54}">
      <dgm:prSet/>
      <dgm:spPr/>
      <dgm:t>
        <a:bodyPr/>
        <a:lstStyle/>
        <a:p>
          <a:endParaRPr lang="en-US" sz="3200"/>
        </a:p>
      </dgm:t>
    </dgm:pt>
    <dgm:pt modelId="{69D45437-111C-4DF4-9AAB-B798318D17DB}" type="sibTrans" cxnId="{5AE7EA63-CB7D-4D19-AF51-422FF022CC54}">
      <dgm:prSet/>
      <dgm:spPr/>
      <dgm:t>
        <a:bodyPr/>
        <a:lstStyle/>
        <a:p>
          <a:endParaRPr lang="en-US" sz="3200"/>
        </a:p>
      </dgm:t>
    </dgm:pt>
    <dgm:pt modelId="{F5074702-BDDA-4B01-90DE-694DC59AC0D0}">
      <dgm:prSet custT="1"/>
      <dgm:spPr>
        <a:noFill/>
      </dgm:spPr>
      <dgm:t>
        <a:bodyPr/>
        <a:lstStyle/>
        <a:p>
          <a:pPr>
            <a:lnSpc>
              <a:spcPct val="100000"/>
            </a:lnSpc>
            <a:defRPr cap="all"/>
          </a:pPr>
          <a:r>
            <a:rPr lang="en-US" sz="1800">
              <a:solidFill>
                <a:schemeClr val="bg2">
                  <a:lumMod val="25000"/>
                </a:schemeClr>
              </a:solidFill>
            </a:rPr>
            <a:t>Nuclear data for salt and coolant activation</a:t>
          </a:r>
        </a:p>
      </dgm:t>
    </dgm:pt>
    <dgm:pt modelId="{C6A07B31-667E-4F9D-807F-FBAD95CB3E1E}" type="parTrans" cxnId="{F1B990CA-2AD0-4659-BA56-4078A222D800}">
      <dgm:prSet/>
      <dgm:spPr/>
      <dgm:t>
        <a:bodyPr/>
        <a:lstStyle/>
        <a:p>
          <a:endParaRPr lang="en-US" sz="3200"/>
        </a:p>
      </dgm:t>
    </dgm:pt>
    <dgm:pt modelId="{BCE61F93-7A50-435B-8EBB-0378C310966B}" type="sibTrans" cxnId="{F1B990CA-2AD0-4659-BA56-4078A222D800}">
      <dgm:prSet/>
      <dgm:spPr/>
      <dgm:t>
        <a:bodyPr/>
        <a:lstStyle/>
        <a:p>
          <a:endParaRPr lang="en-US" sz="3200"/>
        </a:p>
      </dgm:t>
    </dgm:pt>
    <dgm:pt modelId="{F96FCB5A-80B3-4341-B07F-C663D61BBA2E}" type="pres">
      <dgm:prSet presAssocID="{BAB7CCAB-6FA3-4723-A25D-152BEB0235D0}" presName="root" presStyleCnt="0">
        <dgm:presLayoutVars>
          <dgm:dir/>
          <dgm:resizeHandles val="exact"/>
        </dgm:presLayoutVars>
      </dgm:prSet>
      <dgm:spPr/>
    </dgm:pt>
    <dgm:pt modelId="{09E3D8FA-DCAA-451A-A7A2-E90A8A93D601}" type="pres">
      <dgm:prSet presAssocID="{DCBAC16B-3A95-41F7-8712-4B3BF9C52BDB}" presName="compNode" presStyleCnt="0"/>
      <dgm:spPr/>
    </dgm:pt>
    <dgm:pt modelId="{A8246454-38A8-48F7-9A1B-C1E19AAE2FA4}" type="pres">
      <dgm:prSet presAssocID="{DCBAC16B-3A95-41F7-8712-4B3BF9C52BDB}" presName="iconBgRect" presStyleLbl="bgShp" presStyleIdx="0" presStyleCnt="5"/>
      <dgm:spPr/>
    </dgm:pt>
    <dgm:pt modelId="{B4A23E39-791C-4C54-B595-9825AE7AFEED}" type="pres">
      <dgm:prSet presAssocID="{DCBAC16B-3A95-41F7-8712-4B3BF9C52B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74C611F-A8FD-48A4-A1FD-ADD5CE90C848}" type="pres">
      <dgm:prSet presAssocID="{DCBAC16B-3A95-41F7-8712-4B3BF9C52BDB}" presName="spaceRect" presStyleCnt="0"/>
      <dgm:spPr/>
    </dgm:pt>
    <dgm:pt modelId="{C767A488-C4E3-4797-83C3-996C80EC7910}" type="pres">
      <dgm:prSet presAssocID="{DCBAC16B-3A95-41F7-8712-4B3BF9C52BDB}" presName="textRect" presStyleLbl="revTx" presStyleIdx="0" presStyleCnt="5">
        <dgm:presLayoutVars>
          <dgm:chMax val="1"/>
          <dgm:chPref val="1"/>
        </dgm:presLayoutVars>
      </dgm:prSet>
      <dgm:spPr/>
    </dgm:pt>
    <dgm:pt modelId="{6268F516-9DB6-45E6-8346-DB6ACE56AC34}" type="pres">
      <dgm:prSet presAssocID="{11B5195B-3435-4147-B9E1-6F1FB8873FD6}" presName="sibTrans" presStyleCnt="0"/>
      <dgm:spPr/>
    </dgm:pt>
    <dgm:pt modelId="{9FC50C65-5606-47E2-8ECB-5A7B5DC4D83D}" type="pres">
      <dgm:prSet presAssocID="{200DD45D-0060-4252-A693-CFDC24F8590B}" presName="compNode" presStyleCnt="0"/>
      <dgm:spPr/>
    </dgm:pt>
    <dgm:pt modelId="{AC9D4BF8-05C1-4CB7-BF21-00F0614B0B14}" type="pres">
      <dgm:prSet presAssocID="{200DD45D-0060-4252-A693-CFDC24F8590B}" presName="iconBgRect" presStyleLbl="bgShp" presStyleIdx="1" presStyleCnt="5"/>
      <dgm:spPr/>
    </dgm:pt>
    <dgm:pt modelId="{66A608E4-4594-4CF2-AB32-1E0776BF9BCD}" type="pres">
      <dgm:prSet presAssocID="{200DD45D-0060-4252-A693-CFDC24F8590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tom"/>
        </a:ext>
      </dgm:extLst>
    </dgm:pt>
    <dgm:pt modelId="{05906E41-084A-4D38-A363-AA28D796C9C3}" type="pres">
      <dgm:prSet presAssocID="{200DD45D-0060-4252-A693-CFDC24F8590B}" presName="spaceRect" presStyleCnt="0"/>
      <dgm:spPr/>
    </dgm:pt>
    <dgm:pt modelId="{38FCA107-1053-461D-BA25-DEFF38F9EEEE}" type="pres">
      <dgm:prSet presAssocID="{200DD45D-0060-4252-A693-CFDC24F8590B}" presName="textRect" presStyleLbl="revTx" presStyleIdx="1" presStyleCnt="5" custScaleX="111569">
        <dgm:presLayoutVars>
          <dgm:chMax val="1"/>
          <dgm:chPref val="1"/>
        </dgm:presLayoutVars>
      </dgm:prSet>
      <dgm:spPr/>
    </dgm:pt>
    <dgm:pt modelId="{CC9D0A8C-697E-4614-88A2-DBF5B9C791E6}" type="pres">
      <dgm:prSet presAssocID="{1B594DA4-8D7C-402E-AAD1-834227E47391}" presName="sibTrans" presStyleCnt="0"/>
      <dgm:spPr/>
    </dgm:pt>
    <dgm:pt modelId="{58B4F26E-8ABC-411D-AC96-EEBC732F424D}" type="pres">
      <dgm:prSet presAssocID="{0F8DC0C7-C2B6-482D-86A0-D4DB058D7740}" presName="compNode" presStyleCnt="0"/>
      <dgm:spPr/>
    </dgm:pt>
    <dgm:pt modelId="{9D35F022-F93D-4C8B-B07B-5E4E6D6EE3F8}" type="pres">
      <dgm:prSet presAssocID="{0F8DC0C7-C2B6-482D-86A0-D4DB058D7740}" presName="iconBgRect" presStyleLbl="bgShp" presStyleIdx="2" presStyleCnt="5"/>
      <dgm:spPr>
        <a:solidFill>
          <a:schemeClr val="tx1">
            <a:lumMod val="65000"/>
            <a:lumOff val="35000"/>
          </a:schemeClr>
        </a:solidFill>
      </dgm:spPr>
    </dgm:pt>
    <dgm:pt modelId="{DA92D93A-6322-476F-8899-8B3C7F644156}" type="pres">
      <dgm:prSet presAssocID="{0F8DC0C7-C2B6-482D-86A0-D4DB058D77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active Sign"/>
        </a:ext>
      </dgm:extLst>
    </dgm:pt>
    <dgm:pt modelId="{1E73EE2A-A441-462C-A5BB-F8FF8F50140E}" type="pres">
      <dgm:prSet presAssocID="{0F8DC0C7-C2B6-482D-86A0-D4DB058D7740}" presName="spaceRect" presStyleCnt="0"/>
      <dgm:spPr/>
    </dgm:pt>
    <dgm:pt modelId="{1AE1BC62-EEC6-4AAD-9C10-DF0413EDBBF8}" type="pres">
      <dgm:prSet presAssocID="{0F8DC0C7-C2B6-482D-86A0-D4DB058D7740}" presName="textRect" presStyleLbl="revTx" presStyleIdx="2" presStyleCnt="5">
        <dgm:presLayoutVars>
          <dgm:chMax val="1"/>
          <dgm:chPref val="1"/>
        </dgm:presLayoutVars>
      </dgm:prSet>
      <dgm:spPr/>
    </dgm:pt>
    <dgm:pt modelId="{039A086F-5F31-4527-9B89-F7FA4A667A21}" type="pres">
      <dgm:prSet presAssocID="{6C1FF55A-DCA0-4154-AAE5-911726FA10AE}" presName="sibTrans" presStyleCnt="0"/>
      <dgm:spPr/>
    </dgm:pt>
    <dgm:pt modelId="{221D80AA-E337-46FA-84BE-607AE74DCB81}" type="pres">
      <dgm:prSet presAssocID="{BEB20589-C2B2-4020-AE29-790F3191EF7F}" presName="compNode" presStyleCnt="0"/>
      <dgm:spPr/>
    </dgm:pt>
    <dgm:pt modelId="{075399EF-7939-4082-B506-21B78C164A18}" type="pres">
      <dgm:prSet presAssocID="{BEB20589-C2B2-4020-AE29-790F3191EF7F}" presName="iconBgRect" presStyleLbl="bgShp" presStyleIdx="3" presStyleCnt="5"/>
      <dgm:spPr/>
    </dgm:pt>
    <dgm:pt modelId="{BCCC03A5-A325-4D00-850C-894907754099}" type="pres">
      <dgm:prSet presAssocID="{BEB20589-C2B2-4020-AE29-790F3191EF7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ask"/>
        </a:ext>
      </dgm:extLst>
    </dgm:pt>
    <dgm:pt modelId="{3533A200-CAD3-473B-B237-7895D62DF524}" type="pres">
      <dgm:prSet presAssocID="{BEB20589-C2B2-4020-AE29-790F3191EF7F}" presName="spaceRect" presStyleCnt="0"/>
      <dgm:spPr/>
    </dgm:pt>
    <dgm:pt modelId="{C3498A1C-7A65-447F-9299-0C1346E5C6B3}" type="pres">
      <dgm:prSet presAssocID="{BEB20589-C2B2-4020-AE29-790F3191EF7F}" presName="textRect" presStyleLbl="revTx" presStyleIdx="3" presStyleCnt="5">
        <dgm:presLayoutVars>
          <dgm:chMax val="1"/>
          <dgm:chPref val="1"/>
        </dgm:presLayoutVars>
      </dgm:prSet>
      <dgm:spPr/>
    </dgm:pt>
    <dgm:pt modelId="{EC683AFB-A34D-48E0-B2B1-65AE9E7DC58B}" type="pres">
      <dgm:prSet presAssocID="{69D45437-111C-4DF4-9AAB-B798318D17DB}" presName="sibTrans" presStyleCnt="0"/>
      <dgm:spPr/>
    </dgm:pt>
    <dgm:pt modelId="{CEA1579A-33BB-4D48-A388-D43EF571A5DD}" type="pres">
      <dgm:prSet presAssocID="{F5074702-BDDA-4B01-90DE-694DC59AC0D0}" presName="compNode" presStyleCnt="0"/>
      <dgm:spPr/>
    </dgm:pt>
    <dgm:pt modelId="{0C108E45-3CA6-4D0C-967A-E5AEE7ECBFE4}" type="pres">
      <dgm:prSet presAssocID="{F5074702-BDDA-4B01-90DE-694DC59AC0D0}" presName="iconBgRect" presStyleLbl="bgShp" presStyleIdx="4" presStyleCnt="5"/>
      <dgm:spPr>
        <a:solidFill>
          <a:schemeClr val="tx1">
            <a:lumMod val="85000"/>
            <a:lumOff val="15000"/>
          </a:schemeClr>
        </a:solidFill>
      </dgm:spPr>
    </dgm:pt>
    <dgm:pt modelId="{451B87FC-A112-4408-8E84-E7FB9E94CA87}" type="pres">
      <dgm:prSet presAssocID="{F5074702-BDDA-4B01-90DE-694DC59AC0D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adioactive"/>
        </a:ext>
      </dgm:extLst>
    </dgm:pt>
    <dgm:pt modelId="{3AB6689E-BFCC-42F2-8EE7-F431457DF333}" type="pres">
      <dgm:prSet presAssocID="{F5074702-BDDA-4B01-90DE-694DC59AC0D0}" presName="spaceRect" presStyleCnt="0"/>
      <dgm:spPr/>
    </dgm:pt>
    <dgm:pt modelId="{739E5ACF-60E2-4542-A987-7D444804402F}" type="pres">
      <dgm:prSet presAssocID="{F5074702-BDDA-4B01-90DE-694DC59AC0D0}" presName="textRect" presStyleLbl="revTx" presStyleIdx="4" presStyleCnt="5">
        <dgm:presLayoutVars>
          <dgm:chMax val="1"/>
          <dgm:chPref val="1"/>
        </dgm:presLayoutVars>
      </dgm:prSet>
      <dgm:spPr/>
    </dgm:pt>
  </dgm:ptLst>
  <dgm:cxnLst>
    <dgm:cxn modelId="{668DFD3E-3974-449C-809E-EF7F28DE70F6}" type="presOf" srcId="{BAB7CCAB-6FA3-4723-A25D-152BEB0235D0}" destId="{F96FCB5A-80B3-4341-B07F-C663D61BBA2E}" srcOrd="0" destOrd="0" presId="urn:microsoft.com/office/officeart/2018/5/layout/IconCircleLabelList"/>
    <dgm:cxn modelId="{BBA02243-3D46-4EFC-B909-782BBC32B88F}" type="presOf" srcId="{DCBAC16B-3A95-41F7-8712-4B3BF9C52BDB}" destId="{C767A488-C4E3-4797-83C3-996C80EC7910}" srcOrd="0" destOrd="0" presId="urn:microsoft.com/office/officeart/2018/5/layout/IconCircleLabelList"/>
    <dgm:cxn modelId="{5AE7EA63-CB7D-4D19-AF51-422FF022CC54}" srcId="{BAB7CCAB-6FA3-4723-A25D-152BEB0235D0}" destId="{BEB20589-C2B2-4020-AE29-790F3191EF7F}" srcOrd="3" destOrd="0" parTransId="{89C711E1-38DF-45CB-90D7-C2ABFEB9BB9A}" sibTransId="{69D45437-111C-4DF4-9AAB-B798318D17DB}"/>
    <dgm:cxn modelId="{B3C8FD7F-F2AC-4CE2-AD6F-51E316A2774E}" type="presOf" srcId="{F5074702-BDDA-4B01-90DE-694DC59AC0D0}" destId="{739E5ACF-60E2-4542-A987-7D444804402F}" srcOrd="0" destOrd="0" presId="urn:microsoft.com/office/officeart/2018/5/layout/IconCircleLabelList"/>
    <dgm:cxn modelId="{26AEA481-EF2E-4E7C-82D4-81BB95CCA019}" srcId="{BAB7CCAB-6FA3-4723-A25D-152BEB0235D0}" destId="{0F8DC0C7-C2B6-482D-86A0-D4DB058D7740}" srcOrd="2" destOrd="0" parTransId="{2DE015D0-3D88-4BCD-9372-2FF917AE8F82}" sibTransId="{6C1FF55A-DCA0-4154-AAE5-911726FA10AE}"/>
    <dgm:cxn modelId="{3041E786-8C8A-4C31-BF98-21C383A99FAA}" type="presOf" srcId="{0F8DC0C7-C2B6-482D-86A0-D4DB058D7740}" destId="{1AE1BC62-EEC6-4AAD-9C10-DF0413EDBBF8}" srcOrd="0" destOrd="0" presId="urn:microsoft.com/office/officeart/2018/5/layout/IconCircleLabelList"/>
    <dgm:cxn modelId="{AC115E8C-A0A7-4BDD-B957-064A971D30C0}" srcId="{BAB7CCAB-6FA3-4723-A25D-152BEB0235D0}" destId="{200DD45D-0060-4252-A693-CFDC24F8590B}" srcOrd="1" destOrd="0" parTransId="{BA85D924-CA4D-45AE-AC63-ECDB517711B7}" sibTransId="{1B594DA4-8D7C-402E-AAD1-834227E47391}"/>
    <dgm:cxn modelId="{4B0032AC-37D1-4110-AEC1-10B3442051A3}" type="presOf" srcId="{BEB20589-C2B2-4020-AE29-790F3191EF7F}" destId="{C3498A1C-7A65-447F-9299-0C1346E5C6B3}" srcOrd="0" destOrd="0" presId="urn:microsoft.com/office/officeart/2018/5/layout/IconCircleLabelList"/>
    <dgm:cxn modelId="{F1B990CA-2AD0-4659-BA56-4078A222D800}" srcId="{BAB7CCAB-6FA3-4723-A25D-152BEB0235D0}" destId="{F5074702-BDDA-4B01-90DE-694DC59AC0D0}" srcOrd="4" destOrd="0" parTransId="{C6A07B31-667E-4F9D-807F-FBAD95CB3E1E}" sibTransId="{BCE61F93-7A50-435B-8EBB-0378C310966B}"/>
    <dgm:cxn modelId="{854B37DF-1E21-4D94-A3D7-D9D9560E414E}" srcId="{BAB7CCAB-6FA3-4723-A25D-152BEB0235D0}" destId="{DCBAC16B-3A95-41F7-8712-4B3BF9C52BDB}" srcOrd="0" destOrd="0" parTransId="{9D2AEB7B-9782-4294-9C45-E08736260225}" sibTransId="{11B5195B-3435-4147-B9E1-6F1FB8873FD6}"/>
    <dgm:cxn modelId="{7AC23AFE-1CA5-4399-8E69-AD8FB3F1C2E5}" type="presOf" srcId="{200DD45D-0060-4252-A693-CFDC24F8590B}" destId="{38FCA107-1053-461D-BA25-DEFF38F9EEEE}" srcOrd="0" destOrd="0" presId="urn:microsoft.com/office/officeart/2018/5/layout/IconCircleLabelList"/>
    <dgm:cxn modelId="{55BE03DA-2FC5-42D9-86A1-7B06FA8F6CFB}" type="presParOf" srcId="{F96FCB5A-80B3-4341-B07F-C663D61BBA2E}" destId="{09E3D8FA-DCAA-451A-A7A2-E90A8A93D601}" srcOrd="0" destOrd="0" presId="urn:microsoft.com/office/officeart/2018/5/layout/IconCircleLabelList"/>
    <dgm:cxn modelId="{F3C893E4-7477-49B5-8B83-76E491D1C31F}" type="presParOf" srcId="{09E3D8FA-DCAA-451A-A7A2-E90A8A93D601}" destId="{A8246454-38A8-48F7-9A1B-C1E19AAE2FA4}" srcOrd="0" destOrd="0" presId="urn:microsoft.com/office/officeart/2018/5/layout/IconCircleLabelList"/>
    <dgm:cxn modelId="{ED447045-8E5D-4EC1-B1CA-1852A7820D19}" type="presParOf" srcId="{09E3D8FA-DCAA-451A-A7A2-E90A8A93D601}" destId="{B4A23E39-791C-4C54-B595-9825AE7AFEED}" srcOrd="1" destOrd="0" presId="urn:microsoft.com/office/officeart/2018/5/layout/IconCircleLabelList"/>
    <dgm:cxn modelId="{1AA34848-530B-41AE-B3F4-ABF9133EB7B4}" type="presParOf" srcId="{09E3D8FA-DCAA-451A-A7A2-E90A8A93D601}" destId="{D74C611F-A8FD-48A4-A1FD-ADD5CE90C848}" srcOrd="2" destOrd="0" presId="urn:microsoft.com/office/officeart/2018/5/layout/IconCircleLabelList"/>
    <dgm:cxn modelId="{D09F30C1-E4A4-4360-9B9C-F66F9A92B5CF}" type="presParOf" srcId="{09E3D8FA-DCAA-451A-A7A2-E90A8A93D601}" destId="{C767A488-C4E3-4797-83C3-996C80EC7910}" srcOrd="3" destOrd="0" presId="urn:microsoft.com/office/officeart/2018/5/layout/IconCircleLabelList"/>
    <dgm:cxn modelId="{298FB29E-0D6F-4B12-B2C6-978A08D77419}" type="presParOf" srcId="{F96FCB5A-80B3-4341-B07F-C663D61BBA2E}" destId="{6268F516-9DB6-45E6-8346-DB6ACE56AC34}" srcOrd="1" destOrd="0" presId="urn:microsoft.com/office/officeart/2018/5/layout/IconCircleLabelList"/>
    <dgm:cxn modelId="{5D801342-7BA4-4E63-960D-899D2D6564A2}" type="presParOf" srcId="{F96FCB5A-80B3-4341-B07F-C663D61BBA2E}" destId="{9FC50C65-5606-47E2-8ECB-5A7B5DC4D83D}" srcOrd="2" destOrd="0" presId="urn:microsoft.com/office/officeart/2018/5/layout/IconCircleLabelList"/>
    <dgm:cxn modelId="{24C861B8-A434-473D-A490-45BA59C6227A}" type="presParOf" srcId="{9FC50C65-5606-47E2-8ECB-5A7B5DC4D83D}" destId="{AC9D4BF8-05C1-4CB7-BF21-00F0614B0B14}" srcOrd="0" destOrd="0" presId="urn:microsoft.com/office/officeart/2018/5/layout/IconCircleLabelList"/>
    <dgm:cxn modelId="{6B04759D-4B70-4278-BDD7-2F5EA379398D}" type="presParOf" srcId="{9FC50C65-5606-47E2-8ECB-5A7B5DC4D83D}" destId="{66A608E4-4594-4CF2-AB32-1E0776BF9BCD}" srcOrd="1" destOrd="0" presId="urn:microsoft.com/office/officeart/2018/5/layout/IconCircleLabelList"/>
    <dgm:cxn modelId="{7E9C55AC-9595-4702-987A-8C386DBCF63E}" type="presParOf" srcId="{9FC50C65-5606-47E2-8ECB-5A7B5DC4D83D}" destId="{05906E41-084A-4D38-A363-AA28D796C9C3}" srcOrd="2" destOrd="0" presId="urn:microsoft.com/office/officeart/2018/5/layout/IconCircleLabelList"/>
    <dgm:cxn modelId="{FFDC7991-1B6A-4FC1-A24B-AA0B6CE56EBE}" type="presParOf" srcId="{9FC50C65-5606-47E2-8ECB-5A7B5DC4D83D}" destId="{38FCA107-1053-461D-BA25-DEFF38F9EEEE}" srcOrd="3" destOrd="0" presId="urn:microsoft.com/office/officeart/2018/5/layout/IconCircleLabelList"/>
    <dgm:cxn modelId="{9B65C153-A303-42D3-AFB7-B394D45DA09F}" type="presParOf" srcId="{F96FCB5A-80B3-4341-B07F-C663D61BBA2E}" destId="{CC9D0A8C-697E-4614-88A2-DBF5B9C791E6}" srcOrd="3" destOrd="0" presId="urn:microsoft.com/office/officeart/2018/5/layout/IconCircleLabelList"/>
    <dgm:cxn modelId="{549282F8-EE07-40B5-8CD0-DE4645331A15}" type="presParOf" srcId="{F96FCB5A-80B3-4341-B07F-C663D61BBA2E}" destId="{58B4F26E-8ABC-411D-AC96-EEBC732F424D}" srcOrd="4" destOrd="0" presId="urn:microsoft.com/office/officeart/2018/5/layout/IconCircleLabelList"/>
    <dgm:cxn modelId="{CBD8EC69-7699-43E7-8CE9-DE6675C261B6}" type="presParOf" srcId="{58B4F26E-8ABC-411D-AC96-EEBC732F424D}" destId="{9D35F022-F93D-4C8B-B07B-5E4E6D6EE3F8}" srcOrd="0" destOrd="0" presId="urn:microsoft.com/office/officeart/2018/5/layout/IconCircleLabelList"/>
    <dgm:cxn modelId="{4DEFD2EE-4B3F-4B8B-A1D2-74C3667FBF9A}" type="presParOf" srcId="{58B4F26E-8ABC-411D-AC96-EEBC732F424D}" destId="{DA92D93A-6322-476F-8899-8B3C7F644156}" srcOrd="1" destOrd="0" presId="urn:microsoft.com/office/officeart/2018/5/layout/IconCircleLabelList"/>
    <dgm:cxn modelId="{1B60CC6E-4715-40D0-91D5-34D8EDDBF6A9}" type="presParOf" srcId="{58B4F26E-8ABC-411D-AC96-EEBC732F424D}" destId="{1E73EE2A-A441-462C-A5BB-F8FF8F50140E}" srcOrd="2" destOrd="0" presId="urn:microsoft.com/office/officeart/2018/5/layout/IconCircleLabelList"/>
    <dgm:cxn modelId="{9A209ADC-5DA1-48A5-893E-91FC52BD9F93}" type="presParOf" srcId="{58B4F26E-8ABC-411D-AC96-EEBC732F424D}" destId="{1AE1BC62-EEC6-4AAD-9C10-DF0413EDBBF8}" srcOrd="3" destOrd="0" presId="urn:microsoft.com/office/officeart/2018/5/layout/IconCircleLabelList"/>
    <dgm:cxn modelId="{0715A205-C925-498F-8B68-F38537ABE499}" type="presParOf" srcId="{F96FCB5A-80B3-4341-B07F-C663D61BBA2E}" destId="{039A086F-5F31-4527-9B89-F7FA4A667A21}" srcOrd="5" destOrd="0" presId="urn:microsoft.com/office/officeart/2018/5/layout/IconCircleLabelList"/>
    <dgm:cxn modelId="{094512C9-A562-4DE1-8C44-48119BA80FF0}" type="presParOf" srcId="{F96FCB5A-80B3-4341-B07F-C663D61BBA2E}" destId="{221D80AA-E337-46FA-84BE-607AE74DCB81}" srcOrd="6" destOrd="0" presId="urn:microsoft.com/office/officeart/2018/5/layout/IconCircleLabelList"/>
    <dgm:cxn modelId="{7DACE65C-0973-4EBB-9FF6-E07F60A5CCC1}" type="presParOf" srcId="{221D80AA-E337-46FA-84BE-607AE74DCB81}" destId="{075399EF-7939-4082-B506-21B78C164A18}" srcOrd="0" destOrd="0" presId="urn:microsoft.com/office/officeart/2018/5/layout/IconCircleLabelList"/>
    <dgm:cxn modelId="{27D1FFBA-5D54-4595-8850-F0DC285E509F}" type="presParOf" srcId="{221D80AA-E337-46FA-84BE-607AE74DCB81}" destId="{BCCC03A5-A325-4D00-850C-894907754099}" srcOrd="1" destOrd="0" presId="urn:microsoft.com/office/officeart/2018/5/layout/IconCircleLabelList"/>
    <dgm:cxn modelId="{FB11631A-D853-4031-A5D4-AEC4B99F4D98}" type="presParOf" srcId="{221D80AA-E337-46FA-84BE-607AE74DCB81}" destId="{3533A200-CAD3-473B-B237-7895D62DF524}" srcOrd="2" destOrd="0" presId="urn:microsoft.com/office/officeart/2018/5/layout/IconCircleLabelList"/>
    <dgm:cxn modelId="{818498D4-B7BF-4D5A-9459-E52665D644AE}" type="presParOf" srcId="{221D80AA-E337-46FA-84BE-607AE74DCB81}" destId="{C3498A1C-7A65-447F-9299-0C1346E5C6B3}" srcOrd="3" destOrd="0" presId="urn:microsoft.com/office/officeart/2018/5/layout/IconCircleLabelList"/>
    <dgm:cxn modelId="{57DFBDD6-CB73-4B26-86C1-DCDBC85E4454}" type="presParOf" srcId="{F96FCB5A-80B3-4341-B07F-C663D61BBA2E}" destId="{EC683AFB-A34D-48E0-B2B1-65AE9E7DC58B}" srcOrd="7" destOrd="0" presId="urn:microsoft.com/office/officeart/2018/5/layout/IconCircleLabelList"/>
    <dgm:cxn modelId="{3102A9EA-9691-4B4F-8756-61C08B37BDDB}" type="presParOf" srcId="{F96FCB5A-80B3-4341-B07F-C663D61BBA2E}" destId="{CEA1579A-33BB-4D48-A388-D43EF571A5DD}" srcOrd="8" destOrd="0" presId="urn:microsoft.com/office/officeart/2018/5/layout/IconCircleLabelList"/>
    <dgm:cxn modelId="{91648378-8D9C-499F-A289-9B44BAA16CDC}" type="presParOf" srcId="{CEA1579A-33BB-4D48-A388-D43EF571A5DD}" destId="{0C108E45-3CA6-4D0C-967A-E5AEE7ECBFE4}" srcOrd="0" destOrd="0" presId="urn:microsoft.com/office/officeart/2018/5/layout/IconCircleLabelList"/>
    <dgm:cxn modelId="{411A31A6-8ADC-4F25-B142-3C2E7499670D}" type="presParOf" srcId="{CEA1579A-33BB-4D48-A388-D43EF571A5DD}" destId="{451B87FC-A112-4408-8E84-E7FB9E94CA87}" srcOrd="1" destOrd="0" presId="urn:microsoft.com/office/officeart/2018/5/layout/IconCircleLabelList"/>
    <dgm:cxn modelId="{BA50BC0A-CF4D-47F4-AB20-0003C6B23AF0}" type="presParOf" srcId="{CEA1579A-33BB-4D48-A388-D43EF571A5DD}" destId="{3AB6689E-BFCC-42F2-8EE7-F431457DF333}" srcOrd="2" destOrd="0" presId="urn:microsoft.com/office/officeart/2018/5/layout/IconCircleLabelList"/>
    <dgm:cxn modelId="{CE3127E9-0011-463E-8957-B9E50B0B58C1}" type="presParOf" srcId="{CEA1579A-33BB-4D48-A388-D43EF571A5DD}" destId="{739E5ACF-60E2-4542-A987-7D444804402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46454-38A8-48F7-9A1B-C1E19AAE2FA4}">
      <dsp:nvSpPr>
        <dsp:cNvPr id="0" name=""/>
        <dsp:cNvSpPr/>
      </dsp:nvSpPr>
      <dsp:spPr>
        <a:xfrm>
          <a:off x="374679" y="47950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A23E39-791C-4C54-B595-9825AE7AFEED}">
      <dsp:nvSpPr>
        <dsp:cNvPr id="0" name=""/>
        <dsp:cNvSpPr/>
      </dsp:nvSpPr>
      <dsp:spPr>
        <a:xfrm>
          <a:off x="608679" y="71350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67A488-C4E3-4797-83C3-996C80EC7910}">
      <dsp:nvSpPr>
        <dsp:cNvPr id="0" name=""/>
        <dsp:cNvSpPr/>
      </dsp:nvSpPr>
      <dsp:spPr>
        <a:xfrm>
          <a:off x="23679" y="1919504"/>
          <a:ext cx="180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Validation and Benchmarking</a:t>
          </a:r>
        </a:p>
      </dsp:txBody>
      <dsp:txXfrm>
        <a:off x="23679" y="1919504"/>
        <a:ext cx="1800000" cy="1417500"/>
      </dsp:txXfrm>
    </dsp:sp>
    <dsp:sp modelId="{AC9D4BF8-05C1-4CB7-BF21-00F0614B0B14}">
      <dsp:nvSpPr>
        <dsp:cNvPr id="0" name=""/>
        <dsp:cNvSpPr/>
      </dsp:nvSpPr>
      <dsp:spPr>
        <a:xfrm>
          <a:off x="2593800" y="47950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608E4-4594-4CF2-AB32-1E0776BF9BCD}">
      <dsp:nvSpPr>
        <dsp:cNvPr id="0" name=""/>
        <dsp:cNvSpPr/>
      </dsp:nvSpPr>
      <dsp:spPr>
        <a:xfrm>
          <a:off x="2827800" y="71350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FCA107-1053-461D-BA25-DEFF38F9EEEE}">
      <dsp:nvSpPr>
        <dsp:cNvPr id="0" name=""/>
        <dsp:cNvSpPr/>
      </dsp:nvSpPr>
      <dsp:spPr>
        <a:xfrm>
          <a:off x="2138679" y="1919504"/>
          <a:ext cx="2008242"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Passive neutron source terms for non‑traditional fuel forms</a:t>
          </a:r>
        </a:p>
      </dsp:txBody>
      <dsp:txXfrm>
        <a:off x="2138679" y="1919504"/>
        <a:ext cx="2008242" cy="1417500"/>
      </dsp:txXfrm>
    </dsp:sp>
    <dsp:sp modelId="{9D35F022-F93D-4C8B-B07B-5E4E6D6EE3F8}">
      <dsp:nvSpPr>
        <dsp:cNvPr id="0" name=""/>
        <dsp:cNvSpPr/>
      </dsp:nvSpPr>
      <dsp:spPr>
        <a:xfrm>
          <a:off x="4812921" y="479504"/>
          <a:ext cx="1098000" cy="1098000"/>
        </a:xfrm>
        <a:prstGeom prst="ellipse">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dsp:style>
    </dsp:sp>
    <dsp:sp modelId="{DA92D93A-6322-476F-8899-8B3C7F644156}">
      <dsp:nvSpPr>
        <dsp:cNvPr id="0" name=""/>
        <dsp:cNvSpPr/>
      </dsp:nvSpPr>
      <dsp:spPr>
        <a:xfrm>
          <a:off x="5046921" y="713504"/>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E1BC62-EEC6-4AAD-9C10-DF0413EDBBF8}">
      <dsp:nvSpPr>
        <dsp:cNvPr id="0" name=""/>
        <dsp:cNvSpPr/>
      </dsp:nvSpPr>
      <dsp:spPr>
        <a:xfrm>
          <a:off x="4461921" y="1919504"/>
          <a:ext cx="180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solidFill>
                <a:schemeClr val="tx1">
                  <a:lumMod val="75000"/>
                  <a:lumOff val="25000"/>
                </a:schemeClr>
              </a:solidFill>
            </a:rPr>
            <a:t>Fission yield + decay data for burn up and spent-fuel verification</a:t>
          </a:r>
        </a:p>
      </dsp:txBody>
      <dsp:txXfrm>
        <a:off x="4461921" y="1919504"/>
        <a:ext cx="1800000" cy="1417500"/>
      </dsp:txXfrm>
    </dsp:sp>
    <dsp:sp modelId="{075399EF-7939-4082-B506-21B78C164A18}">
      <dsp:nvSpPr>
        <dsp:cNvPr id="0" name=""/>
        <dsp:cNvSpPr/>
      </dsp:nvSpPr>
      <dsp:spPr>
        <a:xfrm>
          <a:off x="6927921" y="479504"/>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CC03A5-A325-4D00-850C-894907754099}">
      <dsp:nvSpPr>
        <dsp:cNvPr id="0" name=""/>
        <dsp:cNvSpPr/>
      </dsp:nvSpPr>
      <dsp:spPr>
        <a:xfrm>
          <a:off x="7161921" y="71350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498A1C-7A65-447F-9299-0C1346E5C6B3}">
      <dsp:nvSpPr>
        <dsp:cNvPr id="0" name=""/>
        <dsp:cNvSpPr/>
      </dsp:nvSpPr>
      <dsp:spPr>
        <a:xfrm>
          <a:off x="6576921" y="1919504"/>
          <a:ext cx="180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Gamma emission data for complex actinide mixtures</a:t>
          </a:r>
        </a:p>
      </dsp:txBody>
      <dsp:txXfrm>
        <a:off x="6576921" y="1919504"/>
        <a:ext cx="1800000" cy="1417500"/>
      </dsp:txXfrm>
    </dsp:sp>
    <dsp:sp modelId="{0C108E45-3CA6-4D0C-967A-E5AEE7ECBFE4}">
      <dsp:nvSpPr>
        <dsp:cNvPr id="0" name=""/>
        <dsp:cNvSpPr/>
      </dsp:nvSpPr>
      <dsp:spPr>
        <a:xfrm>
          <a:off x="9042921" y="479504"/>
          <a:ext cx="1098000" cy="1098000"/>
        </a:xfrm>
        <a:prstGeom prst="ellipse">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dsp:style>
    </dsp:sp>
    <dsp:sp modelId="{451B87FC-A112-4408-8E84-E7FB9E94CA87}">
      <dsp:nvSpPr>
        <dsp:cNvPr id="0" name=""/>
        <dsp:cNvSpPr/>
      </dsp:nvSpPr>
      <dsp:spPr>
        <a:xfrm>
          <a:off x="9276921" y="71350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9E5ACF-60E2-4542-A987-7D444804402F}">
      <dsp:nvSpPr>
        <dsp:cNvPr id="0" name=""/>
        <dsp:cNvSpPr/>
      </dsp:nvSpPr>
      <dsp:spPr>
        <a:xfrm>
          <a:off x="8691921" y="1919504"/>
          <a:ext cx="180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solidFill>
                <a:schemeClr val="bg2">
                  <a:lumMod val="25000"/>
                </a:schemeClr>
              </a:solidFill>
            </a:rPr>
            <a:t>Nuclear data for salt and coolant activation</a:t>
          </a:r>
        </a:p>
      </dsp:txBody>
      <dsp:txXfrm>
        <a:off x="8691921" y="1919504"/>
        <a:ext cx="1800000" cy="14175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574712-A789-43A7-FBAC-2D24126152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505B31-9C66-2C05-0D4B-0A13359A31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1E7811-47B7-3247-BD43-9CD9FA031622}" type="datetimeFigureOut">
              <a:rPr lang="en-US" smtClean="0"/>
              <a:t>1/21/2026</a:t>
            </a:fld>
            <a:endParaRPr lang="en-US"/>
          </a:p>
        </p:txBody>
      </p:sp>
      <p:sp>
        <p:nvSpPr>
          <p:cNvPr id="4" name="Footer Placeholder 3">
            <a:extLst>
              <a:ext uri="{FF2B5EF4-FFF2-40B4-BE49-F238E27FC236}">
                <a16:creationId xmlns:a16="http://schemas.microsoft.com/office/drawing/2014/main" id="{4CA9BCD9-BEF4-D08A-1D2D-ECB2496858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D86FA5-5B3F-AEA4-822C-EBF38CC5B5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D762EC-5F52-774C-85ED-C049504962BA}" type="slidenum">
              <a:rPr lang="en-US" smtClean="0"/>
              <a:t>‹#›</a:t>
            </a:fld>
            <a:endParaRPr lang="en-US"/>
          </a:p>
        </p:txBody>
      </p:sp>
    </p:spTree>
    <p:extLst>
      <p:ext uri="{BB962C8B-B14F-4D97-AF65-F5344CB8AC3E}">
        <p14:creationId xmlns:p14="http://schemas.microsoft.com/office/powerpoint/2010/main" val="148313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E9E2F-DB37-4579-AA61-D7E07E582B7F}"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F9B71-75FF-49B0-9051-42F0DD40B6F7}" type="slidenum">
              <a:rPr lang="en-US" smtClean="0"/>
              <a:t>‹#›</a:t>
            </a:fld>
            <a:endParaRPr lang="en-US"/>
          </a:p>
        </p:txBody>
      </p:sp>
    </p:spTree>
    <p:extLst>
      <p:ext uri="{BB962C8B-B14F-4D97-AF65-F5344CB8AC3E}">
        <p14:creationId xmlns:p14="http://schemas.microsoft.com/office/powerpoint/2010/main" val="3043077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D0DBE4B-4DE0-4B8E-B8C2-EC6195519746}"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5599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55AE3-5901-AB4E-8865-589621F10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AF3F3-A8F4-4570-42B5-C32A4D610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ED241-B526-CDFD-8053-45C9120FBE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41EAE1-2F43-4A1E-AFC1-01EE5EF46D77}"/>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D0DBE4B-4DE0-4B8E-B8C2-EC6195519746}"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47241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spcAft>
                <a:spcPts val="800"/>
              </a:spcAft>
              <a:buNone/>
            </a:pP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D0DBE4B-4DE0-4B8E-B8C2-EC6195519746}" type="slidenum">
              <a:rPr lang="en-US" smtClean="0"/>
              <a:t>3</a:t>
            </a:fld>
            <a:endParaRPr lang="en-US"/>
          </a:p>
        </p:txBody>
      </p:sp>
    </p:spTree>
    <p:extLst>
      <p:ext uri="{BB962C8B-B14F-4D97-AF65-F5344CB8AC3E}">
        <p14:creationId xmlns:p14="http://schemas.microsoft.com/office/powerpoint/2010/main" val="276784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D0DBE4B-4DE0-4B8E-B8C2-EC6195519746}"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840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FF9B71-75FF-49B0-9051-42F0DD40B6F7}" type="slidenum">
              <a:rPr lang="en-US" smtClean="0"/>
              <a:t>6</a:t>
            </a:fld>
            <a:endParaRPr lang="en-US"/>
          </a:p>
        </p:txBody>
      </p:sp>
    </p:spTree>
    <p:extLst>
      <p:ext uri="{BB962C8B-B14F-4D97-AF65-F5344CB8AC3E}">
        <p14:creationId xmlns:p14="http://schemas.microsoft.com/office/powerpoint/2010/main" val="365862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7A63-970C-DC91-B82B-0931B1A0B0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5F30B6-1D21-6788-7A5F-81A8D2D08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98BB47-30F3-74F7-EF97-81404D137CA7}"/>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5" name="Footer Placeholder 4">
            <a:extLst>
              <a:ext uri="{FF2B5EF4-FFF2-40B4-BE49-F238E27FC236}">
                <a16:creationId xmlns:a16="http://schemas.microsoft.com/office/drawing/2014/main" id="{FF4E376C-4BF2-9728-485A-BABD48D58A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17A18E-B2A6-0795-0415-938A32319552}"/>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87481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7A63-970C-DC91-B82B-0931B1A0B0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5F30B6-1D21-6788-7A5F-81A8D2D08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98BB47-30F3-74F7-EF97-81404D137CA7}"/>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5" name="Footer Placeholder 4">
            <a:extLst>
              <a:ext uri="{FF2B5EF4-FFF2-40B4-BE49-F238E27FC236}">
                <a16:creationId xmlns:a16="http://schemas.microsoft.com/office/drawing/2014/main" id="{FF4E376C-4BF2-9728-485A-BABD48D58A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17A18E-B2A6-0795-0415-938A32319552}"/>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00688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FEC8-5E1A-389F-CEB8-2545597C0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AC366E-3D17-A51C-6A23-E5FF033F6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3F142-5014-6A49-BA68-F7767A20AFDE}"/>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5" name="Footer Placeholder 4">
            <a:extLst>
              <a:ext uri="{FF2B5EF4-FFF2-40B4-BE49-F238E27FC236}">
                <a16:creationId xmlns:a16="http://schemas.microsoft.com/office/drawing/2014/main" id="{42FA69DD-70B0-578A-4060-D0493714A7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F1B48F-7AAC-CF8D-E05C-9302F2E92574}"/>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558037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4AEB-3DFA-E318-8620-D25BFDD95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B76F1B-F30E-6571-54DF-9EE72DF0DC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9EC31A-FAFF-F59B-C947-3C0661FCD86C}"/>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5" name="Footer Placeholder 4">
            <a:extLst>
              <a:ext uri="{FF2B5EF4-FFF2-40B4-BE49-F238E27FC236}">
                <a16:creationId xmlns:a16="http://schemas.microsoft.com/office/drawing/2014/main" id="{DFD19646-3657-CB06-E99A-4A5DA1F99E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5C52A0-3E67-2777-2612-DE45CFF3CB99}"/>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964671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01B2-D977-5C19-F4E3-F3652775D4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E7E83-B1FC-CDD7-CE93-D5FE574D6E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18198C-262F-A73B-419F-17C8634F2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07737-EFD8-819B-9EA2-9CA32BC154B8}"/>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6" name="Footer Placeholder 5">
            <a:extLst>
              <a:ext uri="{FF2B5EF4-FFF2-40B4-BE49-F238E27FC236}">
                <a16:creationId xmlns:a16="http://schemas.microsoft.com/office/drawing/2014/main" id="{8B086624-96DC-6237-2FCF-105CA78B52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C82C644-B491-490F-4868-6E908A68C573}"/>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13463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7874-A87D-9998-FDD0-BDB5652908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18EEC-DF2F-9670-4C39-FFFFE8058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513F85-056D-AEC2-98DA-936AC487C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9FB38-9D26-1131-91CA-9970CDDC4D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F96DFF-510D-3824-657F-B1E418FCC4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ACF79A-2E68-2C39-C0B8-737220A9D02E}"/>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8" name="Footer Placeholder 7">
            <a:extLst>
              <a:ext uri="{FF2B5EF4-FFF2-40B4-BE49-F238E27FC236}">
                <a16:creationId xmlns:a16="http://schemas.microsoft.com/office/drawing/2014/main" id="{DA0EF024-9CD5-0D79-8738-EA455C791A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BE11ED6-0C3C-8B37-4562-A2C4E76955F3}"/>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71576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CD82-C2DB-2531-0B66-D4ADCBDE9E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93B0BF-1459-3BF2-19D3-FD3271783C26}"/>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4" name="Footer Placeholder 3">
            <a:extLst>
              <a:ext uri="{FF2B5EF4-FFF2-40B4-BE49-F238E27FC236}">
                <a16:creationId xmlns:a16="http://schemas.microsoft.com/office/drawing/2014/main" id="{5EAC02B6-746F-A6EB-5A55-C90602E9D9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39DCC2C-6B18-2C7F-59E2-874997AA90B4}"/>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443477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D1EC4-B9D2-7B34-DFB2-365F1003BD5C}"/>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3" name="Footer Placeholder 2">
            <a:extLst>
              <a:ext uri="{FF2B5EF4-FFF2-40B4-BE49-F238E27FC236}">
                <a16:creationId xmlns:a16="http://schemas.microsoft.com/office/drawing/2014/main" id="{C9A1D714-575C-81C1-B1D1-8284DF6E8E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050A673-00B0-3A5A-ED73-67FDFC7508E7}"/>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84306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888-E805-3843-04A3-D6075729A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38F4AE-8F5B-019B-0BA7-35DEF8CE4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C98E3E-3BE2-643E-7930-A715B5175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020AD-025A-9F56-B61E-8A9515BE1108}"/>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6" name="Footer Placeholder 5">
            <a:extLst>
              <a:ext uri="{FF2B5EF4-FFF2-40B4-BE49-F238E27FC236}">
                <a16:creationId xmlns:a16="http://schemas.microsoft.com/office/drawing/2014/main" id="{2B728990-F041-CE5B-F30B-9DDEC1DDB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63888D-F2CA-C167-E87E-F5F38ED7E7BC}"/>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626314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B725-DC07-93AD-5878-302381FD3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CDA040-878B-3C92-A5D7-6B71C2884B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F9F927-7BB9-E952-1808-734156A37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E90D4-B38D-BE5F-676D-33246137424A}"/>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6" name="Footer Placeholder 5">
            <a:extLst>
              <a:ext uri="{FF2B5EF4-FFF2-40B4-BE49-F238E27FC236}">
                <a16:creationId xmlns:a16="http://schemas.microsoft.com/office/drawing/2014/main" id="{5445E6CC-7821-065B-86E5-CCE80C1D32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568C3A-5069-6C20-029C-446F2CCF8D61}"/>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1242754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7A63-970C-DC91-B82B-0931B1A0B0EA}"/>
              </a:ext>
            </a:extLst>
          </p:cNvPr>
          <p:cNvSpPr>
            <a:spLocks noGrp="1"/>
          </p:cNvSpPr>
          <p:nvPr>
            <p:ph type="ctrTitle"/>
          </p:nvPr>
        </p:nvSpPr>
        <p:spPr>
          <a:xfrm>
            <a:off x="383569" y="1041400"/>
            <a:ext cx="6941905" cy="2387600"/>
          </a:xfrm>
          <a:prstGeom prst="rect">
            <a:avLst/>
          </a:prstGeom>
        </p:spPr>
        <p:txBody>
          <a:bodyPr anchor="b"/>
          <a:lstStyle>
            <a:lvl1pPr algn="l">
              <a:defRPr sz="6000" b="1">
                <a:latin typeface="Montserrat" pitchFamily="2" charset="0"/>
              </a:defRPr>
            </a:lvl1pPr>
          </a:lstStyle>
          <a:p>
            <a:r>
              <a:rPr lang="en-US"/>
              <a:t>Click to edit Master title style</a:t>
            </a:r>
          </a:p>
        </p:txBody>
      </p:sp>
    </p:spTree>
    <p:extLst>
      <p:ext uri="{BB962C8B-B14F-4D97-AF65-F5344CB8AC3E}">
        <p14:creationId xmlns:p14="http://schemas.microsoft.com/office/powerpoint/2010/main" val="346944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FEC8-5E1A-389F-CEB8-2545597C0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AC366E-3D17-A51C-6A23-E5FF033F6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3F142-5014-6A49-BA68-F7767A20AFDE}"/>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5" name="Footer Placeholder 4">
            <a:extLst>
              <a:ext uri="{FF2B5EF4-FFF2-40B4-BE49-F238E27FC236}">
                <a16:creationId xmlns:a16="http://schemas.microsoft.com/office/drawing/2014/main" id="{42FA69DD-70B0-578A-4060-D0493714A7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F1B48F-7AAC-CF8D-E05C-9302F2E92574}"/>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784209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7A63-970C-DC91-B82B-0931B1A0B0EA}"/>
              </a:ext>
            </a:extLst>
          </p:cNvPr>
          <p:cNvSpPr>
            <a:spLocks noGrp="1"/>
          </p:cNvSpPr>
          <p:nvPr>
            <p:ph type="ctrTitle"/>
          </p:nvPr>
        </p:nvSpPr>
        <p:spPr>
          <a:xfrm>
            <a:off x="383569" y="606176"/>
            <a:ext cx="10969375" cy="1397285"/>
          </a:xfrm>
          <a:prstGeom prst="rect">
            <a:avLst/>
          </a:prstGeom>
        </p:spPr>
        <p:txBody>
          <a:bodyPr anchor="b"/>
          <a:lstStyle>
            <a:lvl1pPr algn="l">
              <a:defRPr sz="6000" b="1">
                <a:solidFill>
                  <a:srgbClr val="021E42"/>
                </a:solidFill>
                <a:latin typeface="Montserrat" pitchFamily="2" charset="0"/>
              </a:defRPr>
            </a:lvl1pPr>
          </a:lstStyle>
          <a:p>
            <a:r>
              <a:rPr lang="en-US"/>
              <a:t>Click to edit Master title style</a:t>
            </a:r>
          </a:p>
        </p:txBody>
      </p:sp>
    </p:spTree>
    <p:extLst>
      <p:ext uri="{BB962C8B-B14F-4D97-AF65-F5344CB8AC3E}">
        <p14:creationId xmlns:p14="http://schemas.microsoft.com/office/powerpoint/2010/main" val="2868381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6745DC-37E3-B4F1-1FF9-E7A8FB60CAA2}"/>
              </a:ext>
            </a:extLst>
          </p:cNvPr>
          <p:cNvSpPr>
            <a:spLocks noGrp="1" noRot="1" noMove="1" noResize="1" noEditPoints="1" noAdjustHandles="1" noChangeArrowheads="1" noChangeShapeType="1"/>
          </p:cNvSpPr>
          <p:nvPr userDrawn="1"/>
        </p:nvSpPr>
        <p:spPr>
          <a:xfrm>
            <a:off x="0" y="-42862"/>
            <a:ext cx="12192000" cy="1403576"/>
          </a:xfrm>
          <a:prstGeom prst="rect">
            <a:avLst/>
          </a:prstGeom>
          <a:solidFill>
            <a:srgbClr val="2A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1D5DFD95-1633-E4B7-6E2A-1B67DC7EFEB0}"/>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a:ext>
            </a:extLst>
          </a:blip>
          <a:srcRect/>
          <a:stretch/>
        </p:blipFill>
        <p:spPr>
          <a:xfrm>
            <a:off x="4698999" y="-42862"/>
            <a:ext cx="7493001" cy="1416730"/>
          </a:xfrm>
          <a:prstGeom prst="rect">
            <a:avLst/>
          </a:prstGeom>
        </p:spPr>
      </p:pic>
      <p:sp>
        <p:nvSpPr>
          <p:cNvPr id="10" name="Rectangle 9">
            <a:extLst>
              <a:ext uri="{FF2B5EF4-FFF2-40B4-BE49-F238E27FC236}">
                <a16:creationId xmlns:a16="http://schemas.microsoft.com/office/drawing/2014/main" id="{71E22811-D318-C5F9-7594-BF772116CD87}"/>
              </a:ext>
            </a:extLst>
          </p:cNvPr>
          <p:cNvSpPr>
            <a:spLocks noGrp="1" noRot="1" noMove="1" noResize="1" noEditPoints="1" noAdjustHandles="1" noChangeArrowheads="1" noChangeShapeType="1"/>
          </p:cNvSpPr>
          <p:nvPr userDrawn="1"/>
        </p:nvSpPr>
        <p:spPr>
          <a:xfrm>
            <a:off x="0" y="-43088"/>
            <a:ext cx="10515600" cy="1403576"/>
          </a:xfrm>
          <a:prstGeom prst="rect">
            <a:avLst/>
          </a:prstGeom>
          <a:gradFill flip="none" rotWithShape="1">
            <a:gsLst>
              <a:gs pos="46000">
                <a:srgbClr val="2A2E6C"/>
              </a:gs>
              <a:gs pos="100000">
                <a:srgbClr val="2A2E6C">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D6C1D70-F752-CA2D-1357-FADBDC780D29}"/>
              </a:ext>
            </a:extLst>
          </p:cNvPr>
          <p:cNvSpPr>
            <a:spLocks noGrp="1"/>
          </p:cNvSpPr>
          <p:nvPr>
            <p:ph type="title"/>
          </p:nvPr>
        </p:nvSpPr>
        <p:spPr>
          <a:xfrm>
            <a:off x="838200" y="174290"/>
            <a:ext cx="10515600" cy="995589"/>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32C3C6A-7DE5-0A18-44FC-A0BBA302CF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110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7A63-970C-DC91-B82B-0931B1A0B0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5F30B6-1D21-6788-7A5F-81A8D2D08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98BB47-30F3-74F7-EF97-81404D137CA7}"/>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5" name="Footer Placeholder 4">
            <a:extLst>
              <a:ext uri="{FF2B5EF4-FFF2-40B4-BE49-F238E27FC236}">
                <a16:creationId xmlns:a16="http://schemas.microsoft.com/office/drawing/2014/main" id="{FF4E376C-4BF2-9728-485A-BABD48D58A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17A18E-B2A6-0795-0415-938A32319552}"/>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384323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FEC8-5E1A-389F-CEB8-2545597C0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AC366E-3D17-A51C-6A23-E5FF033F6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3F142-5014-6A49-BA68-F7767A20AFDE}"/>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5" name="Footer Placeholder 4">
            <a:extLst>
              <a:ext uri="{FF2B5EF4-FFF2-40B4-BE49-F238E27FC236}">
                <a16:creationId xmlns:a16="http://schemas.microsoft.com/office/drawing/2014/main" id="{42FA69DD-70B0-578A-4060-D0493714A7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F1B48F-7AAC-CF8D-E05C-9302F2E92574}"/>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1773903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4AEB-3DFA-E318-8620-D25BFDD95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B76F1B-F30E-6571-54DF-9EE72DF0DC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9EC31A-FAFF-F59B-C947-3C0661FCD86C}"/>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5" name="Footer Placeholder 4">
            <a:extLst>
              <a:ext uri="{FF2B5EF4-FFF2-40B4-BE49-F238E27FC236}">
                <a16:creationId xmlns:a16="http://schemas.microsoft.com/office/drawing/2014/main" id="{DFD19646-3657-CB06-E99A-4A5DA1F99E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5C52A0-3E67-2777-2612-DE45CFF3CB99}"/>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984085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01B2-D977-5C19-F4E3-F3652775D4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E7E83-B1FC-CDD7-CE93-D5FE574D6E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18198C-262F-A73B-419F-17C8634F2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07737-EFD8-819B-9EA2-9CA32BC154B8}"/>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6" name="Footer Placeholder 5">
            <a:extLst>
              <a:ext uri="{FF2B5EF4-FFF2-40B4-BE49-F238E27FC236}">
                <a16:creationId xmlns:a16="http://schemas.microsoft.com/office/drawing/2014/main" id="{8B086624-96DC-6237-2FCF-105CA78B52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C82C644-B491-490F-4868-6E908A68C573}"/>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1978748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7874-A87D-9998-FDD0-BDB5652908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18EEC-DF2F-9670-4C39-FFFFE8058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513F85-056D-AEC2-98DA-936AC487C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9FB38-9D26-1131-91CA-9970CDDC4D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F96DFF-510D-3824-657F-B1E418FCC4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ACF79A-2E68-2C39-C0B8-737220A9D02E}"/>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8" name="Footer Placeholder 7">
            <a:extLst>
              <a:ext uri="{FF2B5EF4-FFF2-40B4-BE49-F238E27FC236}">
                <a16:creationId xmlns:a16="http://schemas.microsoft.com/office/drawing/2014/main" id="{DA0EF024-9CD5-0D79-8738-EA455C791A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BE11ED6-0C3C-8B37-4562-A2C4E76955F3}"/>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4262975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CD82-C2DB-2531-0B66-D4ADCBDE9E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93B0BF-1459-3BF2-19D3-FD3271783C26}"/>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4" name="Footer Placeholder 3">
            <a:extLst>
              <a:ext uri="{FF2B5EF4-FFF2-40B4-BE49-F238E27FC236}">
                <a16:creationId xmlns:a16="http://schemas.microsoft.com/office/drawing/2014/main" id="{5EAC02B6-746F-A6EB-5A55-C90602E9D9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39DCC2C-6B18-2C7F-59E2-874997AA90B4}"/>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419709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D1EC4-B9D2-7B34-DFB2-365F1003BD5C}"/>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3" name="Footer Placeholder 2">
            <a:extLst>
              <a:ext uri="{FF2B5EF4-FFF2-40B4-BE49-F238E27FC236}">
                <a16:creationId xmlns:a16="http://schemas.microsoft.com/office/drawing/2014/main" id="{C9A1D714-575C-81C1-B1D1-8284DF6E8E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050A673-00B0-3A5A-ED73-67FDFC7508E7}"/>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914813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888-E805-3843-04A3-D6075729A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38F4AE-8F5B-019B-0BA7-35DEF8CE4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C98E3E-3BE2-643E-7930-A715B5175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020AD-025A-9F56-B61E-8A9515BE1108}"/>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6" name="Footer Placeholder 5">
            <a:extLst>
              <a:ext uri="{FF2B5EF4-FFF2-40B4-BE49-F238E27FC236}">
                <a16:creationId xmlns:a16="http://schemas.microsoft.com/office/drawing/2014/main" id="{2B728990-F041-CE5B-F30B-9DDEC1DDB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63888D-F2CA-C167-E87E-F5F38ED7E7BC}"/>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10976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4AEB-3DFA-E318-8620-D25BFDD95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B76F1B-F30E-6571-54DF-9EE72DF0DC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9EC31A-FAFF-F59B-C947-3C0661FCD86C}"/>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5" name="Footer Placeholder 4">
            <a:extLst>
              <a:ext uri="{FF2B5EF4-FFF2-40B4-BE49-F238E27FC236}">
                <a16:creationId xmlns:a16="http://schemas.microsoft.com/office/drawing/2014/main" id="{DFD19646-3657-CB06-E99A-4A5DA1F99E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5C52A0-3E67-2777-2612-DE45CFF3CB99}"/>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403981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B725-DC07-93AD-5878-302381FD3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CDA040-878B-3C92-A5D7-6B71C2884B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F9F927-7BB9-E952-1808-734156A37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E90D4-B38D-BE5F-676D-33246137424A}"/>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6" name="Footer Placeholder 5">
            <a:extLst>
              <a:ext uri="{FF2B5EF4-FFF2-40B4-BE49-F238E27FC236}">
                <a16:creationId xmlns:a16="http://schemas.microsoft.com/office/drawing/2014/main" id="{5445E6CC-7821-065B-86E5-CCE80C1D32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568C3A-5069-6C20-029C-446F2CCF8D61}"/>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985099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7A63-970C-DC91-B82B-0931B1A0B0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5F30B6-1D21-6788-7A5F-81A8D2D08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98BB47-30F3-74F7-EF97-81404D137CA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F4E376C-4BF2-9728-485A-BABD48D58A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17A18E-B2A6-0795-0415-938A32319552}"/>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1080650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FEC8-5E1A-389F-CEB8-2545597C0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AC366E-3D17-A51C-6A23-E5FF033F6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3F142-5014-6A49-BA68-F7767A20AFD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2FA69DD-70B0-578A-4060-D0493714A7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F1B48F-7AAC-CF8D-E05C-9302F2E92574}"/>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1781471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4AEB-3DFA-E318-8620-D25BFDD95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B76F1B-F30E-6571-54DF-9EE72DF0DC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9EC31A-FAFF-F59B-C947-3C0661FCD86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FD19646-3657-CB06-E99A-4A5DA1F99E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5C52A0-3E67-2777-2612-DE45CFF3CB99}"/>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820013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01B2-D977-5C19-F4E3-F3652775D4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E7E83-B1FC-CDD7-CE93-D5FE574D6E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18198C-262F-A73B-419F-17C8634F2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07737-EFD8-819B-9EA2-9CA32BC154B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B086624-96DC-6237-2FCF-105CA78B52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C82C644-B491-490F-4868-6E908A68C573}"/>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991277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7874-A87D-9998-FDD0-BDB5652908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18EEC-DF2F-9670-4C39-FFFFE8058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513F85-056D-AEC2-98DA-936AC487C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9FB38-9D26-1131-91CA-9970CDDC4D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F96DFF-510D-3824-657F-B1E418FCC4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ACF79A-2E68-2C39-C0B8-737220A9D02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DA0EF024-9CD5-0D79-8738-EA455C791A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BE11ED6-0C3C-8B37-4562-A2C4E76955F3}"/>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63140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CD82-C2DB-2531-0B66-D4ADCBDE9E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93B0BF-1459-3BF2-19D3-FD3271783C2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EAC02B6-746F-A6EB-5A55-C90602E9D9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39DCC2C-6B18-2C7F-59E2-874997AA90B4}"/>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173072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D1EC4-B9D2-7B34-DFB2-365F1003BD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C9A1D714-575C-81C1-B1D1-8284DF6E8E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050A673-00B0-3A5A-ED73-67FDFC7508E7}"/>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1050588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888-E805-3843-04A3-D6075729A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38F4AE-8F5B-019B-0BA7-35DEF8CE4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C98E3E-3BE2-643E-7930-A715B5175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020AD-025A-9F56-B61E-8A9515BE110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B728990-F041-CE5B-F30B-9DDEC1DDB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63888D-F2CA-C167-E87E-F5F38ED7E7BC}"/>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149825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B725-DC07-93AD-5878-302381FD3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CDA040-878B-3C92-A5D7-6B71C2884B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F9F927-7BB9-E952-1808-734156A37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E90D4-B38D-BE5F-676D-33246137424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445E6CC-7821-065B-86E5-CCE80C1D32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568C3A-5069-6C20-029C-446F2CCF8D61}"/>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85541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01B2-D977-5C19-F4E3-F3652775D4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E7E83-B1FC-CDD7-CE93-D5FE574D6E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18198C-262F-A73B-419F-17C8634F2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07737-EFD8-819B-9EA2-9CA32BC154B8}"/>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6" name="Footer Placeholder 5">
            <a:extLst>
              <a:ext uri="{FF2B5EF4-FFF2-40B4-BE49-F238E27FC236}">
                <a16:creationId xmlns:a16="http://schemas.microsoft.com/office/drawing/2014/main" id="{8B086624-96DC-6237-2FCF-105CA78B52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C82C644-B491-490F-4868-6E908A68C573}"/>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1006678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7A63-970C-DC91-B82B-0931B1A0B0EA}"/>
              </a:ext>
            </a:extLst>
          </p:cNvPr>
          <p:cNvSpPr>
            <a:spLocks noGrp="1"/>
          </p:cNvSpPr>
          <p:nvPr>
            <p:ph type="ctrTitle"/>
          </p:nvPr>
        </p:nvSpPr>
        <p:spPr>
          <a:xfrm>
            <a:off x="383569" y="1041400"/>
            <a:ext cx="6941905" cy="2387600"/>
          </a:xfrm>
          <a:prstGeom prst="rect">
            <a:avLst/>
          </a:prstGeom>
        </p:spPr>
        <p:txBody>
          <a:bodyPr anchor="b"/>
          <a:lstStyle>
            <a:lvl1pPr algn="l">
              <a:defRPr sz="6000" b="1">
                <a:latin typeface="Montserrat" pitchFamily="2" charset="0"/>
              </a:defRPr>
            </a:lvl1pPr>
          </a:lstStyle>
          <a:p>
            <a:r>
              <a:rPr lang="en-US"/>
              <a:t>Click to edit Master title style</a:t>
            </a:r>
          </a:p>
        </p:txBody>
      </p:sp>
    </p:spTree>
    <p:extLst>
      <p:ext uri="{BB962C8B-B14F-4D97-AF65-F5344CB8AC3E}">
        <p14:creationId xmlns:p14="http://schemas.microsoft.com/office/powerpoint/2010/main" val="166325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7874-A87D-9998-FDD0-BDB5652908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18EEC-DF2F-9670-4C39-FFFFE8058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513F85-056D-AEC2-98DA-936AC487C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9FB38-9D26-1131-91CA-9970CDDC4D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F96DFF-510D-3824-657F-B1E418FCC4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ACF79A-2E68-2C39-C0B8-737220A9D02E}"/>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8" name="Footer Placeholder 7">
            <a:extLst>
              <a:ext uri="{FF2B5EF4-FFF2-40B4-BE49-F238E27FC236}">
                <a16:creationId xmlns:a16="http://schemas.microsoft.com/office/drawing/2014/main" id="{DA0EF024-9CD5-0D79-8738-EA455C791A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BE11ED6-0C3C-8B37-4562-A2C4E76955F3}"/>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422701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CD82-C2DB-2531-0B66-D4ADCBDE9E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93B0BF-1459-3BF2-19D3-FD3271783C26}"/>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4" name="Footer Placeholder 3">
            <a:extLst>
              <a:ext uri="{FF2B5EF4-FFF2-40B4-BE49-F238E27FC236}">
                <a16:creationId xmlns:a16="http://schemas.microsoft.com/office/drawing/2014/main" id="{5EAC02B6-746F-A6EB-5A55-C90602E9D9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39DCC2C-6B18-2C7F-59E2-874997AA90B4}"/>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154850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D1EC4-B9D2-7B34-DFB2-365F1003BD5C}"/>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3" name="Footer Placeholder 2">
            <a:extLst>
              <a:ext uri="{FF2B5EF4-FFF2-40B4-BE49-F238E27FC236}">
                <a16:creationId xmlns:a16="http://schemas.microsoft.com/office/drawing/2014/main" id="{C9A1D714-575C-81C1-B1D1-8284DF6E8E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050A673-00B0-3A5A-ED73-67FDFC7508E7}"/>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51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888-E805-3843-04A3-D6075729A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38F4AE-8F5B-019B-0BA7-35DEF8CE4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C98E3E-3BE2-643E-7930-A715B5175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020AD-025A-9F56-B61E-8A9515BE1108}"/>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6" name="Footer Placeholder 5">
            <a:extLst>
              <a:ext uri="{FF2B5EF4-FFF2-40B4-BE49-F238E27FC236}">
                <a16:creationId xmlns:a16="http://schemas.microsoft.com/office/drawing/2014/main" id="{2B728990-F041-CE5B-F30B-9DDEC1DDB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63888D-F2CA-C167-E87E-F5F38ED7E7BC}"/>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121083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B725-DC07-93AD-5878-302381FD3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CDA040-878B-3C92-A5D7-6B71C2884B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F9F927-7BB9-E952-1808-734156A37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E90D4-B38D-BE5F-676D-33246137424A}"/>
              </a:ext>
            </a:extLst>
          </p:cNvPr>
          <p:cNvSpPr>
            <a:spLocks noGrp="1"/>
          </p:cNvSpPr>
          <p:nvPr>
            <p:ph type="dt" sz="half" idx="10"/>
          </p:nvPr>
        </p:nvSpPr>
        <p:spPr>
          <a:xfrm>
            <a:off x="838200" y="6356350"/>
            <a:ext cx="2743200" cy="365125"/>
          </a:xfrm>
          <a:prstGeom prst="rect">
            <a:avLst/>
          </a:prstGeom>
        </p:spPr>
        <p:txBody>
          <a:bodyPr/>
          <a:lstStyle/>
          <a:p>
            <a:fld id="{008C9220-34F7-374E-9F52-98331922542F}" type="datetimeFigureOut">
              <a:rPr lang="en-US" smtClean="0"/>
              <a:t>1/21/2026</a:t>
            </a:fld>
            <a:endParaRPr lang="en-US"/>
          </a:p>
        </p:txBody>
      </p:sp>
      <p:sp>
        <p:nvSpPr>
          <p:cNvPr id="6" name="Footer Placeholder 5">
            <a:extLst>
              <a:ext uri="{FF2B5EF4-FFF2-40B4-BE49-F238E27FC236}">
                <a16:creationId xmlns:a16="http://schemas.microsoft.com/office/drawing/2014/main" id="{5445E6CC-7821-065B-86E5-CCE80C1D32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568C3A-5069-6C20-029C-446F2CCF8D61}"/>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87867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theme" Target="../theme/theme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3.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png"/><Relationship Id="rId5" Type="http://schemas.openxmlformats.org/officeDocument/2006/relationships/slideLayout" Target="../slideLayouts/slideLayout35.xml"/><Relationship Id="rId10" Type="http://schemas.openxmlformats.org/officeDocument/2006/relationships/theme" Target="../theme/theme6.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40.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2EAC3C-A2F3-4508-2817-B155E8A22BB7}"/>
              </a:ext>
            </a:extLst>
          </p:cNvPr>
          <p:cNvSpPr>
            <a:spLocks noGrp="1"/>
          </p:cNvSpPr>
          <p:nvPr>
            <p:ph type="sldNum" sz="quarter" idx="4"/>
          </p:nvPr>
        </p:nvSpPr>
        <p:spPr>
          <a:xfrm>
            <a:off x="9114034" y="5616611"/>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DD3EB71B-0E20-644D-98EB-43484203013E}" type="slidenum">
              <a:rPr lang="en-US" smtClean="0"/>
              <a:pPr/>
              <a:t>‹#›</a:t>
            </a:fld>
            <a:endParaRPr lang="en-US"/>
          </a:p>
        </p:txBody>
      </p:sp>
      <p:sp>
        <p:nvSpPr>
          <p:cNvPr id="7" name="Rectangle 6">
            <a:extLst>
              <a:ext uri="{FF2B5EF4-FFF2-40B4-BE49-F238E27FC236}">
                <a16:creationId xmlns:a16="http://schemas.microsoft.com/office/drawing/2014/main" id="{1FF140BE-57F8-C5F5-1132-D7ABA2D29D21}"/>
              </a:ext>
            </a:extLst>
          </p:cNvPr>
          <p:cNvSpPr/>
          <p:nvPr userDrawn="1"/>
        </p:nvSpPr>
        <p:spPr>
          <a:xfrm>
            <a:off x="0" y="0"/>
            <a:ext cx="12192000" cy="1277655"/>
          </a:xfrm>
          <a:prstGeom prst="rect">
            <a:avLst/>
          </a:prstGeom>
          <a:solidFill>
            <a:srgbClr val="081E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8F30497-342B-5A83-27A3-3C260E649042}"/>
              </a:ext>
            </a:extLst>
          </p:cNvPr>
          <p:cNvPicPr>
            <a:picLocks noChangeAspect="1"/>
          </p:cNvPicPr>
          <p:nvPr userDrawn="1"/>
        </p:nvPicPr>
        <p:blipFill>
          <a:blip r:embed="rId11"/>
          <a:srcRect/>
          <a:stretch/>
        </p:blipFill>
        <p:spPr>
          <a:xfrm>
            <a:off x="7010400" y="-8873"/>
            <a:ext cx="5181600" cy="1295400"/>
          </a:xfrm>
          <a:prstGeom prst="rect">
            <a:avLst/>
          </a:prstGeom>
        </p:spPr>
      </p:pic>
      <p:sp>
        <p:nvSpPr>
          <p:cNvPr id="2" name="Title Placeholder 1">
            <a:extLst>
              <a:ext uri="{FF2B5EF4-FFF2-40B4-BE49-F238E27FC236}">
                <a16:creationId xmlns:a16="http://schemas.microsoft.com/office/drawing/2014/main" id="{75BC9C23-350F-2819-7ED2-FB9A07F29ABD}"/>
              </a:ext>
            </a:extLst>
          </p:cNvPr>
          <p:cNvSpPr>
            <a:spLocks noGrp="1"/>
          </p:cNvSpPr>
          <p:nvPr>
            <p:ph type="title"/>
          </p:nvPr>
        </p:nvSpPr>
        <p:spPr>
          <a:xfrm>
            <a:off x="838200" y="5065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A0D493-5D93-C6FB-8137-14EFBC39E5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6D0462D4-7EED-F678-B986-CA5AFD070ABC}"/>
              </a:ext>
            </a:extLst>
          </p:cNvPr>
          <p:cNvSpPr/>
          <p:nvPr userDrawn="1"/>
        </p:nvSpPr>
        <p:spPr>
          <a:xfrm>
            <a:off x="7421" y="6111832"/>
            <a:ext cx="12192000" cy="758255"/>
          </a:xfrm>
          <a:prstGeom prst="rect">
            <a:avLst/>
          </a:prstGeom>
          <a:solidFill>
            <a:srgbClr val="2528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Arial" panose="020B0604020202020204" pitchFamily="34" charset="0"/>
              <a:cs typeface="Arial" panose="020B0604020202020204" pitchFamily="34" charset="0"/>
            </a:endParaRPr>
          </a:p>
        </p:txBody>
      </p:sp>
      <p:pic>
        <p:nvPicPr>
          <p:cNvPr id="10" name="Picture 9" descr="A black and white sign with white text&#10;&#10;AI-generated content may be incorrect.">
            <a:extLst>
              <a:ext uri="{FF2B5EF4-FFF2-40B4-BE49-F238E27FC236}">
                <a16:creationId xmlns:a16="http://schemas.microsoft.com/office/drawing/2014/main" id="{171E5CF7-AE7D-7185-CABF-0AB10F0BDF8B}"/>
              </a:ext>
            </a:extLst>
          </p:cNvPr>
          <p:cNvPicPr>
            <a:picLocks noChangeAspect="1"/>
          </p:cNvPicPr>
          <p:nvPr userDrawn="1"/>
        </p:nvPicPr>
        <p:blipFill>
          <a:blip r:embed="rId12"/>
          <a:stretch>
            <a:fillRect/>
          </a:stretch>
        </p:blipFill>
        <p:spPr>
          <a:xfrm>
            <a:off x="8387245" y="6246341"/>
            <a:ext cx="1654629" cy="474152"/>
          </a:xfrm>
          <a:prstGeom prst="rect">
            <a:avLst/>
          </a:prstGeom>
        </p:spPr>
      </p:pic>
      <p:pic>
        <p:nvPicPr>
          <p:cNvPr id="11" name="Picture 10">
            <a:extLst>
              <a:ext uri="{FF2B5EF4-FFF2-40B4-BE49-F238E27FC236}">
                <a16:creationId xmlns:a16="http://schemas.microsoft.com/office/drawing/2014/main" id="{3507DA46-1E84-3F7F-FB3B-62E88707977D}"/>
              </a:ext>
            </a:extLst>
          </p:cNvPr>
          <p:cNvPicPr>
            <a:picLocks noChangeAspect="1"/>
          </p:cNvPicPr>
          <p:nvPr userDrawn="1"/>
        </p:nvPicPr>
        <p:blipFill>
          <a:blip r:embed="rId13"/>
          <a:srcRect/>
          <a:stretch/>
        </p:blipFill>
        <p:spPr>
          <a:xfrm>
            <a:off x="10350847" y="6293735"/>
            <a:ext cx="1369791" cy="384502"/>
          </a:xfrm>
          <a:prstGeom prst="rect">
            <a:avLst/>
          </a:prstGeom>
        </p:spPr>
      </p:pic>
    </p:spTree>
    <p:extLst>
      <p:ext uri="{BB962C8B-B14F-4D97-AF65-F5344CB8AC3E}">
        <p14:creationId xmlns:p14="http://schemas.microsoft.com/office/powerpoint/2010/main" val="102483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bg1"/>
          </a:solidFill>
          <a:latin typeface="Montserrat"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F140BE-57F8-C5F5-1132-D7ABA2D29D21}"/>
              </a:ext>
            </a:extLst>
          </p:cNvPr>
          <p:cNvSpPr/>
          <p:nvPr userDrawn="1"/>
        </p:nvSpPr>
        <p:spPr>
          <a:xfrm>
            <a:off x="0" y="0"/>
            <a:ext cx="12192000" cy="1277655"/>
          </a:xfrm>
          <a:prstGeom prst="rect">
            <a:avLst/>
          </a:prstGeom>
          <a:solidFill>
            <a:srgbClr val="081E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A2EAC3C-A2F3-4508-2817-B155E8A22BB7}"/>
              </a:ext>
            </a:extLst>
          </p:cNvPr>
          <p:cNvSpPr>
            <a:spLocks noGrp="1"/>
          </p:cNvSpPr>
          <p:nvPr>
            <p:ph type="sldNum" sz="quarter" idx="4"/>
          </p:nvPr>
        </p:nvSpPr>
        <p:spPr>
          <a:xfrm>
            <a:off x="9114034" y="5616611"/>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DD3EB71B-0E20-644D-98EB-43484203013E}" type="slidenum">
              <a:rPr lang="en-US" smtClean="0"/>
              <a:pPr/>
              <a:t>‹#›</a:t>
            </a:fld>
            <a:endParaRPr lang="en-US"/>
          </a:p>
        </p:txBody>
      </p:sp>
      <p:sp>
        <p:nvSpPr>
          <p:cNvPr id="2" name="Title Placeholder 1">
            <a:extLst>
              <a:ext uri="{FF2B5EF4-FFF2-40B4-BE49-F238E27FC236}">
                <a16:creationId xmlns:a16="http://schemas.microsoft.com/office/drawing/2014/main" id="{75BC9C23-350F-2819-7ED2-FB9A07F29ABD}"/>
              </a:ext>
            </a:extLst>
          </p:cNvPr>
          <p:cNvSpPr>
            <a:spLocks noGrp="1"/>
          </p:cNvSpPr>
          <p:nvPr>
            <p:ph type="title"/>
          </p:nvPr>
        </p:nvSpPr>
        <p:spPr>
          <a:xfrm>
            <a:off x="838200" y="5065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A0D493-5D93-C6FB-8137-14EFBC39E5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6D0462D4-7EED-F678-B986-CA5AFD070ABC}"/>
              </a:ext>
            </a:extLst>
          </p:cNvPr>
          <p:cNvSpPr/>
          <p:nvPr userDrawn="1"/>
        </p:nvSpPr>
        <p:spPr>
          <a:xfrm>
            <a:off x="7421" y="6111832"/>
            <a:ext cx="12192000" cy="758255"/>
          </a:xfrm>
          <a:prstGeom prst="rect">
            <a:avLst/>
          </a:prstGeom>
          <a:solidFill>
            <a:srgbClr val="2528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8895ED5-62B8-36C2-AB69-88FDA7BD82A7}"/>
              </a:ext>
            </a:extLst>
          </p:cNvPr>
          <p:cNvPicPr>
            <a:picLocks noChangeAspect="1"/>
          </p:cNvPicPr>
          <p:nvPr userDrawn="1"/>
        </p:nvPicPr>
        <p:blipFill>
          <a:blip r:embed="rId11"/>
          <a:srcRect/>
          <a:stretch/>
        </p:blipFill>
        <p:spPr>
          <a:xfrm>
            <a:off x="7010400" y="-8873"/>
            <a:ext cx="5181600" cy="1295400"/>
          </a:xfrm>
          <a:prstGeom prst="rect">
            <a:avLst/>
          </a:prstGeom>
        </p:spPr>
      </p:pic>
      <p:pic>
        <p:nvPicPr>
          <p:cNvPr id="10" name="Picture 9" descr="A black and white sign with white text&#10;&#10;AI-generated content may be incorrect.">
            <a:extLst>
              <a:ext uri="{FF2B5EF4-FFF2-40B4-BE49-F238E27FC236}">
                <a16:creationId xmlns:a16="http://schemas.microsoft.com/office/drawing/2014/main" id="{171E5CF7-AE7D-7185-CABF-0AB10F0BDF8B}"/>
              </a:ext>
            </a:extLst>
          </p:cNvPr>
          <p:cNvPicPr>
            <a:picLocks noChangeAspect="1"/>
          </p:cNvPicPr>
          <p:nvPr userDrawn="1"/>
        </p:nvPicPr>
        <p:blipFill>
          <a:blip r:embed="rId12"/>
          <a:stretch>
            <a:fillRect/>
          </a:stretch>
        </p:blipFill>
        <p:spPr>
          <a:xfrm>
            <a:off x="8387245" y="6246341"/>
            <a:ext cx="1654629" cy="474152"/>
          </a:xfrm>
          <a:prstGeom prst="rect">
            <a:avLst/>
          </a:prstGeom>
        </p:spPr>
      </p:pic>
      <p:pic>
        <p:nvPicPr>
          <p:cNvPr id="11" name="Picture 10">
            <a:extLst>
              <a:ext uri="{FF2B5EF4-FFF2-40B4-BE49-F238E27FC236}">
                <a16:creationId xmlns:a16="http://schemas.microsoft.com/office/drawing/2014/main" id="{3507DA46-1E84-3F7F-FB3B-62E88707977D}"/>
              </a:ext>
            </a:extLst>
          </p:cNvPr>
          <p:cNvPicPr>
            <a:picLocks noChangeAspect="1"/>
          </p:cNvPicPr>
          <p:nvPr userDrawn="1"/>
        </p:nvPicPr>
        <p:blipFill>
          <a:blip r:embed="rId13"/>
          <a:srcRect/>
          <a:stretch/>
        </p:blipFill>
        <p:spPr>
          <a:xfrm>
            <a:off x="10350847" y="6293735"/>
            <a:ext cx="1369791" cy="384502"/>
          </a:xfrm>
          <a:prstGeom prst="rect">
            <a:avLst/>
          </a:prstGeom>
        </p:spPr>
      </p:pic>
    </p:spTree>
    <p:extLst>
      <p:ext uri="{BB962C8B-B14F-4D97-AF65-F5344CB8AC3E}">
        <p14:creationId xmlns:p14="http://schemas.microsoft.com/office/powerpoint/2010/main" val="1332844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kern="1200">
          <a:solidFill>
            <a:schemeClr val="bg1"/>
          </a:solidFill>
          <a:latin typeface="Montserrat" pitchFamily="2" charset="0"/>
          <a:ea typeface="+mj-ea"/>
          <a:cs typeface="Arial" panose="020B0604020202020204" pitchFamily="34" charset="0"/>
        </a:defRPr>
      </a:lvl1pPr>
    </p:titleStyle>
    <p:bodyStyle>
      <a:lvl1pPr marL="347663" indent="-338138" algn="l" defTabSz="914400" rtl="0" eaLnBrk="1" latinLnBrk="0" hangingPunct="1">
        <a:lnSpc>
          <a:spcPct val="90000"/>
        </a:lnSpc>
        <a:spcBef>
          <a:spcPts val="1000"/>
        </a:spcBef>
        <a:buFontTx/>
        <a:buBlip>
          <a:blip r:embed="rId14"/>
        </a:buBlip>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3723CA-453E-B676-C044-C55E11D36BA2}"/>
              </a:ext>
            </a:extLst>
          </p:cNvPr>
          <p:cNvPicPr>
            <a:picLocks noChangeAspect="1"/>
          </p:cNvPicPr>
          <p:nvPr userDrawn="1"/>
        </p:nvPicPr>
        <p:blipFill>
          <a:blip r:embed="rId3"/>
          <a:srcRect t="1135" b="1135"/>
          <a:stretch/>
        </p:blipFill>
        <p:spPr>
          <a:xfrm>
            <a:off x="0" y="0"/>
            <a:ext cx="12192000" cy="5883091"/>
          </a:xfrm>
          <a:prstGeom prst="rect">
            <a:avLst/>
          </a:prstGeom>
        </p:spPr>
      </p:pic>
      <p:sp>
        <p:nvSpPr>
          <p:cNvPr id="5" name="Rectangle 4">
            <a:extLst>
              <a:ext uri="{FF2B5EF4-FFF2-40B4-BE49-F238E27FC236}">
                <a16:creationId xmlns:a16="http://schemas.microsoft.com/office/drawing/2014/main" id="{C5C63FEF-36B9-7DA6-0155-D1C4809EA843}"/>
              </a:ext>
            </a:extLst>
          </p:cNvPr>
          <p:cNvSpPr/>
          <p:nvPr userDrawn="1"/>
        </p:nvSpPr>
        <p:spPr>
          <a:xfrm>
            <a:off x="0" y="842480"/>
            <a:ext cx="6185043" cy="2774023"/>
          </a:xfrm>
          <a:prstGeom prst="rect">
            <a:avLst/>
          </a:prstGeom>
          <a:solidFill>
            <a:srgbClr val="C50E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up of a logo&#10;&#10;AI-generated content may be incorrect.">
            <a:extLst>
              <a:ext uri="{FF2B5EF4-FFF2-40B4-BE49-F238E27FC236}">
                <a16:creationId xmlns:a16="http://schemas.microsoft.com/office/drawing/2014/main" id="{0E6D0458-8C03-2C2E-6851-612DA12D9305}"/>
              </a:ext>
            </a:extLst>
          </p:cNvPr>
          <p:cNvPicPr>
            <a:picLocks noChangeAspect="1"/>
          </p:cNvPicPr>
          <p:nvPr userDrawn="1"/>
        </p:nvPicPr>
        <p:blipFill>
          <a:blip r:embed="rId4"/>
          <a:stretch>
            <a:fillRect/>
          </a:stretch>
        </p:blipFill>
        <p:spPr>
          <a:xfrm>
            <a:off x="7741922" y="6145805"/>
            <a:ext cx="2060447" cy="531400"/>
          </a:xfrm>
          <a:prstGeom prst="rect">
            <a:avLst/>
          </a:prstGeom>
        </p:spPr>
      </p:pic>
      <p:pic>
        <p:nvPicPr>
          <p:cNvPr id="3" name="Picture 2" descr="A blue and black logo&#10;&#10;AI-generated content may be incorrect.">
            <a:extLst>
              <a:ext uri="{FF2B5EF4-FFF2-40B4-BE49-F238E27FC236}">
                <a16:creationId xmlns:a16="http://schemas.microsoft.com/office/drawing/2014/main" id="{EE77629E-41B2-22BA-A255-FB02E0872B64}"/>
              </a:ext>
            </a:extLst>
          </p:cNvPr>
          <p:cNvPicPr>
            <a:picLocks noChangeAspect="1"/>
          </p:cNvPicPr>
          <p:nvPr userDrawn="1"/>
        </p:nvPicPr>
        <p:blipFill>
          <a:blip r:embed="rId5"/>
          <a:stretch>
            <a:fillRect/>
          </a:stretch>
        </p:blipFill>
        <p:spPr>
          <a:xfrm>
            <a:off x="10028000" y="6241617"/>
            <a:ext cx="1491065" cy="411534"/>
          </a:xfrm>
          <a:prstGeom prst="rect">
            <a:avLst/>
          </a:prstGeom>
        </p:spPr>
      </p:pic>
    </p:spTree>
    <p:extLst>
      <p:ext uri="{BB962C8B-B14F-4D97-AF65-F5344CB8AC3E}">
        <p14:creationId xmlns:p14="http://schemas.microsoft.com/office/powerpoint/2010/main" val="414302848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347663" indent="-338138" algn="l" defTabSz="914400" rtl="0" eaLnBrk="1" latinLnBrk="0" hangingPunct="1">
        <a:lnSpc>
          <a:spcPct val="90000"/>
        </a:lnSpc>
        <a:spcBef>
          <a:spcPts val="1000"/>
        </a:spcBef>
        <a:buFontTx/>
        <a:buBlip>
          <a:blip r:embed="rId6"/>
        </a:buBlip>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A close-up of a logo&#10;&#10;AI-generated content may be incorrect.">
            <a:extLst>
              <a:ext uri="{FF2B5EF4-FFF2-40B4-BE49-F238E27FC236}">
                <a16:creationId xmlns:a16="http://schemas.microsoft.com/office/drawing/2014/main" id="{0E6D0458-8C03-2C2E-6851-612DA12D9305}"/>
              </a:ext>
            </a:extLst>
          </p:cNvPr>
          <p:cNvPicPr>
            <a:picLocks noChangeAspect="1"/>
          </p:cNvPicPr>
          <p:nvPr userDrawn="1"/>
        </p:nvPicPr>
        <p:blipFill>
          <a:blip r:embed="rId4"/>
          <a:stretch>
            <a:fillRect/>
          </a:stretch>
        </p:blipFill>
        <p:spPr>
          <a:xfrm>
            <a:off x="7741922" y="6145805"/>
            <a:ext cx="2060447" cy="531400"/>
          </a:xfrm>
          <a:prstGeom prst="rect">
            <a:avLst/>
          </a:prstGeom>
        </p:spPr>
      </p:pic>
      <p:pic>
        <p:nvPicPr>
          <p:cNvPr id="2" name="Picture 1" descr="A close-up of a person holding a spray object&#10;&#10;AI-generated content may be incorrect.">
            <a:extLst>
              <a:ext uri="{FF2B5EF4-FFF2-40B4-BE49-F238E27FC236}">
                <a16:creationId xmlns:a16="http://schemas.microsoft.com/office/drawing/2014/main" id="{CE7CACEA-28E8-9745-D367-2DE90F22E6E9}"/>
              </a:ext>
            </a:extLst>
          </p:cNvPr>
          <p:cNvPicPr>
            <a:picLocks noChangeAspect="1"/>
          </p:cNvPicPr>
          <p:nvPr userDrawn="1"/>
        </p:nvPicPr>
        <p:blipFill>
          <a:blip r:embed="rId5">
            <a:extLst>
              <a:ext uri="{28A0092B-C50C-407E-A947-70E740481C1C}">
                <a14:useLocalDpi xmlns:a14="http://schemas.microsoft.com/office/drawing/2010/main" val="0"/>
              </a:ext>
            </a:extLst>
          </a:blip>
          <a:srcRect l="1865" t="9630" b="8802"/>
          <a:stretch>
            <a:fillRect/>
          </a:stretch>
        </p:blipFill>
        <p:spPr>
          <a:xfrm>
            <a:off x="1" y="1254072"/>
            <a:ext cx="12199420" cy="4945806"/>
          </a:xfrm>
          <a:prstGeom prst="rect">
            <a:avLst/>
          </a:prstGeom>
        </p:spPr>
      </p:pic>
      <p:pic>
        <p:nvPicPr>
          <p:cNvPr id="3" name="Picture 2" descr="A blue and black logo&#10;&#10;AI-generated content may be incorrect.">
            <a:extLst>
              <a:ext uri="{FF2B5EF4-FFF2-40B4-BE49-F238E27FC236}">
                <a16:creationId xmlns:a16="http://schemas.microsoft.com/office/drawing/2014/main" id="{364BE2B4-46A3-64C3-22E8-7A41C70F7ADA}"/>
              </a:ext>
            </a:extLst>
          </p:cNvPr>
          <p:cNvPicPr>
            <a:picLocks noChangeAspect="1"/>
          </p:cNvPicPr>
          <p:nvPr userDrawn="1"/>
        </p:nvPicPr>
        <p:blipFill>
          <a:blip r:embed="rId6"/>
          <a:stretch>
            <a:fillRect/>
          </a:stretch>
        </p:blipFill>
        <p:spPr>
          <a:xfrm>
            <a:off x="10028000" y="6241617"/>
            <a:ext cx="1491065" cy="411534"/>
          </a:xfrm>
          <a:prstGeom prst="rect">
            <a:avLst/>
          </a:prstGeom>
        </p:spPr>
      </p:pic>
    </p:spTree>
    <p:extLst>
      <p:ext uri="{BB962C8B-B14F-4D97-AF65-F5344CB8AC3E}">
        <p14:creationId xmlns:p14="http://schemas.microsoft.com/office/powerpoint/2010/main" val="198036161"/>
      </p:ext>
    </p:extLst>
  </p:cSld>
  <p:clrMap bg1="lt1" tx1="dk1" bg2="lt2" tx2="dk2" accent1="accent1" accent2="accent2" accent3="accent3" accent4="accent4" accent5="accent5" accent6="accent6" hlink="hlink" folHlink="folHlink"/>
  <p:sldLayoutIdLst>
    <p:sldLayoutId id="2147483685" r:id="rId1"/>
    <p:sldLayoutId id="2147483706" r:id="rId2"/>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347663" indent="-338138" algn="l" defTabSz="914400" rtl="0" eaLnBrk="1" latinLnBrk="0" hangingPunct="1">
        <a:lnSpc>
          <a:spcPct val="90000"/>
        </a:lnSpc>
        <a:spcBef>
          <a:spcPts val="1000"/>
        </a:spcBef>
        <a:buFontTx/>
        <a:buBlip>
          <a:blip r:embed="rId7"/>
        </a:buBlip>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F140BE-57F8-C5F5-1132-D7ABA2D29D21}"/>
              </a:ext>
            </a:extLst>
          </p:cNvPr>
          <p:cNvSpPr/>
          <p:nvPr userDrawn="1"/>
        </p:nvSpPr>
        <p:spPr>
          <a:xfrm>
            <a:off x="0" y="0"/>
            <a:ext cx="12192000" cy="1277655"/>
          </a:xfrm>
          <a:prstGeom prst="rect">
            <a:avLst/>
          </a:prstGeom>
          <a:solidFill>
            <a:srgbClr val="081E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A2EAC3C-A2F3-4508-2817-B155E8A22BB7}"/>
              </a:ext>
            </a:extLst>
          </p:cNvPr>
          <p:cNvSpPr>
            <a:spLocks noGrp="1"/>
          </p:cNvSpPr>
          <p:nvPr>
            <p:ph type="sldNum" sz="quarter" idx="4"/>
          </p:nvPr>
        </p:nvSpPr>
        <p:spPr>
          <a:xfrm>
            <a:off x="9114034" y="5616611"/>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DD3EB71B-0E20-644D-98EB-43484203013E}" type="slidenum">
              <a:rPr lang="en-US" smtClean="0"/>
              <a:pPr/>
              <a:t>‹#›</a:t>
            </a:fld>
            <a:endParaRPr lang="en-US"/>
          </a:p>
        </p:txBody>
      </p:sp>
      <p:sp>
        <p:nvSpPr>
          <p:cNvPr id="2" name="Title Placeholder 1">
            <a:extLst>
              <a:ext uri="{FF2B5EF4-FFF2-40B4-BE49-F238E27FC236}">
                <a16:creationId xmlns:a16="http://schemas.microsoft.com/office/drawing/2014/main" id="{75BC9C23-350F-2819-7ED2-FB9A07F29ABD}"/>
              </a:ext>
            </a:extLst>
          </p:cNvPr>
          <p:cNvSpPr>
            <a:spLocks noGrp="1"/>
          </p:cNvSpPr>
          <p:nvPr>
            <p:ph type="title"/>
          </p:nvPr>
        </p:nvSpPr>
        <p:spPr>
          <a:xfrm>
            <a:off x="838200" y="5065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A0D493-5D93-C6FB-8137-14EFBC39E5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6D0462D4-7EED-F678-B986-CA5AFD070ABC}"/>
              </a:ext>
            </a:extLst>
          </p:cNvPr>
          <p:cNvSpPr/>
          <p:nvPr userDrawn="1"/>
        </p:nvSpPr>
        <p:spPr>
          <a:xfrm>
            <a:off x="7421" y="6111832"/>
            <a:ext cx="12192000" cy="758255"/>
          </a:xfrm>
          <a:prstGeom prst="rect">
            <a:avLst/>
          </a:prstGeom>
          <a:solidFill>
            <a:srgbClr val="2528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8895ED5-62B8-36C2-AB69-88FDA7BD82A7}"/>
              </a:ext>
            </a:extLst>
          </p:cNvPr>
          <p:cNvPicPr>
            <a:picLocks noChangeAspect="1"/>
          </p:cNvPicPr>
          <p:nvPr userDrawn="1"/>
        </p:nvPicPr>
        <p:blipFill>
          <a:blip r:embed="rId11"/>
          <a:srcRect/>
          <a:stretch/>
        </p:blipFill>
        <p:spPr>
          <a:xfrm>
            <a:off x="7010400" y="-8873"/>
            <a:ext cx="5181600" cy="1295400"/>
          </a:xfrm>
          <a:prstGeom prst="rect">
            <a:avLst/>
          </a:prstGeom>
        </p:spPr>
      </p:pic>
      <p:pic>
        <p:nvPicPr>
          <p:cNvPr id="10" name="Picture 9" descr="A black and white sign with white text&#10;&#10;AI-generated content may be incorrect.">
            <a:extLst>
              <a:ext uri="{FF2B5EF4-FFF2-40B4-BE49-F238E27FC236}">
                <a16:creationId xmlns:a16="http://schemas.microsoft.com/office/drawing/2014/main" id="{171E5CF7-AE7D-7185-CABF-0AB10F0BDF8B}"/>
              </a:ext>
            </a:extLst>
          </p:cNvPr>
          <p:cNvPicPr>
            <a:picLocks noChangeAspect="1"/>
          </p:cNvPicPr>
          <p:nvPr userDrawn="1"/>
        </p:nvPicPr>
        <p:blipFill>
          <a:blip r:embed="rId12"/>
          <a:stretch>
            <a:fillRect/>
          </a:stretch>
        </p:blipFill>
        <p:spPr>
          <a:xfrm>
            <a:off x="8387245" y="6246341"/>
            <a:ext cx="1654629" cy="474152"/>
          </a:xfrm>
          <a:prstGeom prst="rect">
            <a:avLst/>
          </a:prstGeom>
        </p:spPr>
      </p:pic>
      <p:pic>
        <p:nvPicPr>
          <p:cNvPr id="11" name="Picture 10">
            <a:extLst>
              <a:ext uri="{FF2B5EF4-FFF2-40B4-BE49-F238E27FC236}">
                <a16:creationId xmlns:a16="http://schemas.microsoft.com/office/drawing/2014/main" id="{3507DA46-1E84-3F7F-FB3B-62E88707977D}"/>
              </a:ext>
            </a:extLst>
          </p:cNvPr>
          <p:cNvPicPr>
            <a:picLocks noChangeAspect="1"/>
          </p:cNvPicPr>
          <p:nvPr userDrawn="1"/>
        </p:nvPicPr>
        <p:blipFill>
          <a:blip r:embed="rId13"/>
          <a:srcRect/>
          <a:stretch/>
        </p:blipFill>
        <p:spPr>
          <a:xfrm>
            <a:off x="10350847" y="6293735"/>
            <a:ext cx="1369791" cy="384502"/>
          </a:xfrm>
          <a:prstGeom prst="rect">
            <a:avLst/>
          </a:prstGeom>
        </p:spPr>
      </p:pic>
    </p:spTree>
    <p:extLst>
      <p:ext uri="{BB962C8B-B14F-4D97-AF65-F5344CB8AC3E}">
        <p14:creationId xmlns:p14="http://schemas.microsoft.com/office/powerpoint/2010/main" val="32323395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l" defTabSz="914400" rtl="0" eaLnBrk="1" latinLnBrk="0" hangingPunct="1">
        <a:lnSpc>
          <a:spcPct val="90000"/>
        </a:lnSpc>
        <a:spcBef>
          <a:spcPct val="0"/>
        </a:spcBef>
        <a:buNone/>
        <a:defRPr sz="4400" b="1" kern="1200">
          <a:solidFill>
            <a:schemeClr val="bg1"/>
          </a:solidFill>
          <a:latin typeface="Montserrat" pitchFamily="2" charset="0"/>
          <a:ea typeface="+mj-ea"/>
          <a:cs typeface="Arial" panose="020B0604020202020204" pitchFamily="34" charset="0"/>
        </a:defRPr>
      </a:lvl1pPr>
    </p:titleStyle>
    <p:bodyStyle>
      <a:lvl1pPr marL="347663" indent="-338138" algn="l" defTabSz="914400" rtl="0" eaLnBrk="1" latinLnBrk="0" hangingPunct="1">
        <a:lnSpc>
          <a:spcPct val="90000"/>
        </a:lnSpc>
        <a:spcBef>
          <a:spcPts val="1000"/>
        </a:spcBef>
        <a:buFontTx/>
        <a:buBlip>
          <a:blip r:embed="rId14"/>
        </a:buBlip>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2EAC3C-A2F3-4508-2817-B155E8A22BB7}"/>
              </a:ext>
            </a:extLst>
          </p:cNvPr>
          <p:cNvSpPr>
            <a:spLocks noGrp="1"/>
          </p:cNvSpPr>
          <p:nvPr>
            <p:ph type="sldNum" sz="quarter" idx="4"/>
          </p:nvPr>
        </p:nvSpPr>
        <p:spPr>
          <a:xfrm>
            <a:off x="9114034" y="5616611"/>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DD3EB71B-0E20-644D-98EB-43484203013E}" type="slidenum">
              <a:rPr lang="en-US" smtClean="0"/>
              <a:pPr/>
              <a:t>‹#›</a:t>
            </a:fld>
            <a:endParaRPr lang="en-US"/>
          </a:p>
        </p:txBody>
      </p:sp>
      <p:sp>
        <p:nvSpPr>
          <p:cNvPr id="7" name="Rectangle 6">
            <a:extLst>
              <a:ext uri="{FF2B5EF4-FFF2-40B4-BE49-F238E27FC236}">
                <a16:creationId xmlns:a16="http://schemas.microsoft.com/office/drawing/2014/main" id="{1FF140BE-57F8-C5F5-1132-D7ABA2D29D21}"/>
              </a:ext>
            </a:extLst>
          </p:cNvPr>
          <p:cNvSpPr/>
          <p:nvPr userDrawn="1"/>
        </p:nvSpPr>
        <p:spPr>
          <a:xfrm>
            <a:off x="0" y="0"/>
            <a:ext cx="12192000" cy="1277655"/>
          </a:xfrm>
          <a:prstGeom prst="rect">
            <a:avLst/>
          </a:prstGeom>
          <a:solidFill>
            <a:srgbClr val="021E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8F30497-342B-5A83-27A3-3C260E649042}"/>
              </a:ext>
            </a:extLst>
          </p:cNvPr>
          <p:cNvPicPr>
            <a:picLocks noChangeAspect="1"/>
          </p:cNvPicPr>
          <p:nvPr userDrawn="1"/>
        </p:nvPicPr>
        <p:blipFill>
          <a:blip r:embed="rId11"/>
          <a:srcRect/>
          <a:stretch/>
        </p:blipFill>
        <p:spPr>
          <a:xfrm>
            <a:off x="7010400" y="-8873"/>
            <a:ext cx="5181600" cy="1295400"/>
          </a:xfrm>
          <a:prstGeom prst="rect">
            <a:avLst/>
          </a:prstGeom>
        </p:spPr>
      </p:pic>
      <p:sp>
        <p:nvSpPr>
          <p:cNvPr id="2" name="Title Placeholder 1">
            <a:extLst>
              <a:ext uri="{FF2B5EF4-FFF2-40B4-BE49-F238E27FC236}">
                <a16:creationId xmlns:a16="http://schemas.microsoft.com/office/drawing/2014/main" id="{75BC9C23-350F-2819-7ED2-FB9A07F29ABD}"/>
              </a:ext>
            </a:extLst>
          </p:cNvPr>
          <p:cNvSpPr>
            <a:spLocks noGrp="1"/>
          </p:cNvSpPr>
          <p:nvPr>
            <p:ph type="title"/>
          </p:nvPr>
        </p:nvSpPr>
        <p:spPr>
          <a:xfrm>
            <a:off x="838200" y="5065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A0D493-5D93-C6FB-8137-14EFBC39E5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6D0462D4-7EED-F678-B986-CA5AFD070ABC}"/>
              </a:ext>
            </a:extLst>
          </p:cNvPr>
          <p:cNvSpPr/>
          <p:nvPr userDrawn="1"/>
        </p:nvSpPr>
        <p:spPr>
          <a:xfrm>
            <a:off x="7421" y="6111832"/>
            <a:ext cx="12192000" cy="758255"/>
          </a:xfrm>
          <a:prstGeom prst="rect">
            <a:avLst/>
          </a:prstGeom>
          <a:solidFill>
            <a:srgbClr val="021E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Arial" panose="020B0604020202020204" pitchFamily="34" charset="0"/>
              <a:cs typeface="Arial" panose="020B0604020202020204" pitchFamily="34" charset="0"/>
            </a:endParaRPr>
          </a:p>
        </p:txBody>
      </p:sp>
      <p:pic>
        <p:nvPicPr>
          <p:cNvPr id="10" name="Picture 9" descr="A black and white sign with white text&#10;&#10;AI-generated content may be incorrect.">
            <a:extLst>
              <a:ext uri="{FF2B5EF4-FFF2-40B4-BE49-F238E27FC236}">
                <a16:creationId xmlns:a16="http://schemas.microsoft.com/office/drawing/2014/main" id="{171E5CF7-AE7D-7185-CABF-0AB10F0BDF8B}"/>
              </a:ext>
            </a:extLst>
          </p:cNvPr>
          <p:cNvPicPr>
            <a:picLocks noChangeAspect="1"/>
          </p:cNvPicPr>
          <p:nvPr userDrawn="1"/>
        </p:nvPicPr>
        <p:blipFill>
          <a:blip r:embed="rId12"/>
          <a:stretch>
            <a:fillRect/>
          </a:stretch>
        </p:blipFill>
        <p:spPr>
          <a:xfrm>
            <a:off x="8387245" y="6246341"/>
            <a:ext cx="1654629" cy="474152"/>
          </a:xfrm>
          <a:prstGeom prst="rect">
            <a:avLst/>
          </a:prstGeom>
        </p:spPr>
      </p:pic>
      <p:pic>
        <p:nvPicPr>
          <p:cNvPr id="11" name="Picture 10">
            <a:extLst>
              <a:ext uri="{FF2B5EF4-FFF2-40B4-BE49-F238E27FC236}">
                <a16:creationId xmlns:a16="http://schemas.microsoft.com/office/drawing/2014/main" id="{3507DA46-1E84-3F7F-FB3B-62E88707977D}"/>
              </a:ext>
            </a:extLst>
          </p:cNvPr>
          <p:cNvPicPr>
            <a:picLocks noChangeAspect="1"/>
          </p:cNvPicPr>
          <p:nvPr userDrawn="1"/>
        </p:nvPicPr>
        <p:blipFill>
          <a:blip r:embed="rId13"/>
          <a:srcRect/>
          <a:stretch/>
        </p:blipFill>
        <p:spPr>
          <a:xfrm>
            <a:off x="10350847" y="6293735"/>
            <a:ext cx="1369791" cy="384502"/>
          </a:xfrm>
          <a:prstGeom prst="rect">
            <a:avLst/>
          </a:prstGeom>
        </p:spPr>
      </p:pic>
      <p:sp>
        <p:nvSpPr>
          <p:cNvPr id="4" name="Title Placeholder 1">
            <a:extLst>
              <a:ext uri="{FF2B5EF4-FFF2-40B4-BE49-F238E27FC236}">
                <a16:creationId xmlns:a16="http://schemas.microsoft.com/office/drawing/2014/main" id="{31F921DB-3352-EB00-5894-82833B8BDDA6}"/>
              </a:ext>
            </a:extLst>
          </p:cNvPr>
          <p:cNvSpPr txBox="1">
            <a:spLocks/>
          </p:cNvSpPr>
          <p:nvPr userDrawn="1"/>
        </p:nvSpPr>
        <p:spPr>
          <a:xfrm>
            <a:off x="838200" y="6111831"/>
            <a:ext cx="6098309" cy="746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ontserrat" pitchFamily="2" charset="0"/>
                <a:ea typeface="+mj-ea"/>
                <a:cs typeface="Arial" panose="020B0604020202020204" pitchFamily="34" charset="0"/>
              </a:defRPr>
            </a:lvl1pPr>
          </a:lstStyle>
          <a:p>
            <a:r>
              <a:rPr lang="en-US" sz="2000" b="1" i="1">
                <a:latin typeface="Arial" panose="020B0604020202020204" pitchFamily="34" charset="0"/>
                <a:cs typeface="Arial" panose="020B0604020202020204" pitchFamily="34" charset="0"/>
              </a:rPr>
              <a:t>Peace Through Atomic Strength</a:t>
            </a:r>
          </a:p>
        </p:txBody>
      </p:sp>
    </p:spTree>
    <p:extLst>
      <p:ext uri="{BB962C8B-B14F-4D97-AF65-F5344CB8AC3E}">
        <p14:creationId xmlns:p14="http://schemas.microsoft.com/office/powerpoint/2010/main" val="17740097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hdr="0" ftr="0" dt="0"/>
  <p:txStyles>
    <p:titleStyle>
      <a:lvl1pPr algn="l" defTabSz="914400" rtl="0" eaLnBrk="1" latinLnBrk="0" hangingPunct="1">
        <a:lnSpc>
          <a:spcPct val="90000"/>
        </a:lnSpc>
        <a:spcBef>
          <a:spcPct val="0"/>
        </a:spcBef>
        <a:buNone/>
        <a:defRPr sz="4400" b="1" kern="1200">
          <a:solidFill>
            <a:schemeClr val="bg1"/>
          </a:solidFill>
          <a:latin typeface="Montserrat"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BE351B-1D9E-ED4F-A0EA-931F8B085416}"/>
              </a:ext>
            </a:extLst>
          </p:cNvPr>
          <p:cNvSpPr/>
          <p:nvPr userDrawn="1"/>
        </p:nvSpPr>
        <p:spPr>
          <a:xfrm>
            <a:off x="1524" y="0"/>
            <a:ext cx="12188952" cy="5879592"/>
          </a:xfrm>
          <a:prstGeom prst="rect">
            <a:avLst/>
          </a:prstGeom>
          <a:solidFill>
            <a:srgbClr val="021E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up of a logo&#10;&#10;AI-generated content may be incorrect.">
            <a:extLst>
              <a:ext uri="{FF2B5EF4-FFF2-40B4-BE49-F238E27FC236}">
                <a16:creationId xmlns:a16="http://schemas.microsoft.com/office/drawing/2014/main" id="{0E6D0458-8C03-2C2E-6851-612DA12D9305}"/>
              </a:ext>
            </a:extLst>
          </p:cNvPr>
          <p:cNvPicPr>
            <a:picLocks noChangeAspect="1"/>
          </p:cNvPicPr>
          <p:nvPr userDrawn="1"/>
        </p:nvPicPr>
        <p:blipFill>
          <a:blip r:embed="rId3"/>
          <a:stretch>
            <a:fillRect/>
          </a:stretch>
        </p:blipFill>
        <p:spPr>
          <a:xfrm>
            <a:off x="7741922" y="6145805"/>
            <a:ext cx="2060447" cy="531400"/>
          </a:xfrm>
          <a:prstGeom prst="rect">
            <a:avLst/>
          </a:prstGeom>
        </p:spPr>
      </p:pic>
      <p:pic>
        <p:nvPicPr>
          <p:cNvPr id="3" name="Picture 2" descr="A blue and black logo&#10;&#10;AI-generated content may be incorrect.">
            <a:extLst>
              <a:ext uri="{FF2B5EF4-FFF2-40B4-BE49-F238E27FC236}">
                <a16:creationId xmlns:a16="http://schemas.microsoft.com/office/drawing/2014/main" id="{EE77629E-41B2-22BA-A255-FB02E0872B64}"/>
              </a:ext>
            </a:extLst>
          </p:cNvPr>
          <p:cNvPicPr>
            <a:picLocks noChangeAspect="1"/>
          </p:cNvPicPr>
          <p:nvPr userDrawn="1"/>
        </p:nvPicPr>
        <p:blipFill>
          <a:blip r:embed="rId4"/>
          <a:stretch>
            <a:fillRect/>
          </a:stretch>
        </p:blipFill>
        <p:spPr>
          <a:xfrm>
            <a:off x="10028000" y="6241617"/>
            <a:ext cx="1491065" cy="411534"/>
          </a:xfrm>
          <a:prstGeom prst="rect">
            <a:avLst/>
          </a:prstGeom>
        </p:spPr>
      </p:pic>
      <p:pic>
        <p:nvPicPr>
          <p:cNvPr id="7" name="Picture 6" descr="A black and white image of a person&#10;&#10;AI-generated content may be incorrect.">
            <a:extLst>
              <a:ext uri="{FF2B5EF4-FFF2-40B4-BE49-F238E27FC236}">
                <a16:creationId xmlns:a16="http://schemas.microsoft.com/office/drawing/2014/main" id="{907FD5D8-27D9-56A5-127C-56F3851DE004}"/>
              </a:ext>
            </a:extLst>
          </p:cNvPr>
          <p:cNvPicPr>
            <a:picLocks noChangeAspect="1"/>
          </p:cNvPicPr>
          <p:nvPr userDrawn="1"/>
        </p:nvPicPr>
        <p:blipFill>
          <a:blip r:embed="rId5"/>
          <a:stretch>
            <a:fillRect/>
          </a:stretch>
        </p:blipFill>
        <p:spPr>
          <a:xfrm>
            <a:off x="1511" y="1197859"/>
            <a:ext cx="12188977" cy="4462281"/>
          </a:xfrm>
          <a:prstGeom prst="rect">
            <a:avLst/>
          </a:prstGeom>
        </p:spPr>
      </p:pic>
      <p:sp>
        <p:nvSpPr>
          <p:cNvPr id="5" name="Rectangle 4">
            <a:extLst>
              <a:ext uri="{FF2B5EF4-FFF2-40B4-BE49-F238E27FC236}">
                <a16:creationId xmlns:a16="http://schemas.microsoft.com/office/drawing/2014/main" id="{C5C63FEF-36B9-7DA6-0155-D1C4809EA843}"/>
              </a:ext>
            </a:extLst>
          </p:cNvPr>
          <p:cNvSpPr/>
          <p:nvPr userDrawn="1"/>
        </p:nvSpPr>
        <p:spPr>
          <a:xfrm>
            <a:off x="0" y="842480"/>
            <a:ext cx="6185043" cy="2774023"/>
          </a:xfrm>
          <a:prstGeom prst="rect">
            <a:avLst/>
          </a:prstGeom>
          <a:solidFill>
            <a:srgbClr val="C50E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F3DDE3A7-859C-9DCE-339F-7BE8FD8828D6}"/>
              </a:ext>
            </a:extLst>
          </p:cNvPr>
          <p:cNvSpPr txBox="1">
            <a:spLocks/>
          </p:cNvSpPr>
          <p:nvPr userDrawn="1"/>
        </p:nvSpPr>
        <p:spPr>
          <a:xfrm>
            <a:off x="330200" y="6038420"/>
            <a:ext cx="6098309" cy="746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ontserrat" pitchFamily="2" charset="0"/>
                <a:ea typeface="+mj-ea"/>
                <a:cs typeface="Arial" panose="020B0604020202020204" pitchFamily="34" charset="0"/>
              </a:defRPr>
            </a:lvl1pPr>
          </a:lstStyle>
          <a:p>
            <a:r>
              <a:rPr lang="en-US" sz="2000" b="1" i="1">
                <a:solidFill>
                  <a:schemeClr val="tx2"/>
                </a:solidFill>
                <a:latin typeface="Arial" panose="020B0604020202020204" pitchFamily="34" charset="0"/>
                <a:cs typeface="Arial" panose="020B0604020202020204" pitchFamily="34" charset="0"/>
              </a:rPr>
              <a:t>Peace Through Atomic Strength</a:t>
            </a:r>
          </a:p>
        </p:txBody>
      </p:sp>
    </p:spTree>
    <p:extLst>
      <p:ext uri="{BB962C8B-B14F-4D97-AF65-F5344CB8AC3E}">
        <p14:creationId xmlns:p14="http://schemas.microsoft.com/office/powerpoint/2010/main" val="3555440468"/>
      </p:ext>
    </p:extLst>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347663" indent="-338138" algn="l" defTabSz="914400" rtl="0" eaLnBrk="1" latinLnBrk="0" hangingPunct="1">
        <a:lnSpc>
          <a:spcPct val="90000"/>
        </a:lnSpc>
        <a:spcBef>
          <a:spcPts val="1000"/>
        </a:spcBef>
        <a:buFontTx/>
        <a:buBlip>
          <a:blip r:embed="rId6"/>
        </a:buBlip>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5C5F41-18F2-5CF6-9641-81D47EDE7EAE}"/>
              </a:ext>
            </a:extLst>
          </p:cNvPr>
          <p:cNvSpPr>
            <a:spLocks noGrp="1"/>
          </p:cNvSpPr>
          <p:nvPr>
            <p:ph type="ctrTitle"/>
          </p:nvPr>
        </p:nvSpPr>
        <p:spPr>
          <a:xfrm>
            <a:off x="383570" y="1041400"/>
            <a:ext cx="5456221" cy="2387600"/>
          </a:xfrm>
        </p:spPr>
        <p:txBody>
          <a:bodyPr anchor="ctr">
            <a:noAutofit/>
          </a:bodyPr>
          <a:lstStyle/>
          <a:p>
            <a:r>
              <a:rPr lang="en-US" sz="4800" dirty="0"/>
              <a:t>Nuclear Data Needs for Safeguards</a:t>
            </a:r>
          </a:p>
        </p:txBody>
      </p:sp>
      <p:sp>
        <p:nvSpPr>
          <p:cNvPr id="2" name="Subtitle 1">
            <a:extLst>
              <a:ext uri="{FF2B5EF4-FFF2-40B4-BE49-F238E27FC236}">
                <a16:creationId xmlns:a16="http://schemas.microsoft.com/office/drawing/2014/main" id="{39EB50CF-C61D-ED69-8EB8-FD8CF4589F68}"/>
              </a:ext>
            </a:extLst>
          </p:cNvPr>
          <p:cNvSpPr>
            <a:spLocks noGrp="1"/>
          </p:cNvSpPr>
          <p:nvPr>
            <p:ph type="subTitle" idx="4294967295"/>
          </p:nvPr>
        </p:nvSpPr>
        <p:spPr>
          <a:xfrm>
            <a:off x="5106988" y="3963988"/>
            <a:ext cx="7085012" cy="1685925"/>
          </a:xfrm>
          <a:prstGeom prst="rect">
            <a:avLst/>
          </a:prstGeom>
        </p:spPr>
        <p:txBody>
          <a:bodyPr anchor="b">
            <a:normAutofit/>
          </a:bodyPr>
          <a:lstStyle/>
          <a:p>
            <a:pPr marL="9525" indent="0" algn="r">
              <a:buNone/>
            </a:pPr>
            <a:endParaRPr lang="en-US" sz="2400" i="1">
              <a:solidFill>
                <a:schemeClr val="bg2"/>
              </a:solidFill>
            </a:endParaRPr>
          </a:p>
        </p:txBody>
      </p:sp>
    </p:spTree>
    <p:extLst>
      <p:ext uri="{BB962C8B-B14F-4D97-AF65-F5344CB8AC3E}">
        <p14:creationId xmlns:p14="http://schemas.microsoft.com/office/powerpoint/2010/main" val="111696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ED21A-D67E-BB60-1978-005DC5569F0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0F98FB3-903E-AD90-6F7C-BA68789EA0EE}"/>
              </a:ext>
            </a:extLst>
          </p:cNvPr>
          <p:cNvSpPr/>
          <p:nvPr/>
        </p:nvSpPr>
        <p:spPr>
          <a:xfrm>
            <a:off x="0" y="1278339"/>
            <a:ext cx="12191999" cy="4859983"/>
          </a:xfrm>
          <a:prstGeom prst="rect">
            <a:avLst/>
          </a:prstGeom>
          <a:solidFill>
            <a:srgbClr val="081E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E3E0DE"/>
              </a:solidFill>
              <a:effectLst/>
              <a:uLnTx/>
              <a:uFillTx/>
              <a:latin typeface="Arial"/>
              <a:ea typeface="+mn-ea"/>
              <a:cs typeface="+mn-cs"/>
            </a:endParaRPr>
          </a:p>
        </p:txBody>
      </p:sp>
      <p:sp>
        <p:nvSpPr>
          <p:cNvPr id="15" name="Title 1">
            <a:extLst>
              <a:ext uri="{FF2B5EF4-FFF2-40B4-BE49-F238E27FC236}">
                <a16:creationId xmlns:a16="http://schemas.microsoft.com/office/drawing/2014/main" id="{808CF782-1A9D-EB7F-4271-11F0CF88ACB3}"/>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ontserrat" pitchFamily="2"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 lastClr="FFFFFF"/>
                </a:solidFill>
                <a:effectLst/>
                <a:uLnTx/>
                <a:uFillTx/>
                <a:latin typeface="Montserrat" pitchFamily="2" charset="0"/>
                <a:ea typeface="+mj-ea"/>
                <a:cs typeface="Arial" panose="020B0604020202020204" pitchFamily="34" charset="0"/>
              </a:rPr>
              <a:t>Drivers for nuclear data</a:t>
            </a:r>
          </a:p>
        </p:txBody>
      </p:sp>
      <p:sp>
        <p:nvSpPr>
          <p:cNvPr id="18" name="Rectangle 17">
            <a:extLst>
              <a:ext uri="{FF2B5EF4-FFF2-40B4-BE49-F238E27FC236}">
                <a16:creationId xmlns:a16="http://schemas.microsoft.com/office/drawing/2014/main" id="{9B24F2FE-CE08-E9F9-65BF-6BA7401D43DF}"/>
              </a:ext>
            </a:extLst>
          </p:cNvPr>
          <p:cNvSpPr/>
          <p:nvPr/>
        </p:nvSpPr>
        <p:spPr>
          <a:xfrm>
            <a:off x="6312918" y="1278339"/>
            <a:ext cx="4123944" cy="4425611"/>
          </a:xfrm>
          <a:prstGeom prst="rect">
            <a:avLst/>
          </a:prstGeom>
          <a:gradFill flip="none" rotWithShape="1">
            <a:gsLst>
              <a:gs pos="0">
                <a:srgbClr val="C50E3D">
                  <a:shade val="30000"/>
                  <a:satMod val="115000"/>
                  <a:lumMod val="82000"/>
                </a:srgbClr>
              </a:gs>
              <a:gs pos="68000">
                <a:srgbClr val="C50E3D">
                  <a:shade val="67500"/>
                  <a:satMod val="115000"/>
                </a:srgbClr>
              </a:gs>
            </a:gsLst>
            <a:lin ang="5400000" scaled="1"/>
            <a:tileRect/>
          </a:gradFill>
          <a:ln w="19050" cap="flat" cmpd="sng" algn="ctr">
            <a:noFill/>
            <a:prstDash val="solid"/>
            <a:miter lim="800000"/>
          </a:ln>
          <a:effectLst/>
        </p:spPr>
        <p:txBody>
          <a:bodyPr lIns="182880" rIns="182880" bIns="182880"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white"/>
                </a:solidFill>
                <a:effectLst/>
                <a:uLnTx/>
                <a:uFillTx/>
                <a:latin typeface="Arial"/>
                <a:ea typeface="+mn-ea"/>
                <a:cs typeface="+mn-cs"/>
              </a:rPr>
              <a:t>“As global energy demand continues to grow, America must lead the commercialization of affordable and abundant nuclear energy. As such, the Department will work diligently and creatively to enable the rapid deployment and export of next-generation nuclear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mn-cs"/>
              </a:rPr>
              <a:t>– U.S. Secretary of Energy, Chris Wright</a:t>
            </a:r>
          </a:p>
        </p:txBody>
      </p:sp>
      <p:pic>
        <p:nvPicPr>
          <p:cNvPr id="19" name="Picture 18" descr="A person in a suit and tie&#10;&#10;AI-generated content may be incorrect.">
            <a:extLst>
              <a:ext uri="{FF2B5EF4-FFF2-40B4-BE49-F238E27FC236}">
                <a16:creationId xmlns:a16="http://schemas.microsoft.com/office/drawing/2014/main" id="{3B7FFDF9-C93D-3C30-D697-E33F4B240A31}"/>
              </a:ext>
            </a:extLst>
          </p:cNvPr>
          <p:cNvPicPr>
            <a:picLocks noChangeAspect="1"/>
          </p:cNvPicPr>
          <p:nvPr/>
        </p:nvPicPr>
        <p:blipFill>
          <a:blip r:embed="rId3"/>
          <a:srcRect t="1953" b="13208"/>
          <a:stretch>
            <a:fillRect/>
          </a:stretch>
        </p:blipFill>
        <p:spPr>
          <a:xfrm>
            <a:off x="1128258" y="1278339"/>
            <a:ext cx="4173222" cy="4425611"/>
          </a:xfrm>
          <a:prstGeom prst="rect">
            <a:avLst/>
          </a:prstGeom>
          <a:ln w="12700" cap="sq">
            <a:solidFill>
              <a:srgbClr val="064472">
                <a:lumMod val="50000"/>
              </a:srgb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67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76ED-6CD6-3F2C-96E0-FAC4972980EF}"/>
              </a:ext>
            </a:extLst>
          </p:cNvPr>
          <p:cNvSpPr>
            <a:spLocks noGrp="1"/>
          </p:cNvSpPr>
          <p:nvPr>
            <p:ph type="title"/>
          </p:nvPr>
        </p:nvSpPr>
        <p:spPr>
          <a:xfrm>
            <a:off x="693791" y="174290"/>
            <a:ext cx="10660009" cy="995589"/>
          </a:xfrm>
          <a:prstGeom prst="rect">
            <a:avLst/>
          </a:prstGeom>
        </p:spPr>
        <p:txBody>
          <a:bodyPr>
            <a:noAutofit/>
          </a:bodyPr>
          <a:lstStyle/>
          <a:p>
            <a:pPr algn="l"/>
            <a:r>
              <a:rPr lang="en-US" sz="4000"/>
              <a:t>International Nuclear Safeguards</a:t>
            </a:r>
            <a:br>
              <a:rPr lang="en-US" sz="3200"/>
            </a:br>
            <a:r>
              <a:rPr lang="en-US" sz="1600"/>
              <a:t>Detect and deter proliferation and undeclared nuclear activities</a:t>
            </a:r>
            <a:endParaRPr lang="en-US" sz="1400"/>
          </a:p>
        </p:txBody>
      </p:sp>
      <p:sp>
        <p:nvSpPr>
          <p:cNvPr id="7" name="Content Placeholder 3">
            <a:extLst>
              <a:ext uri="{FF2B5EF4-FFF2-40B4-BE49-F238E27FC236}">
                <a16:creationId xmlns:a16="http://schemas.microsoft.com/office/drawing/2014/main" id="{0562EAA1-361E-9BC2-1893-DA4B43AB5A65}"/>
              </a:ext>
            </a:extLst>
          </p:cNvPr>
          <p:cNvSpPr txBox="1">
            <a:spLocks/>
          </p:cNvSpPr>
          <p:nvPr/>
        </p:nvSpPr>
        <p:spPr>
          <a:xfrm>
            <a:off x="4148454" y="1669214"/>
            <a:ext cx="7390123" cy="4309532"/>
          </a:xfrm>
          <a:prstGeom prst="rect">
            <a:avLst/>
          </a:prstGeom>
        </p:spPr>
        <p:txBody>
          <a:bodyPr lIns="91440" tIns="45720" rIns="91440" bIns="45720" anchor="t"/>
          <a:lstStyle>
            <a:lvl1pPr marL="342877" indent="-342877" algn="l" rtl="0" eaLnBrk="0" fontAlgn="base" hangingPunct="0">
              <a:spcBef>
                <a:spcPct val="20000"/>
              </a:spcBef>
              <a:spcAft>
                <a:spcPct val="0"/>
              </a:spcAft>
              <a:buFont typeface="Arial" charset="0"/>
              <a:buChar char="•"/>
              <a:defRPr sz="2800" kern="1200">
                <a:solidFill>
                  <a:schemeClr val="tx2"/>
                </a:solidFill>
                <a:latin typeface="BentonSans Book"/>
                <a:ea typeface="ＭＳ Ｐゴシック" pitchFamily="31" charset="-128"/>
                <a:cs typeface="Arial" panose="020B0604020202020204" pitchFamily="34" charset="0"/>
              </a:defRPr>
            </a:lvl1pPr>
            <a:lvl2pPr marL="640080" indent="-285750" algn="l" rtl="0" eaLnBrk="0" fontAlgn="base" hangingPunct="0">
              <a:spcBef>
                <a:spcPct val="20000"/>
              </a:spcBef>
              <a:spcAft>
                <a:spcPct val="0"/>
              </a:spcAft>
              <a:buFont typeface="Wingdings" panose="05000000000000000000" pitchFamily="2" charset="2"/>
              <a:buChar char="§"/>
              <a:defRPr sz="2400" kern="1200">
                <a:solidFill>
                  <a:schemeClr val="tx2"/>
                </a:solidFill>
                <a:latin typeface="BentonSans Book"/>
                <a:ea typeface="ＭＳ Ｐゴシック" pitchFamily="31" charset="-128"/>
                <a:cs typeface="Arial" panose="020B0604020202020204" pitchFamily="34" charset="0"/>
              </a:defRPr>
            </a:lvl2pPr>
            <a:lvl3pPr marL="9144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BentonSans Book"/>
                <a:ea typeface="ＭＳ Ｐゴシック" pitchFamily="31" charset="-128"/>
                <a:cs typeface="Arial" panose="020B0604020202020204" pitchFamily="34" charset="0"/>
              </a:defRPr>
            </a:lvl3pPr>
            <a:lvl4pPr marL="1188720" indent="-228600" algn="l" rtl="0" eaLnBrk="0" fontAlgn="base" hangingPunct="0">
              <a:spcBef>
                <a:spcPct val="20000"/>
              </a:spcBef>
              <a:spcAft>
                <a:spcPct val="0"/>
              </a:spcAft>
              <a:buFont typeface="Courier New" panose="02070309020205020404" pitchFamily="49" charset="0"/>
              <a:buChar char="o"/>
              <a:defRPr sz="2000" kern="1200">
                <a:solidFill>
                  <a:schemeClr val="tx2"/>
                </a:solidFill>
                <a:latin typeface="BentonSans Book"/>
                <a:ea typeface="ＭＳ Ｐゴシック" pitchFamily="31" charset="-128"/>
                <a:cs typeface="Arial" panose="020B0604020202020204" pitchFamily="34" charset="0"/>
              </a:defRPr>
            </a:lvl4pPr>
            <a:lvl5pPr marL="1417320" indent="-228584" algn="l" rtl="0" eaLnBrk="0" fontAlgn="base" hangingPunct="0">
              <a:spcBef>
                <a:spcPct val="20000"/>
              </a:spcBef>
              <a:spcAft>
                <a:spcPct val="0"/>
              </a:spcAft>
              <a:buFont typeface="Arial" charset="0"/>
              <a:buChar char="»"/>
              <a:defRPr sz="2000" kern="1200">
                <a:solidFill>
                  <a:schemeClr val="tx2"/>
                </a:solidFill>
                <a:latin typeface="BentonSans Book"/>
                <a:ea typeface="ＭＳ Ｐゴシック" pitchFamily="31" charset="-128"/>
                <a:cs typeface="Arial" panose="020B0604020202020204" pitchFamily="34" charset="0"/>
              </a:defRPr>
            </a:lvl5pPr>
            <a:lvl6pPr marL="2514437" indent="-228584"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4"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4"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8" indent="-228584"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a:solidFill>
                  <a:schemeClr val="tx1"/>
                </a:solidFill>
                <a:latin typeface="Arial"/>
                <a:ea typeface="ＭＳ Ｐゴシック"/>
                <a:cs typeface="Arial"/>
              </a:rPr>
              <a:t>Strategic Goal</a:t>
            </a:r>
            <a:r>
              <a:rPr lang="en-US" sz="1500">
                <a:solidFill>
                  <a:schemeClr val="tx1"/>
                </a:solidFill>
                <a:latin typeface="Arial"/>
                <a:ea typeface="ＭＳ Ｐゴシック"/>
                <a:cs typeface="Arial"/>
              </a:rPr>
              <a:t> – Provide American leadership at the International Atomic Energy Agency (IAEA) to ensure that partner states implement and meet international safeguards obligations.</a:t>
            </a:r>
          </a:p>
          <a:p>
            <a:pPr marL="0" indent="0">
              <a:buFont typeface="Arial" charset="0"/>
              <a:buNone/>
            </a:pPr>
            <a:endParaRPr lang="en-US" sz="1500">
              <a:solidFill>
                <a:schemeClr val="tx1"/>
              </a:solidFill>
              <a:latin typeface="Arial" panose="020B0604020202020204" pitchFamily="34" charset="0"/>
            </a:endParaRPr>
          </a:p>
          <a:p>
            <a:pPr marL="0" indent="0">
              <a:spcAft>
                <a:spcPts val="600"/>
              </a:spcAft>
              <a:buFont typeface="Arial" charset="0"/>
              <a:buNone/>
            </a:pPr>
            <a:r>
              <a:rPr lang="en-US" sz="1500" b="1">
                <a:solidFill>
                  <a:schemeClr val="tx1"/>
                </a:solidFill>
                <a:latin typeface="Arial" panose="020B0604020202020204" pitchFamily="34" charset="0"/>
              </a:rPr>
              <a:t>Strategic Objectives</a:t>
            </a:r>
            <a:endParaRPr lang="en-US" sz="1500">
              <a:solidFill>
                <a:schemeClr val="tx1"/>
              </a:solidFill>
              <a:latin typeface="Arial" panose="020B0604020202020204" pitchFamily="34" charset="0"/>
            </a:endParaRPr>
          </a:p>
          <a:p>
            <a:pPr marL="342265" indent="-342265">
              <a:spcAft>
                <a:spcPts val="600"/>
              </a:spcAft>
            </a:pPr>
            <a:r>
              <a:rPr lang="en-US" sz="1500">
                <a:solidFill>
                  <a:schemeClr val="tx1"/>
                </a:solidFill>
                <a:latin typeface="Arial" panose="020B0604020202020204" pitchFamily="34" charset="0"/>
              </a:rPr>
              <a:t>Engage with American advanced reactor designers and other stakeholders to provide expert support in promoting the timely incorporation of safeguards by design, through programmatic and technical initiatives</a:t>
            </a:r>
          </a:p>
          <a:p>
            <a:pPr marL="342265" indent="-342265">
              <a:spcAft>
                <a:spcPts val="600"/>
              </a:spcAft>
            </a:pPr>
            <a:r>
              <a:rPr lang="en-US" sz="1500">
                <a:solidFill>
                  <a:schemeClr val="tx1"/>
                </a:solidFill>
                <a:latin typeface="Arial" panose="020B0604020202020204" pitchFamily="34" charset="0"/>
              </a:rPr>
              <a:t>Implement AUKUS agreement</a:t>
            </a:r>
          </a:p>
          <a:p>
            <a:pPr marL="342265" indent="-342265">
              <a:spcAft>
                <a:spcPts val="600"/>
              </a:spcAft>
            </a:pPr>
            <a:r>
              <a:rPr lang="en-US" sz="1500">
                <a:solidFill>
                  <a:schemeClr val="tx1"/>
                </a:solidFill>
                <a:latin typeface="Arial" panose="020B0604020202020204" pitchFamily="34" charset="0"/>
              </a:rPr>
              <a:t>Develop, test, and transfer more efficient and cost-effective safeguard tools, technologies, and methods</a:t>
            </a:r>
          </a:p>
          <a:p>
            <a:pPr marL="342265" indent="-342265">
              <a:spcAft>
                <a:spcPts val="600"/>
              </a:spcAft>
            </a:pPr>
            <a:r>
              <a:rPr lang="en-US" sz="1500">
                <a:solidFill>
                  <a:schemeClr val="tx1"/>
                </a:solidFill>
                <a:latin typeface="Arial" panose="020B0604020202020204" pitchFamily="34" charset="0"/>
              </a:rPr>
              <a:t>Develop partner country capacity to implement safeguards effectively and efficiently</a:t>
            </a:r>
          </a:p>
          <a:p>
            <a:pPr marL="342265" indent="-342265">
              <a:spcAft>
                <a:spcPts val="600"/>
              </a:spcAft>
            </a:pPr>
            <a:r>
              <a:rPr lang="en-US" sz="1500">
                <a:solidFill>
                  <a:schemeClr val="tx1"/>
                </a:solidFill>
                <a:latin typeface="Arial" panose="020B0604020202020204" pitchFamily="34" charset="0"/>
              </a:rPr>
              <a:t>Implement U.S. safeguards obligations, manage U.S. Support Program to IAEA Safeguards, and assess the security of U.S.-obligated material in foreign facilities</a:t>
            </a:r>
          </a:p>
        </p:txBody>
      </p:sp>
      <p:sp>
        <p:nvSpPr>
          <p:cNvPr id="3" name="Rectangle 2">
            <a:extLst>
              <a:ext uri="{FF2B5EF4-FFF2-40B4-BE49-F238E27FC236}">
                <a16:creationId xmlns:a16="http://schemas.microsoft.com/office/drawing/2014/main" id="{E4DB6FDF-9728-D5FF-BABF-40638EB31E2D}"/>
              </a:ext>
            </a:extLst>
          </p:cNvPr>
          <p:cNvSpPr/>
          <p:nvPr/>
        </p:nvSpPr>
        <p:spPr>
          <a:xfrm rot="5400000">
            <a:off x="154957" y="2212515"/>
            <a:ext cx="4027581" cy="3222929"/>
          </a:xfrm>
          <a:prstGeom prst="rect">
            <a:avLst/>
          </a:prstGeom>
          <a:blipFill dpi="0" rotWithShape="0">
            <a:blip r:embed="rId3"/>
            <a:srcRect/>
            <a:stretch>
              <a:fillRect l="-7730"/>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2">
            <a:extLst>
              <a:ext uri="{FF2B5EF4-FFF2-40B4-BE49-F238E27FC236}">
                <a16:creationId xmlns:a16="http://schemas.microsoft.com/office/drawing/2014/main" id="{86AB39D0-8CE7-A4A3-EB23-66B86F5B9878}"/>
              </a:ext>
            </a:extLst>
          </p:cNvPr>
          <p:cNvSpPr txBox="1">
            <a:spLocks/>
          </p:cNvSpPr>
          <p:nvPr/>
        </p:nvSpPr>
        <p:spPr>
          <a:xfrm>
            <a:off x="11860610" y="6527903"/>
            <a:ext cx="545431" cy="365125"/>
          </a:xfrm>
          <a:prstGeom prst="rect">
            <a:avLst/>
          </a:prstGeom>
        </p:spPr>
        <p:txBody>
          <a:bodyPr/>
          <a:lstStyle>
            <a:defPPr>
              <a:defRPr lang="en-US"/>
            </a:defPPr>
            <a:lvl1pPr marL="0" algn="l" defTabSz="914400" rtl="0" eaLnBrk="1" latinLnBrk="0" hangingPunct="1">
              <a:defRPr sz="105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300DEA-5D50-3E48-89ED-3C97A4BD0F95}" type="slidenum">
              <a:rPr lang="en-US" smtClean="0">
                <a:solidFill>
                  <a:schemeClr val="bg1"/>
                </a:solidFill>
              </a:rPr>
              <a:pPr/>
              <a:t>3</a:t>
            </a:fld>
            <a:endParaRPr lang="en-US">
              <a:solidFill>
                <a:schemeClr val="bg1"/>
              </a:solidFill>
            </a:endParaRPr>
          </a:p>
        </p:txBody>
      </p:sp>
    </p:spTree>
    <p:extLst>
      <p:ext uri="{BB962C8B-B14F-4D97-AF65-F5344CB8AC3E}">
        <p14:creationId xmlns:p14="http://schemas.microsoft.com/office/powerpoint/2010/main" val="9508125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ABC4459-22FA-148D-3868-EB2977FBFE13}"/>
              </a:ext>
            </a:extLst>
          </p:cNvPr>
          <p:cNvSpPr/>
          <p:nvPr/>
        </p:nvSpPr>
        <p:spPr>
          <a:xfrm>
            <a:off x="383908" y="2810107"/>
            <a:ext cx="3569166" cy="32515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66269A13-BF49-C608-613D-42113233DBF0}"/>
              </a:ext>
            </a:extLst>
          </p:cNvPr>
          <p:cNvSpPr/>
          <p:nvPr/>
        </p:nvSpPr>
        <p:spPr>
          <a:xfrm>
            <a:off x="4313463" y="2810107"/>
            <a:ext cx="3569166" cy="32515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99070ADA-E0A6-705D-82A5-24CC1155B043}"/>
              </a:ext>
            </a:extLst>
          </p:cNvPr>
          <p:cNvSpPr/>
          <p:nvPr/>
        </p:nvSpPr>
        <p:spPr>
          <a:xfrm>
            <a:off x="8234274" y="2810107"/>
            <a:ext cx="3569166" cy="32515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9FFD8971-C30A-76AB-98B7-10DA58217CE2}"/>
              </a:ext>
            </a:extLst>
          </p:cNvPr>
          <p:cNvSpPr txBox="1"/>
          <p:nvPr/>
        </p:nvSpPr>
        <p:spPr>
          <a:xfrm>
            <a:off x="468788" y="5172513"/>
            <a:ext cx="3371817" cy="523220"/>
          </a:xfrm>
          <a:prstGeom prst="rect">
            <a:avLst/>
          </a:prstGeom>
          <a:noFill/>
        </p:spPr>
        <p:txBody>
          <a:bodyPr wrap="square" rtlCol="0">
            <a:spAutoFit/>
          </a:bodyPr>
          <a:lstStyle/>
          <a:p>
            <a:pPr algn="ctr"/>
            <a:r>
              <a:rPr lang="en-US" sz="1400">
                <a:solidFill>
                  <a:schemeClr val="tx2"/>
                </a:solidFill>
                <a:latin typeface="Arial" panose="020B0604020202020204" pitchFamily="34" charset="0"/>
                <a:cs typeface="Arial" panose="020B0604020202020204" pitchFamily="34" charset="0"/>
              </a:rPr>
              <a:t>Engage with Advanced </a:t>
            </a:r>
            <a:br>
              <a:rPr lang="en-US" sz="1400">
                <a:solidFill>
                  <a:schemeClr val="tx2"/>
                </a:solidFill>
                <a:latin typeface="Arial" panose="020B0604020202020204" pitchFamily="34" charset="0"/>
                <a:cs typeface="Arial" panose="020B0604020202020204" pitchFamily="34" charset="0"/>
              </a:rPr>
            </a:br>
            <a:r>
              <a:rPr lang="en-US" sz="1400">
                <a:solidFill>
                  <a:schemeClr val="tx2"/>
                </a:solidFill>
                <a:latin typeface="Arial" panose="020B0604020202020204" pitchFamily="34" charset="0"/>
                <a:cs typeface="Arial" panose="020B0604020202020204" pitchFamily="34" charset="0"/>
              </a:rPr>
              <a:t>Nuclear Industry</a:t>
            </a:r>
          </a:p>
        </p:txBody>
      </p:sp>
      <p:pic>
        <p:nvPicPr>
          <p:cNvPr id="4" name="Picture 3" descr="Shaking hands after meeting in a cafe">
            <a:extLst>
              <a:ext uri="{FF2B5EF4-FFF2-40B4-BE49-F238E27FC236}">
                <a16:creationId xmlns:a16="http://schemas.microsoft.com/office/drawing/2014/main" id="{2FE69844-E3EC-E505-20E5-54D7AD543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554" y="2960532"/>
            <a:ext cx="3024284" cy="2018800"/>
          </a:xfrm>
          <a:prstGeom prst="rect">
            <a:avLst/>
          </a:prstGeom>
          <a:ln>
            <a:solidFill>
              <a:schemeClr val="bg1">
                <a:lumMod val="85000"/>
              </a:schemeClr>
            </a:solidFill>
          </a:ln>
          <a:effectLst>
            <a:outerShdw blurRad="76200" dist="25400" dir="5400000" algn="t" rotWithShape="0">
              <a:prstClr val="black">
                <a:alpha val="30000"/>
              </a:prstClr>
            </a:outerShdw>
          </a:effectLst>
        </p:spPr>
      </p:pic>
      <p:sp>
        <p:nvSpPr>
          <p:cNvPr id="9" name="TextBox 8">
            <a:extLst>
              <a:ext uri="{FF2B5EF4-FFF2-40B4-BE49-F238E27FC236}">
                <a16:creationId xmlns:a16="http://schemas.microsoft.com/office/drawing/2014/main" id="{72CE0C0B-4135-DBB0-A36B-7D24DBA71F93}"/>
              </a:ext>
            </a:extLst>
          </p:cNvPr>
          <p:cNvSpPr txBox="1"/>
          <p:nvPr/>
        </p:nvSpPr>
        <p:spPr>
          <a:xfrm>
            <a:off x="4313463" y="5118704"/>
            <a:ext cx="3569166" cy="738664"/>
          </a:xfrm>
          <a:prstGeom prst="rect">
            <a:avLst/>
          </a:prstGeom>
          <a:noFill/>
        </p:spPr>
        <p:txBody>
          <a:bodyPr wrap="square" rtlCol="0">
            <a:spAutoFit/>
          </a:bodyPr>
          <a:lstStyle/>
          <a:p>
            <a:pPr algn="ctr"/>
            <a:r>
              <a:rPr lang="en-US" sz="1400">
                <a:solidFill>
                  <a:schemeClr val="tx2"/>
                </a:solidFill>
                <a:latin typeface="Arial" panose="020B0604020202020204" pitchFamily="34" charset="0"/>
                <a:cs typeface="Arial" panose="020B0604020202020204" pitchFamily="34" charset="0"/>
              </a:rPr>
              <a:t>Build Safeguards Knowledge </a:t>
            </a:r>
            <a:br>
              <a:rPr lang="en-US" sz="1400">
                <a:solidFill>
                  <a:schemeClr val="tx2"/>
                </a:solidFill>
                <a:latin typeface="Arial" panose="020B0604020202020204" pitchFamily="34" charset="0"/>
                <a:cs typeface="Arial" panose="020B0604020202020204" pitchFamily="34" charset="0"/>
              </a:rPr>
            </a:br>
            <a:r>
              <a:rPr lang="en-US" sz="1400">
                <a:solidFill>
                  <a:schemeClr val="tx2"/>
                </a:solidFill>
                <a:latin typeface="Arial" panose="020B0604020202020204" pitchFamily="34" charset="0"/>
                <a:cs typeface="Arial" panose="020B0604020202020204" pitchFamily="34" charset="0"/>
              </a:rPr>
              <a:t>Base and Capacity for </a:t>
            </a:r>
            <a:br>
              <a:rPr lang="en-US" sz="1400">
                <a:solidFill>
                  <a:schemeClr val="tx2"/>
                </a:solidFill>
                <a:latin typeface="Arial" panose="020B0604020202020204" pitchFamily="34" charset="0"/>
                <a:cs typeface="Arial" panose="020B0604020202020204" pitchFamily="34" charset="0"/>
              </a:rPr>
            </a:br>
            <a:r>
              <a:rPr lang="en-US" sz="1400">
                <a:solidFill>
                  <a:schemeClr val="tx2"/>
                </a:solidFill>
                <a:latin typeface="Arial" panose="020B0604020202020204" pitchFamily="34" charset="0"/>
                <a:cs typeface="Arial" panose="020B0604020202020204" pitchFamily="34" charset="0"/>
              </a:rPr>
              <a:t>Advanced Nuclear</a:t>
            </a:r>
          </a:p>
        </p:txBody>
      </p:sp>
      <p:sp>
        <p:nvSpPr>
          <p:cNvPr id="10" name="TextBox 9">
            <a:extLst>
              <a:ext uri="{FF2B5EF4-FFF2-40B4-BE49-F238E27FC236}">
                <a16:creationId xmlns:a16="http://schemas.microsoft.com/office/drawing/2014/main" id="{CA478412-1677-1A29-D953-F9C9B6560B7A}"/>
              </a:ext>
            </a:extLst>
          </p:cNvPr>
          <p:cNvSpPr txBox="1"/>
          <p:nvPr/>
        </p:nvSpPr>
        <p:spPr>
          <a:xfrm>
            <a:off x="8709293" y="5118704"/>
            <a:ext cx="2619128" cy="738664"/>
          </a:xfrm>
          <a:prstGeom prst="rect">
            <a:avLst/>
          </a:prstGeom>
          <a:noFill/>
        </p:spPr>
        <p:txBody>
          <a:bodyPr wrap="square" rtlCol="0">
            <a:spAutoFit/>
          </a:bodyPr>
          <a:lstStyle/>
          <a:p>
            <a:pPr algn="ctr"/>
            <a:r>
              <a:rPr lang="en-US" sz="1400">
                <a:solidFill>
                  <a:schemeClr val="tx2"/>
                </a:solidFill>
                <a:latin typeface="Arial" panose="020B0604020202020204" pitchFamily="34" charset="0"/>
                <a:cs typeface="Arial" panose="020B0604020202020204" pitchFamily="34" charset="0"/>
              </a:rPr>
              <a:t>Prepare Stakeholders for </a:t>
            </a:r>
            <a:br>
              <a:rPr lang="en-US" sz="1400">
                <a:solidFill>
                  <a:schemeClr val="tx2"/>
                </a:solidFill>
                <a:latin typeface="Arial" panose="020B0604020202020204" pitchFamily="34" charset="0"/>
                <a:cs typeface="Arial" panose="020B0604020202020204" pitchFamily="34" charset="0"/>
              </a:rPr>
            </a:br>
            <a:r>
              <a:rPr lang="en-US" sz="1400">
                <a:solidFill>
                  <a:schemeClr val="tx2"/>
                </a:solidFill>
                <a:latin typeface="Arial" panose="020B0604020202020204" pitchFamily="34" charset="0"/>
                <a:cs typeface="Arial" panose="020B0604020202020204" pitchFamily="34" charset="0"/>
              </a:rPr>
              <a:t>New Technologies and Deployment Models</a:t>
            </a:r>
          </a:p>
        </p:txBody>
      </p:sp>
      <p:pic>
        <p:nvPicPr>
          <p:cNvPr id="11" name="Picture 10" descr="Student constructing electric prototype">
            <a:extLst>
              <a:ext uri="{FF2B5EF4-FFF2-40B4-BE49-F238E27FC236}">
                <a16:creationId xmlns:a16="http://schemas.microsoft.com/office/drawing/2014/main" id="{9BEA4C60-56F4-EEB7-AAB4-29E98F6ACB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5245" y="2960532"/>
            <a:ext cx="3136951" cy="2018800"/>
          </a:xfrm>
          <a:prstGeom prst="rect">
            <a:avLst/>
          </a:prstGeom>
          <a:ln>
            <a:solidFill>
              <a:schemeClr val="bg1">
                <a:lumMod val="85000"/>
              </a:schemeClr>
            </a:solidFill>
          </a:ln>
          <a:effectLst>
            <a:outerShdw blurRad="76200" dist="25400" dir="5400000" algn="t" rotWithShape="0">
              <a:prstClr val="black">
                <a:alpha val="30000"/>
              </a:prstClr>
            </a:outerShdw>
          </a:effectLst>
        </p:spPr>
      </p:pic>
      <p:pic>
        <p:nvPicPr>
          <p:cNvPr id="12" name="Picture 11" descr="People talking in workplace">
            <a:extLst>
              <a:ext uri="{FF2B5EF4-FFF2-40B4-BE49-F238E27FC236}">
                <a16:creationId xmlns:a16="http://schemas.microsoft.com/office/drawing/2014/main" id="{F3AF176F-1601-3959-2E98-6A73D0D407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25481" y="2966580"/>
            <a:ext cx="3028199" cy="2018800"/>
          </a:xfrm>
          <a:prstGeom prst="rect">
            <a:avLst/>
          </a:prstGeom>
          <a:ln>
            <a:solidFill>
              <a:schemeClr val="bg1">
                <a:lumMod val="85000"/>
              </a:schemeClr>
            </a:solidFill>
          </a:ln>
          <a:effectLst>
            <a:outerShdw blurRad="76200" dist="25400" dir="5400000" algn="t" rotWithShape="0">
              <a:prstClr val="black">
                <a:alpha val="30000"/>
              </a:prstClr>
            </a:outerShdw>
          </a:effectLst>
        </p:spPr>
      </p:pic>
      <p:sp>
        <p:nvSpPr>
          <p:cNvPr id="20" name="TextBox 19">
            <a:extLst>
              <a:ext uri="{FF2B5EF4-FFF2-40B4-BE49-F238E27FC236}">
                <a16:creationId xmlns:a16="http://schemas.microsoft.com/office/drawing/2014/main" id="{D0734125-F912-59E9-C82D-A64CDD1F32C8}"/>
              </a:ext>
            </a:extLst>
          </p:cNvPr>
          <p:cNvSpPr txBox="1"/>
          <p:nvPr/>
        </p:nvSpPr>
        <p:spPr>
          <a:xfrm>
            <a:off x="370113" y="1561297"/>
            <a:ext cx="3569165" cy="956368"/>
          </a:xfrm>
          <a:prstGeom prst="rect">
            <a:avLst/>
          </a:prstGeom>
          <a:solidFill>
            <a:srgbClr val="C50E3D"/>
          </a:solidFill>
          <a:ln>
            <a:solidFill>
              <a:schemeClr val="accent1"/>
            </a:solidFill>
          </a:ln>
        </p:spPr>
        <p:txBody>
          <a:bodyPr wrap="square" lIns="91440" anchor="ctr">
            <a:noAutofit/>
          </a:bodyPr>
          <a:lstStyle/>
          <a:p>
            <a:pPr algn="ctr"/>
            <a:r>
              <a:rPr lang="en-US" sz="1750" b="1">
                <a:solidFill>
                  <a:schemeClr val="bg1"/>
                </a:solidFill>
              </a:rPr>
              <a:t>Advanced Reactor </a:t>
            </a:r>
            <a:br>
              <a:rPr lang="en-US" sz="1750" b="1">
                <a:solidFill>
                  <a:schemeClr val="bg1"/>
                </a:solidFill>
              </a:rPr>
            </a:br>
            <a:r>
              <a:rPr lang="en-US" sz="1750" b="1">
                <a:solidFill>
                  <a:schemeClr val="bg1"/>
                </a:solidFill>
              </a:rPr>
              <a:t>International Safeguards Engagement (ARISE)</a:t>
            </a:r>
          </a:p>
        </p:txBody>
      </p:sp>
      <p:sp>
        <p:nvSpPr>
          <p:cNvPr id="28" name="TextBox 27">
            <a:extLst>
              <a:ext uri="{FF2B5EF4-FFF2-40B4-BE49-F238E27FC236}">
                <a16:creationId xmlns:a16="http://schemas.microsoft.com/office/drawing/2014/main" id="{3E4A5A87-B83B-6100-5DC4-D5EC66108118}"/>
              </a:ext>
            </a:extLst>
          </p:cNvPr>
          <p:cNvSpPr txBox="1"/>
          <p:nvPr/>
        </p:nvSpPr>
        <p:spPr>
          <a:xfrm>
            <a:off x="4393094" y="1623983"/>
            <a:ext cx="6890856" cy="830997"/>
          </a:xfrm>
          <a:prstGeom prst="rect">
            <a:avLst/>
          </a:prstGeom>
          <a:noFill/>
        </p:spPr>
        <p:txBody>
          <a:bodyPr wrap="square" anchor="ctr">
            <a:noAutofit/>
          </a:bodyPr>
          <a:lstStyle/>
          <a:p>
            <a:r>
              <a:rPr lang="en-US" b="1">
                <a:solidFill>
                  <a:srgbClr val="C50E3D"/>
                </a:solidFill>
                <a:latin typeface="Arial" panose="020B0604020202020204" pitchFamily="34" charset="0"/>
                <a:cs typeface="Arial" panose="020B0604020202020204" pitchFamily="34" charset="0"/>
              </a:rPr>
              <a:t>Prepare advanced nuclear technology stakeholders to meet the highest nonproliferation/safeguards standards</a:t>
            </a:r>
          </a:p>
        </p:txBody>
      </p:sp>
      <p:cxnSp>
        <p:nvCxnSpPr>
          <p:cNvPr id="33" name="Straight Connector 32">
            <a:extLst>
              <a:ext uri="{FF2B5EF4-FFF2-40B4-BE49-F238E27FC236}">
                <a16:creationId xmlns:a16="http://schemas.microsoft.com/office/drawing/2014/main" id="{E90CB671-E29A-D87A-ACB4-F6FBBD6198BE}"/>
              </a:ext>
            </a:extLst>
          </p:cNvPr>
          <p:cNvCxnSpPr/>
          <p:nvPr/>
        </p:nvCxnSpPr>
        <p:spPr>
          <a:xfrm>
            <a:off x="4313463" y="1560484"/>
            <a:ext cx="7406640"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BEA0792-6AA1-C84A-F6F2-B617DBCE333E}"/>
              </a:ext>
            </a:extLst>
          </p:cNvPr>
          <p:cNvCxnSpPr/>
          <p:nvPr/>
        </p:nvCxnSpPr>
        <p:spPr>
          <a:xfrm>
            <a:off x="4313463" y="2510515"/>
            <a:ext cx="7406640"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 name="Picture 1" descr="Logo">
            <a:extLst>
              <a:ext uri="{FF2B5EF4-FFF2-40B4-BE49-F238E27FC236}">
                <a16:creationId xmlns:a16="http://schemas.microsoft.com/office/drawing/2014/main" id="{03B48B2E-5E34-E412-ADDD-F3D70DD2693B}"/>
              </a:ext>
            </a:extLst>
          </p:cNvPr>
          <p:cNvPicPr>
            <a:picLocks noChangeAspect="1"/>
          </p:cNvPicPr>
          <p:nvPr/>
        </p:nvPicPr>
        <p:blipFill>
          <a:blip r:embed="rId6"/>
          <a:stretch>
            <a:fillRect/>
          </a:stretch>
        </p:blipFill>
        <p:spPr>
          <a:xfrm>
            <a:off x="8825560" y="82792"/>
            <a:ext cx="3260303" cy="1029570"/>
          </a:xfrm>
          <a:prstGeom prst="rect">
            <a:avLst/>
          </a:prstGeom>
        </p:spPr>
      </p:pic>
    </p:spTree>
    <p:extLst>
      <p:ext uri="{BB962C8B-B14F-4D97-AF65-F5344CB8AC3E}">
        <p14:creationId xmlns:p14="http://schemas.microsoft.com/office/powerpoint/2010/main" val="409458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AB10-78B9-394E-BAFA-4F7070C9396A}"/>
              </a:ext>
            </a:extLst>
          </p:cNvPr>
          <p:cNvSpPr>
            <a:spLocks noGrp="1"/>
          </p:cNvSpPr>
          <p:nvPr>
            <p:ph type="title"/>
          </p:nvPr>
        </p:nvSpPr>
        <p:spPr>
          <a:xfrm>
            <a:off x="838200" y="50657"/>
            <a:ext cx="10391454" cy="1325563"/>
          </a:xfrm>
        </p:spPr>
        <p:txBody>
          <a:bodyPr>
            <a:normAutofit/>
          </a:bodyPr>
          <a:lstStyle/>
          <a:p>
            <a:r>
              <a:rPr lang="en-US" sz="4000"/>
              <a:t>Safeguards Technology Development </a:t>
            </a:r>
          </a:p>
        </p:txBody>
      </p:sp>
      <p:sp>
        <p:nvSpPr>
          <p:cNvPr id="3" name="Slide Number Placeholder 2">
            <a:extLst>
              <a:ext uri="{FF2B5EF4-FFF2-40B4-BE49-F238E27FC236}">
                <a16:creationId xmlns:a16="http://schemas.microsoft.com/office/drawing/2014/main" id="{02C22C45-0247-0652-AA68-B597583E82FB}"/>
              </a:ext>
            </a:extLst>
          </p:cNvPr>
          <p:cNvSpPr>
            <a:spLocks noGrp="1"/>
          </p:cNvSpPr>
          <p:nvPr>
            <p:ph type="sldNum" sz="quarter" idx="12"/>
          </p:nvPr>
        </p:nvSpPr>
        <p:spPr/>
        <p:txBody>
          <a:bodyPr/>
          <a:lstStyle/>
          <a:p>
            <a:fld id="{DD3EB71B-0E20-644D-98EB-43484203013E}" type="slidenum">
              <a:rPr lang="en-US" smtClean="0"/>
              <a:t>5</a:t>
            </a:fld>
            <a:endParaRPr lang="en-US"/>
          </a:p>
        </p:txBody>
      </p:sp>
      <p:sp>
        <p:nvSpPr>
          <p:cNvPr id="4" name="Content Placeholder 2">
            <a:extLst>
              <a:ext uri="{FF2B5EF4-FFF2-40B4-BE49-F238E27FC236}">
                <a16:creationId xmlns:a16="http://schemas.microsoft.com/office/drawing/2014/main" id="{C24970E4-318E-0A1A-5970-89ACD7094149}"/>
              </a:ext>
            </a:extLst>
          </p:cNvPr>
          <p:cNvSpPr txBox="1">
            <a:spLocks/>
          </p:cNvSpPr>
          <p:nvPr/>
        </p:nvSpPr>
        <p:spPr>
          <a:xfrm>
            <a:off x="91440" y="1851854"/>
            <a:ext cx="7260336" cy="5088468"/>
          </a:xfrm>
          <a:prstGeom prst="rect">
            <a:avLst/>
          </a:prstGeom>
        </p:spPr>
        <p:txBody>
          <a:bodyPr lIns="91440" tIns="45720" rIns="91440" bIns="45720" anchor="t">
            <a:normAutofit/>
          </a:bodyPr>
          <a:lstStyle>
            <a:lvl1pPr marL="257158" indent="-257158"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1" charset="-128"/>
                <a:cs typeface="ＭＳ Ｐゴシック" charset="-128"/>
              </a:defRPr>
            </a:lvl1pPr>
            <a:lvl2pPr marL="557177" indent="-214299" algn="l" rtl="0" eaLnBrk="0" fontAlgn="base" hangingPunct="0">
              <a:spcBef>
                <a:spcPct val="20000"/>
              </a:spcBef>
              <a:spcAft>
                <a:spcPct val="0"/>
              </a:spcAft>
              <a:buFont typeface="Arial" charset="0"/>
              <a:buChar char="–"/>
              <a:defRPr sz="2100" kern="1200">
                <a:solidFill>
                  <a:schemeClr val="tx1"/>
                </a:solidFill>
                <a:latin typeface="+mn-lt"/>
                <a:ea typeface="ＭＳ Ｐゴシック" pitchFamily="31" charset="-128"/>
                <a:cs typeface="ＭＳ Ｐゴシック"/>
              </a:defRPr>
            </a:lvl2pPr>
            <a:lvl3pPr marL="857195" indent="-171438" algn="l" rtl="0" eaLnBrk="0" fontAlgn="base" hangingPunct="0">
              <a:spcBef>
                <a:spcPct val="20000"/>
              </a:spcBef>
              <a:spcAft>
                <a:spcPct val="0"/>
              </a:spcAft>
              <a:buFont typeface="Arial" charset="0"/>
              <a:buChar char="•"/>
              <a:defRPr sz="1800" kern="1200">
                <a:solidFill>
                  <a:schemeClr val="tx1"/>
                </a:solidFill>
                <a:latin typeface="+mn-lt"/>
                <a:ea typeface="ＭＳ Ｐゴシック" pitchFamily="31" charset="-128"/>
                <a:cs typeface="ＭＳ Ｐゴシック"/>
              </a:defRPr>
            </a:lvl3pPr>
            <a:lvl4pPr marL="1200072" indent="-171438" algn="l" rtl="0" eaLnBrk="0" fontAlgn="base" hangingPunct="0">
              <a:spcBef>
                <a:spcPct val="20000"/>
              </a:spcBef>
              <a:spcAft>
                <a:spcPct val="0"/>
              </a:spcAft>
              <a:buFont typeface="Arial" charset="0"/>
              <a:buChar char="–"/>
              <a:defRPr sz="1500" kern="1200">
                <a:solidFill>
                  <a:schemeClr val="tx1"/>
                </a:solidFill>
                <a:latin typeface="+mn-lt"/>
                <a:ea typeface="ＭＳ Ｐゴシック" pitchFamily="31" charset="-128"/>
                <a:cs typeface="ＭＳ Ｐゴシック"/>
              </a:defRPr>
            </a:lvl4pPr>
            <a:lvl5pPr marL="1542950" indent="-171438" algn="l" rtl="0" eaLnBrk="0" fontAlgn="base" hangingPunct="0">
              <a:spcBef>
                <a:spcPct val="20000"/>
              </a:spcBef>
              <a:spcAft>
                <a:spcPct val="0"/>
              </a:spcAft>
              <a:buFont typeface="Arial" charset="0"/>
              <a:buChar char="»"/>
              <a:defRPr sz="1500" kern="1200">
                <a:solidFill>
                  <a:schemeClr val="tx1"/>
                </a:solidFill>
                <a:latin typeface="+mn-lt"/>
                <a:ea typeface="ＭＳ Ｐゴシック" pitchFamily="31" charset="-128"/>
                <a:cs typeface="ＭＳ Ｐゴシック"/>
              </a:defRPr>
            </a:lvl5pPr>
            <a:lvl6pPr marL="1885828" indent="-171438"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5" indent="-171438"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3" indent="-171438"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1" indent="-171438"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None/>
              <a:tabLst/>
              <a:defRPr/>
            </a:pPr>
            <a:r>
              <a:rPr lang="en-US" sz="2100" dirty="0">
                <a:solidFill>
                  <a:srgbClr val="000000"/>
                </a:solidFill>
                <a:latin typeface="Calibri"/>
                <a:sym typeface="Calibri"/>
              </a:rPr>
              <a:t>T</a:t>
            </a:r>
            <a:r>
              <a:rPr kumimoji="0" lang="en-US" sz="2100" b="0" i="0" u="none" strike="noStrike" kern="1200" cap="none" spc="0" normalizeH="0" baseline="0" noProof="0" dirty="0">
                <a:ln>
                  <a:noFill/>
                </a:ln>
                <a:solidFill>
                  <a:srgbClr val="000000"/>
                </a:solidFill>
                <a:effectLst/>
                <a:uLnTx/>
                <a:uFillTx/>
                <a:latin typeface="Calibri"/>
                <a:ea typeface="ＭＳ Ｐゴシック" pitchFamily="31" charset="-128"/>
                <a:sym typeface="Calibri"/>
              </a:rPr>
              <a:t>o strengthen international safeguards through the </a:t>
            </a:r>
            <a:r>
              <a:rPr kumimoji="0" lang="en-US" sz="2100" b="0" i="0" u="sng" strike="noStrike" kern="1200" cap="none" spc="0" normalizeH="0" baseline="0" noProof="0" dirty="0">
                <a:ln>
                  <a:noFill/>
                </a:ln>
                <a:solidFill>
                  <a:srgbClr val="000000"/>
                </a:solidFill>
                <a:effectLst/>
                <a:uLnTx/>
                <a:uFillTx/>
                <a:latin typeface="Calibri"/>
                <a:ea typeface="ＭＳ Ｐゴシック" pitchFamily="31" charset="-128"/>
                <a:sym typeface="Calibri"/>
              </a:rPr>
              <a:t>development and application of tools</a:t>
            </a:r>
            <a:r>
              <a:rPr kumimoji="0" lang="en-US" sz="2100" b="0" i="0" u="none" strike="noStrike" kern="1200" cap="none" spc="0" normalizeH="0" baseline="0" noProof="0" dirty="0">
                <a:ln>
                  <a:noFill/>
                </a:ln>
                <a:solidFill>
                  <a:srgbClr val="000000"/>
                </a:solidFill>
                <a:effectLst/>
                <a:uLnTx/>
                <a:uFillTx/>
                <a:latin typeface="Calibri"/>
                <a:ea typeface="ＭＳ Ｐゴシック" pitchFamily="31" charset="-128"/>
                <a:sym typeface="Calibri"/>
              </a:rPr>
              <a:t>, </a:t>
            </a:r>
            <a:r>
              <a:rPr kumimoji="0" lang="en-US" sz="2100" b="0" i="0" u="sng" strike="noStrike" kern="1200" cap="none" spc="0" normalizeH="0" baseline="0" noProof="0" dirty="0">
                <a:ln>
                  <a:noFill/>
                </a:ln>
                <a:solidFill>
                  <a:srgbClr val="000000"/>
                </a:solidFill>
                <a:effectLst/>
                <a:uLnTx/>
                <a:uFillTx/>
                <a:latin typeface="Calibri"/>
                <a:ea typeface="ＭＳ Ｐゴシック" pitchFamily="31" charset="-128"/>
                <a:sym typeface="Calibri"/>
              </a:rPr>
              <a:t>technologies, and methods </a:t>
            </a:r>
            <a:r>
              <a:rPr kumimoji="0" lang="en-US" sz="2100" b="0" i="0" u="none" strike="noStrike" kern="1200" cap="none" spc="0" normalizeH="0" baseline="0" noProof="0" dirty="0">
                <a:ln>
                  <a:noFill/>
                </a:ln>
                <a:solidFill>
                  <a:srgbClr val="000000"/>
                </a:solidFill>
                <a:effectLst/>
                <a:uLnTx/>
                <a:uFillTx/>
                <a:latin typeface="Calibri"/>
                <a:ea typeface="ＭＳ Ｐゴシック" pitchFamily="31" charset="-128"/>
                <a:sym typeface="Calibri"/>
              </a:rPr>
              <a:t>that improve the </a:t>
            </a:r>
            <a:r>
              <a:rPr kumimoji="0" lang="en-US" sz="2100" b="0" i="0" u="sng" strike="noStrike" kern="1200" cap="none" spc="0" normalizeH="0" baseline="0" noProof="0" dirty="0">
                <a:ln>
                  <a:noFill/>
                </a:ln>
                <a:solidFill>
                  <a:srgbClr val="000000"/>
                </a:solidFill>
                <a:effectLst/>
                <a:uLnTx/>
                <a:uFillTx/>
                <a:latin typeface="Calibri"/>
                <a:ea typeface="ＭＳ Ｐゴシック" pitchFamily="31" charset="-128"/>
                <a:sym typeface="Calibri"/>
              </a:rPr>
              <a:t>effectiveness and efficiency </a:t>
            </a:r>
            <a:r>
              <a:rPr kumimoji="0" lang="en-US" sz="2100" b="0" i="0" u="none" strike="noStrike" kern="1200" cap="none" spc="0" normalizeH="0" baseline="0" noProof="0" dirty="0">
                <a:ln>
                  <a:noFill/>
                </a:ln>
                <a:solidFill>
                  <a:srgbClr val="000000"/>
                </a:solidFill>
                <a:effectLst/>
                <a:uLnTx/>
                <a:uFillTx/>
                <a:latin typeface="Calibri"/>
                <a:ea typeface="ＭＳ Ｐゴシック" pitchFamily="31" charset="-128"/>
                <a:sym typeface="Calibri"/>
              </a:rPr>
              <a:t>of international safeguards for the International Atomic Energy Agency (IAEA) at both the facility and state levels.</a:t>
            </a:r>
            <a:endParaRPr lang="en-US" sz="2100" dirty="0">
              <a:solidFill>
                <a:srgbClr val="000000"/>
              </a:solidFill>
              <a:latin typeface="Calibri"/>
              <a:sym typeface="Calibri"/>
            </a:endParaRP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2100" b="0" i="0" u="none" strike="noStrike" kern="1200" cap="none" spc="0" normalizeH="0" baseline="0" noProof="0" dirty="0">
              <a:ln>
                <a:noFill/>
              </a:ln>
              <a:solidFill>
                <a:srgbClr val="000000"/>
              </a:solidFill>
              <a:effectLst/>
              <a:uLnTx/>
              <a:uFillTx/>
              <a:latin typeface="Calibri"/>
              <a:ea typeface="ＭＳ Ｐゴシック" pitchFamily="31" charset="-128"/>
              <a:sym typeface="Calibri"/>
            </a:endParaRPr>
          </a:p>
          <a:p>
            <a:pPr marL="0" marR="0" lvl="0" indent="0" algn="l" defTabSz="914400" rtl="0" eaLnBrk="0" fontAlgn="base" latinLnBrk="0" hangingPunct="0">
              <a:lnSpc>
                <a:spcPct val="100000"/>
              </a:lnSpc>
              <a:spcBef>
                <a:spcPct val="20000"/>
              </a:spcBef>
              <a:spcAft>
                <a:spcPct val="0"/>
              </a:spcAft>
              <a:buClrTx/>
              <a:buSzTx/>
              <a:buNone/>
              <a:tabLst/>
              <a:defRPr/>
            </a:pPr>
            <a:endParaRPr lang="en-US" sz="2100" dirty="0">
              <a:solidFill>
                <a:srgbClr val="000000"/>
              </a:solidFill>
              <a:latin typeface="Calibri"/>
              <a:sym typeface="Calibri"/>
            </a:endParaRPr>
          </a:p>
          <a:p>
            <a:pPr marL="0" marR="0" lvl="0" indent="0" algn="ctr" defTabSz="914400" rtl="0" eaLnBrk="0" fontAlgn="base" latinLnBrk="0" hangingPunct="0">
              <a:lnSpc>
                <a:spcPct val="100000"/>
              </a:lnSpc>
              <a:spcBef>
                <a:spcPct val="20000"/>
              </a:spcBef>
              <a:spcAft>
                <a:spcPct val="0"/>
              </a:spcAft>
              <a:buClrTx/>
              <a:buSzTx/>
              <a:buNone/>
              <a:tabLst/>
              <a:defRPr/>
            </a:pPr>
            <a:endParaRPr kumimoji="0" lang="en-US" sz="2100" b="0" i="1" u="none" strike="noStrike" kern="1200" cap="none" spc="0" normalizeH="0" baseline="0" noProof="0" dirty="0">
              <a:ln>
                <a:noFill/>
              </a:ln>
              <a:solidFill>
                <a:srgbClr val="000000"/>
              </a:solidFill>
              <a:effectLst/>
              <a:uLnTx/>
              <a:uFillTx/>
              <a:latin typeface="Calibri"/>
              <a:ea typeface="ＭＳ Ｐゴシック" pitchFamily="31" charset="-128"/>
              <a:sym typeface="Calibri"/>
            </a:endParaRPr>
          </a:p>
          <a:p>
            <a:pPr marL="0" marR="0" lvl="0" indent="0" algn="ctr" defTabSz="914400" rtl="0" eaLnBrk="0" fontAlgn="base" latinLnBrk="0" hangingPunct="0">
              <a:lnSpc>
                <a:spcPct val="100000"/>
              </a:lnSpc>
              <a:spcBef>
                <a:spcPct val="20000"/>
              </a:spcBef>
              <a:spcAft>
                <a:spcPct val="0"/>
              </a:spcAft>
              <a:buClrTx/>
              <a:buSzTx/>
              <a:buNone/>
              <a:tabLst/>
              <a:defRPr/>
            </a:pPr>
            <a:r>
              <a:rPr kumimoji="0" lang="en-US" sz="2100" b="0" i="1" u="none" strike="noStrike" kern="1200" cap="none" spc="0" normalizeH="0" baseline="0" noProof="0" dirty="0">
                <a:ln>
                  <a:noFill/>
                </a:ln>
                <a:solidFill>
                  <a:srgbClr val="000000"/>
                </a:solidFill>
                <a:effectLst/>
                <a:uLnTx/>
                <a:uFillTx/>
                <a:latin typeface="Calibri"/>
                <a:ea typeface="ＭＳ Ｐゴシック" pitchFamily="31" charset="-128"/>
                <a:sym typeface="Calibri"/>
              </a:rPr>
              <a:t>“To be the trusted, international leader in the development of innovative tools and techniques to verify the peaceful use of nuclear technologies”</a:t>
            </a:r>
          </a:p>
          <a:p>
            <a:pPr marL="0" marR="0" lvl="0" indent="0" algn="ctr" defTabSz="914400" rtl="0" eaLnBrk="0" fontAlgn="base" latinLnBrk="0" hangingPunct="0">
              <a:lnSpc>
                <a:spcPct val="100000"/>
              </a:lnSpc>
              <a:spcBef>
                <a:spcPct val="20000"/>
              </a:spcBef>
              <a:spcAft>
                <a:spcPct val="0"/>
              </a:spcAft>
              <a:buClrTx/>
              <a:buSzTx/>
              <a:buNone/>
              <a:tabLst/>
              <a:defRPr/>
            </a:pPr>
            <a:r>
              <a:rPr kumimoji="0" lang="en-US" sz="2100" b="0" i="0" u="none" strike="noStrike" kern="1200" cap="none" spc="0" normalizeH="0" baseline="0" noProof="0" dirty="0">
                <a:ln>
                  <a:noFill/>
                </a:ln>
                <a:solidFill>
                  <a:srgbClr val="000000"/>
                </a:solidFill>
                <a:effectLst/>
                <a:uLnTx/>
                <a:uFillTx/>
                <a:latin typeface="Calibri"/>
                <a:ea typeface="ＭＳ Ｐゴシック" pitchFamily="31" charset="-128"/>
                <a:sym typeface="Calibri"/>
              </a:rPr>
              <a:t>- </a:t>
            </a:r>
            <a:r>
              <a:rPr kumimoji="0" lang="en-US" sz="2100" b="0" i="0" u="none" strike="noStrike" kern="1200" cap="none" spc="0" normalizeH="0" baseline="0" noProof="0" dirty="0" err="1">
                <a:ln>
                  <a:noFill/>
                </a:ln>
                <a:solidFill>
                  <a:srgbClr val="000000"/>
                </a:solidFill>
                <a:effectLst/>
                <a:uLnTx/>
                <a:uFillTx/>
                <a:latin typeface="Calibri"/>
                <a:ea typeface="ＭＳ Ｐゴシック" pitchFamily="31" charset="-128"/>
                <a:sym typeface="Calibri"/>
              </a:rPr>
              <a:t>SGTech</a:t>
            </a:r>
            <a:r>
              <a:rPr kumimoji="0" lang="en-US" sz="2100" b="0" i="0" u="none" strike="noStrike" kern="1200" cap="none" spc="0" normalizeH="0" baseline="0" noProof="0" dirty="0">
                <a:ln>
                  <a:noFill/>
                </a:ln>
                <a:solidFill>
                  <a:srgbClr val="000000"/>
                </a:solidFill>
                <a:effectLst/>
                <a:uLnTx/>
                <a:uFillTx/>
                <a:latin typeface="Calibri"/>
                <a:ea typeface="ＭＳ Ｐゴシック" pitchFamily="31" charset="-128"/>
                <a:sym typeface="Calibri"/>
              </a:rPr>
              <a:t> Team June 2024 </a:t>
            </a:r>
          </a:p>
          <a:p>
            <a:pPr marL="256540" marR="0" lvl="0" indent="-25654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100" b="0" i="0" u="none" strike="noStrike" kern="1200" cap="none" spc="0" normalizeH="0" baseline="0" noProof="0" dirty="0">
              <a:ln>
                <a:noFill/>
              </a:ln>
              <a:solidFill>
                <a:srgbClr val="000000"/>
              </a:solidFill>
              <a:effectLst/>
              <a:uLnTx/>
              <a:uFillTx/>
              <a:latin typeface="Calibri"/>
              <a:ea typeface="ＭＳ Ｐゴシック" pitchFamily="31" charset="-128"/>
              <a:sym typeface="Calibri"/>
            </a:endParaRPr>
          </a:p>
        </p:txBody>
      </p:sp>
      <p:sp>
        <p:nvSpPr>
          <p:cNvPr id="5" name="Rectangle 4">
            <a:extLst>
              <a:ext uri="{FF2B5EF4-FFF2-40B4-BE49-F238E27FC236}">
                <a16:creationId xmlns:a16="http://schemas.microsoft.com/office/drawing/2014/main" id="{DE1C6D2D-2F61-6752-BB58-3323295FFE04}"/>
              </a:ext>
            </a:extLst>
          </p:cNvPr>
          <p:cNvSpPr/>
          <p:nvPr/>
        </p:nvSpPr>
        <p:spPr>
          <a:xfrm>
            <a:off x="609599" y="1091902"/>
            <a:ext cx="6553200" cy="67128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a:t>MISSION</a:t>
            </a:r>
          </a:p>
        </p:txBody>
      </p:sp>
      <p:sp>
        <p:nvSpPr>
          <p:cNvPr id="6" name="Rectangle 5">
            <a:extLst>
              <a:ext uri="{FF2B5EF4-FFF2-40B4-BE49-F238E27FC236}">
                <a16:creationId xmlns:a16="http://schemas.microsoft.com/office/drawing/2014/main" id="{0EAF0271-9139-7B36-AEB4-E47F53BFBB12}"/>
              </a:ext>
            </a:extLst>
          </p:cNvPr>
          <p:cNvSpPr/>
          <p:nvPr/>
        </p:nvSpPr>
        <p:spPr>
          <a:xfrm>
            <a:off x="609599" y="3942142"/>
            <a:ext cx="6553200" cy="67128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a:t>Vision</a:t>
            </a:r>
          </a:p>
        </p:txBody>
      </p:sp>
      <p:pic>
        <p:nvPicPr>
          <p:cNvPr id="7" name="Picture 6">
            <a:extLst>
              <a:ext uri="{FF2B5EF4-FFF2-40B4-BE49-F238E27FC236}">
                <a16:creationId xmlns:a16="http://schemas.microsoft.com/office/drawing/2014/main" id="{55715738-0B44-92C6-29D0-C76CB2967180}"/>
              </a:ext>
            </a:extLst>
          </p:cNvPr>
          <p:cNvPicPr>
            <a:picLocks noChangeAspect="1"/>
          </p:cNvPicPr>
          <p:nvPr/>
        </p:nvPicPr>
        <p:blipFill>
          <a:blip r:embed="rId2"/>
          <a:srcRect/>
          <a:stretch/>
        </p:blipFill>
        <p:spPr>
          <a:xfrm>
            <a:off x="8058327" y="1376220"/>
            <a:ext cx="3462460" cy="2227747"/>
          </a:xfrm>
          <a:prstGeom prst="rect">
            <a:avLst/>
          </a:prstGeom>
        </p:spPr>
      </p:pic>
      <p:pic>
        <p:nvPicPr>
          <p:cNvPr id="8" name="Picture 2" descr="Image result for nuclear safeguards technology ">
            <a:extLst>
              <a:ext uri="{FF2B5EF4-FFF2-40B4-BE49-F238E27FC236}">
                <a16:creationId xmlns:a16="http://schemas.microsoft.com/office/drawing/2014/main" id="{2527F75D-9324-3253-80EF-DED7106BA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327" y="3673430"/>
            <a:ext cx="3462460" cy="230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02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D553-C256-44F4-A884-687C18C3C031}"/>
              </a:ext>
            </a:extLst>
          </p:cNvPr>
          <p:cNvSpPr>
            <a:spLocks noGrp="1"/>
          </p:cNvSpPr>
          <p:nvPr>
            <p:ph type="title"/>
          </p:nvPr>
        </p:nvSpPr>
        <p:spPr/>
        <p:txBody>
          <a:bodyPr anchor="ctr">
            <a:normAutofit/>
          </a:bodyPr>
          <a:lstStyle/>
          <a:p>
            <a:r>
              <a:rPr lang="en-US" sz="4000">
                <a:solidFill>
                  <a:srgbClr val="FFFFFF"/>
                </a:solidFill>
              </a:rPr>
              <a:t>SGs Nuclear Data and Modeling Needs</a:t>
            </a:r>
          </a:p>
        </p:txBody>
      </p:sp>
      <p:graphicFrame>
        <p:nvGraphicFramePr>
          <p:cNvPr id="5" name="Content Placeholder 2">
            <a:extLst>
              <a:ext uri="{FF2B5EF4-FFF2-40B4-BE49-F238E27FC236}">
                <a16:creationId xmlns:a16="http://schemas.microsoft.com/office/drawing/2014/main" id="{D896099C-F24C-1841-E184-3F4B497DD8DC}"/>
              </a:ext>
            </a:extLst>
          </p:cNvPr>
          <p:cNvGraphicFramePr>
            <a:graphicFrameLocks noGrp="1"/>
          </p:cNvGraphicFramePr>
          <p:nvPr>
            <p:ph idx="1"/>
            <p:extLst>
              <p:ext uri="{D42A27DB-BD31-4B8C-83A1-F6EECF244321}">
                <p14:modId xmlns:p14="http://schemas.microsoft.com/office/powerpoint/2010/main" val="2352131706"/>
              </p:ext>
            </p:extLst>
          </p:nvPr>
        </p:nvGraphicFramePr>
        <p:xfrm>
          <a:off x="838200" y="1650540"/>
          <a:ext cx="10515600" cy="3816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A6FECCA-D223-FCC3-82E2-DBE4514E7046}"/>
              </a:ext>
            </a:extLst>
          </p:cNvPr>
          <p:cNvSpPr txBox="1"/>
          <p:nvPr/>
        </p:nvSpPr>
        <p:spPr>
          <a:xfrm>
            <a:off x="687193" y="6306768"/>
            <a:ext cx="52172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chemeClr val="bg1"/>
                </a:solidFill>
                <a:latin typeface="Montserrat"/>
              </a:rPr>
              <a:t>Peace Through Atomic Strength</a:t>
            </a:r>
          </a:p>
        </p:txBody>
      </p:sp>
    </p:spTree>
    <p:extLst>
      <p:ext uri="{BB962C8B-B14F-4D97-AF65-F5344CB8AC3E}">
        <p14:creationId xmlns:p14="http://schemas.microsoft.com/office/powerpoint/2010/main" val="414584113"/>
      </p:ext>
    </p:extLst>
  </p:cSld>
  <p:clrMapOvr>
    <a:masterClrMapping/>
  </p:clrMapOvr>
</p:sld>
</file>

<file path=ppt/theme/theme1.xml><?xml version="1.0" encoding="utf-8"?>
<a:theme xmlns:a="http://schemas.openxmlformats.org/drawingml/2006/main" name="Office Theme">
  <a:themeElements>
    <a:clrScheme name="NNSA Brand 2025">
      <a:dk1>
        <a:sysClr val="windowText" lastClr="000000"/>
      </a:dk1>
      <a:lt1>
        <a:sysClr val="window" lastClr="FFFFFF"/>
      </a:lt1>
      <a:dk2>
        <a:srgbClr val="021E42"/>
      </a:dk2>
      <a:lt2>
        <a:srgbClr val="E3E0DE"/>
      </a:lt2>
      <a:accent1>
        <a:srgbClr val="C50E3D"/>
      </a:accent1>
      <a:accent2>
        <a:srgbClr val="064472"/>
      </a:accent2>
      <a:accent3>
        <a:srgbClr val="911A39"/>
      </a:accent3>
      <a:accent4>
        <a:srgbClr val="AFAEAE"/>
      </a:accent4>
      <a:accent5>
        <a:srgbClr val="C50E3D"/>
      </a:accent5>
      <a:accent6>
        <a:srgbClr val="E3E0DE"/>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NNSA Brand 2025">
      <a:dk1>
        <a:sysClr val="windowText" lastClr="000000"/>
      </a:dk1>
      <a:lt1>
        <a:sysClr val="window" lastClr="FFFFFF"/>
      </a:lt1>
      <a:dk2>
        <a:srgbClr val="021E42"/>
      </a:dk2>
      <a:lt2>
        <a:srgbClr val="E3E0DE"/>
      </a:lt2>
      <a:accent1>
        <a:srgbClr val="C50E3D"/>
      </a:accent1>
      <a:accent2>
        <a:srgbClr val="064472"/>
      </a:accent2>
      <a:accent3>
        <a:srgbClr val="911A39"/>
      </a:accent3>
      <a:accent4>
        <a:srgbClr val="AFAEAE"/>
      </a:accent4>
      <a:accent5>
        <a:srgbClr val="C50E3D"/>
      </a:accent5>
      <a:accent6>
        <a:srgbClr val="E3E0DE"/>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NNSA Brand 2025">
      <a:dk1>
        <a:sysClr val="windowText" lastClr="000000"/>
      </a:dk1>
      <a:lt1>
        <a:sysClr val="window" lastClr="FFFFFF"/>
      </a:lt1>
      <a:dk2>
        <a:srgbClr val="021E42"/>
      </a:dk2>
      <a:lt2>
        <a:srgbClr val="E3E0DE"/>
      </a:lt2>
      <a:accent1>
        <a:srgbClr val="C50E3D"/>
      </a:accent1>
      <a:accent2>
        <a:srgbClr val="064472"/>
      </a:accent2>
      <a:accent3>
        <a:srgbClr val="911A39"/>
      </a:accent3>
      <a:accent4>
        <a:srgbClr val="AFAEAE"/>
      </a:accent4>
      <a:accent5>
        <a:srgbClr val="C50E3D"/>
      </a:accent5>
      <a:accent6>
        <a:srgbClr val="E3E0DE"/>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NNSA Brand 2025">
      <a:dk1>
        <a:sysClr val="windowText" lastClr="000000"/>
      </a:dk1>
      <a:lt1>
        <a:sysClr val="window" lastClr="FFFFFF"/>
      </a:lt1>
      <a:dk2>
        <a:srgbClr val="021E42"/>
      </a:dk2>
      <a:lt2>
        <a:srgbClr val="E3E0DE"/>
      </a:lt2>
      <a:accent1>
        <a:srgbClr val="C50E3D"/>
      </a:accent1>
      <a:accent2>
        <a:srgbClr val="064472"/>
      </a:accent2>
      <a:accent3>
        <a:srgbClr val="911A39"/>
      </a:accent3>
      <a:accent4>
        <a:srgbClr val="AFAEAE"/>
      </a:accent4>
      <a:accent5>
        <a:srgbClr val="C50E3D"/>
      </a:accent5>
      <a:accent6>
        <a:srgbClr val="E3E0DE"/>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Office Theme">
  <a:themeElements>
    <a:clrScheme name="NNSA 2025">
      <a:dk1>
        <a:sysClr val="windowText" lastClr="000000"/>
      </a:dk1>
      <a:lt1>
        <a:sysClr val="window" lastClr="FFFFFF"/>
      </a:lt1>
      <a:dk2>
        <a:srgbClr val="021E42"/>
      </a:dk2>
      <a:lt2>
        <a:srgbClr val="E3E0DE"/>
      </a:lt2>
      <a:accent1>
        <a:srgbClr val="021E42"/>
      </a:accent1>
      <a:accent2>
        <a:srgbClr val="C50E3D"/>
      </a:accent2>
      <a:accent3>
        <a:srgbClr val="E3E0DE"/>
      </a:accent3>
      <a:accent4>
        <a:srgbClr val="064472"/>
      </a:accent4>
      <a:accent5>
        <a:srgbClr val="AFAEAE"/>
      </a:accent5>
      <a:accent6>
        <a:srgbClr val="FFFFFF"/>
      </a:accent6>
      <a:hlink>
        <a:srgbClr val="0A71BE"/>
      </a:hlink>
      <a:folHlink>
        <a:srgbClr val="96607D"/>
      </a:folHlink>
    </a:clrScheme>
    <a:fontScheme name="NNSA 2025">
      <a:majorFont>
        <a:latin typeface="Montserra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7_Office Theme">
  <a:themeElements>
    <a:clrScheme name="NNSA Brand 2025">
      <a:dk1>
        <a:sysClr val="windowText" lastClr="000000"/>
      </a:dk1>
      <a:lt1>
        <a:sysClr val="window" lastClr="FFFFFF"/>
      </a:lt1>
      <a:dk2>
        <a:srgbClr val="021E42"/>
      </a:dk2>
      <a:lt2>
        <a:srgbClr val="E3E0DE"/>
      </a:lt2>
      <a:accent1>
        <a:srgbClr val="C50E3D"/>
      </a:accent1>
      <a:accent2>
        <a:srgbClr val="064472"/>
      </a:accent2>
      <a:accent3>
        <a:srgbClr val="911A39"/>
      </a:accent3>
      <a:accent4>
        <a:srgbClr val="AFAEAE"/>
      </a:accent4>
      <a:accent5>
        <a:srgbClr val="C50E3D"/>
      </a:accent5>
      <a:accent6>
        <a:srgbClr val="E3E0DE"/>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5_Office Theme">
  <a:themeElements>
    <a:clrScheme name="NNSA Brand 2025">
      <a:dk1>
        <a:sysClr val="windowText" lastClr="000000"/>
      </a:dk1>
      <a:lt1>
        <a:sysClr val="window" lastClr="FFFFFF"/>
      </a:lt1>
      <a:dk2>
        <a:srgbClr val="021E42"/>
      </a:dk2>
      <a:lt2>
        <a:srgbClr val="E3E0DE"/>
      </a:lt2>
      <a:accent1>
        <a:srgbClr val="C50E3D"/>
      </a:accent1>
      <a:accent2>
        <a:srgbClr val="064472"/>
      </a:accent2>
      <a:accent3>
        <a:srgbClr val="911A39"/>
      </a:accent3>
      <a:accent4>
        <a:srgbClr val="AFAEAE"/>
      </a:accent4>
      <a:accent5>
        <a:srgbClr val="C50E3D"/>
      </a:accent5>
      <a:accent6>
        <a:srgbClr val="E3E0DE"/>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f52849-dce4-49b1-959e-51e8d1e15033">
      <Terms xmlns="http://schemas.microsoft.com/office/infopath/2007/PartnerControls"/>
    </lcf76f155ced4ddcb4097134ff3c332f>
    <TaxCatchAll xmlns="0a20205c-0631-4ff0-81c6-46eee12fe7e9" xsi:nil="true"/>
    <Descriptionand_x002f_orLabs xmlns="08f52849-dce4-49b1-959e-51e8d1e15033" xsi:nil="true"/>
    <HQNotes xmlns="08f52849-dce4-49b1-959e-51e8d1e15033" xsi:nil="true"/>
    <Kick_x002d_offStatus xmlns="08f52849-dce4-49b1-959e-51e8d1e15033" xsi:nil="true"/>
    <Notes xmlns="08f52849-dce4-49b1-959e-51e8d1e15033" xsi:nil="true"/>
    <ProjChecklist xmlns="08f52849-dce4-49b1-959e-51e8d1e15033">
      <Url xsi:nil="true"/>
      <Description xsi:nil="true"/>
    </ProjChecklist>
    <Kickoff xmlns="08f52849-dce4-49b1-959e-51e8d1e15033" xsi:nil="true"/>
    <FYofDoc xmlns="08f52849-dce4-49b1-959e-51e8d1e15033" xsi:nil="true"/>
    <LeadLab xmlns="08f52849-dce4-49b1-959e-51e8d1e15033" xsi:nil="true"/>
    <DocLink2 xmlns="08f52849-dce4-49b1-959e-51e8d1e15033">
      <Url xsi:nil="true"/>
      <Description xsi:nil="true"/>
    </DocLink2>
    <_x0051_1 xmlns="08f52849-dce4-49b1-959e-51e8d1e15033">false</_x0051_1>
    <LabPOC xmlns="08f52849-dce4-49b1-959e-51e8d1e15033" xsi:nil="true"/>
    <SpecialDeliverables xmlns="08f52849-dce4-49b1-959e-51e8d1e15033" xsi:nil="true"/>
    <Midyear xmlns="08f52849-dce4-49b1-959e-51e8d1e15033">false</Midyear>
    <_x0051_2 xmlns="08f52849-dce4-49b1-959e-51e8d1e15033">false</_x0051_2>
    <LabPOC0 xmlns="08f52849-dce4-49b1-959e-51e8d1e15033">
      <Url xsi:nil="true"/>
      <Description xsi:nil="true"/>
    </LabPOC0>
    <Annual xmlns="08f52849-dce4-49b1-959e-51e8d1e15033">false</Annual>
    <Linktodocs xmlns="08f52849-dce4-49b1-959e-51e8d1e15033">
      <Url xsi:nil="true"/>
      <Description xsi:nil="true"/>
    </Linktodocs>
    <_x0051_3 xmlns="08f52849-dce4-49b1-959e-51e8d1e15033">false</_x0051_3>
    <_x0051_4 xmlns="08f52849-dce4-49b1-959e-51e8d1e15033">false</_x0051_4>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12086490473440BF2001DB84D11813" ma:contentTypeVersion="42" ma:contentTypeDescription="Create a new document." ma:contentTypeScope="" ma:versionID="1d4376ce79bf1dc7b25bc317809dce45">
  <xsd:schema xmlns:xsd="http://www.w3.org/2001/XMLSchema" xmlns:xs="http://www.w3.org/2001/XMLSchema" xmlns:p="http://schemas.microsoft.com/office/2006/metadata/properties" xmlns:ns1="http://schemas.microsoft.com/sharepoint/v3" xmlns:ns2="08f52849-dce4-49b1-959e-51e8d1e15033" xmlns:ns3="3ea7356d-eb79-4cde-a822-302839f86ba7" xmlns:ns4="0a20205c-0631-4ff0-81c6-46eee12fe7e9" targetNamespace="http://schemas.microsoft.com/office/2006/metadata/properties" ma:root="true" ma:fieldsID="b078172cee20a3cd78442ec5ec9d6dca" ns1:_="" ns2:_="" ns3:_="" ns4:_="">
    <xsd:import namespace="http://schemas.microsoft.com/sharepoint/v3"/>
    <xsd:import namespace="08f52849-dce4-49b1-959e-51e8d1e15033"/>
    <xsd:import namespace="3ea7356d-eb79-4cde-a822-302839f86ba7"/>
    <xsd:import namespace="0a20205c-0631-4ff0-81c6-46eee12fe7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SearchProperties" minOccurs="0"/>
                <xsd:element ref="ns2:MediaServiceLocation" minOccurs="0"/>
                <xsd:element ref="ns2:MediaLengthInSeconds" minOccurs="0"/>
                <xsd:element ref="ns2:MediaServiceBillingMetadata" minOccurs="0"/>
                <xsd:element ref="ns2:Descriptionand_x002f_orLabs" minOccurs="0"/>
                <xsd:element ref="ns2:HQNotes" minOccurs="0"/>
                <xsd:element ref="ns2:Kick_x002d_offStatus" minOccurs="0"/>
                <xsd:element ref="ns2:Notes" minOccurs="0"/>
                <xsd:element ref="ns2:ProjChecklist" minOccurs="0"/>
                <xsd:element ref="ns2:_x0051_2" minOccurs="0"/>
                <xsd:element ref="ns2:SpecialDeliverables" minOccurs="0"/>
                <xsd:element ref="ns2:LeadLab" minOccurs="0"/>
                <xsd:element ref="ns2:Linktodocs" minOccurs="0"/>
                <xsd:element ref="ns2:DocLink2" minOccurs="0"/>
                <xsd:element ref="ns2:_x0051_3" minOccurs="0"/>
                <xsd:element ref="ns2:_x0051_4" minOccurs="0"/>
                <xsd:element ref="ns2:Midyear" minOccurs="0"/>
                <xsd:element ref="ns2:Annual" minOccurs="0"/>
                <xsd:element ref="ns2:_x0051_1" minOccurs="0"/>
                <xsd:element ref="ns2:LabPOC" minOccurs="0"/>
                <xsd:element ref="ns2:LabPOC0" minOccurs="0"/>
                <xsd:element ref="ns2:Kickoff" minOccurs="0"/>
                <xsd:element ref="ns2:FYofDoc"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3" nillable="true" ma:displayName="Unified Compliance Policy Properties" ma:hidden="true" ma:internalName="_ip_UnifiedCompliancePolicyProperties">
      <xsd:simpleType>
        <xsd:restriction base="dms:Note"/>
      </xsd:simpleType>
    </xsd:element>
    <xsd:element name="_ip_UnifiedCompliancePolicyUIAction" ma:index="4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f52849-dce4-49b1-959e-51e8d1e150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Descriptionand_x002f_orLabs" ma:index="24" nillable="true" ma:displayName="WBS" ma:format="Dropdown" ma:internalName="Descriptionand_x002f_orLabs">
      <xsd:simpleType>
        <xsd:restriction base="dms:Text">
          <xsd:maxLength value="255"/>
        </xsd:restriction>
      </xsd:simpleType>
    </xsd:element>
    <xsd:element name="HQNotes" ma:index="25" nillable="true" ma:displayName="HQ Notes" ma:description="Add actions/follow-up needed or other notes" ma:format="Dropdown" ma:internalName="HQNotes">
      <xsd:simpleType>
        <xsd:restriction base="dms:Text">
          <xsd:maxLength value="255"/>
        </xsd:restriction>
      </xsd:simpleType>
    </xsd:element>
    <xsd:element name="Kick_x002d_offStatus" ma:index="26" nillable="true" ma:displayName="Project Lead" ma:format="Dropdown" ma:internalName="Kick_x002d_offStatus">
      <xsd:simpleType>
        <xsd:restriction base="dms:Text">
          <xsd:maxLength value="255"/>
        </xsd:restriction>
      </xsd:simpleType>
    </xsd:element>
    <xsd:element name="Notes" ma:index="27" nillable="true" ma:displayName="Notes" ma:format="Dropdown" ma:internalName="Notes">
      <xsd:simpleType>
        <xsd:restriction base="dms:Note">
          <xsd:maxLength value="255"/>
        </xsd:restriction>
      </xsd:simpleType>
    </xsd:element>
    <xsd:element name="ProjChecklist" ma:index="28" nillable="true" ma:displayName="Kickoff?" ma:format="Image" ma:internalName="ProjChecklist">
      <xsd:complexType>
        <xsd:complexContent>
          <xsd:extension base="dms:URL">
            <xsd:sequence>
              <xsd:element name="Url" type="dms:ValidUrl" minOccurs="0" nillable="true"/>
              <xsd:element name="Description" type="xsd:string" nillable="true"/>
            </xsd:sequence>
          </xsd:extension>
        </xsd:complexContent>
      </xsd:complexType>
    </xsd:element>
    <xsd:element name="_x0051_2" ma:index="29" nillable="true" ma:displayName="Q2" ma:default="0" ma:format="Dropdown" ma:internalName="_x0051_2">
      <xsd:simpleType>
        <xsd:restriction base="dms:Boolean"/>
      </xsd:simpleType>
    </xsd:element>
    <xsd:element name="SpecialDeliverables" ma:index="30" nillable="true" ma:displayName="Special Deliverables" ma:description="Deliverables unique to a particular project" ma:format="Dropdown" ma:internalName="SpecialDeliverables">
      <xsd:simpleType>
        <xsd:restriction base="dms:Note">
          <xsd:maxLength value="255"/>
        </xsd:restriction>
      </xsd:simpleType>
    </xsd:element>
    <xsd:element name="LeadLab" ma:index="31" nillable="true" ma:displayName="Lead Lab" ma:format="Dropdown" ma:internalName="LeadLab">
      <xsd:simpleType>
        <xsd:restriction base="dms:Text">
          <xsd:maxLength value="255"/>
        </xsd:restriction>
      </xsd:simpleType>
    </xsd:element>
    <xsd:element name="Linktodocs" ma:index="32" nillable="true" ma:displayName="Doc Link 1" ma:format="Hyperlink" ma:internalName="Linktodocs">
      <xsd:complexType>
        <xsd:complexContent>
          <xsd:extension base="dms:URL">
            <xsd:sequence>
              <xsd:element name="Url" type="dms:ValidUrl" minOccurs="0" nillable="true"/>
              <xsd:element name="Description" type="xsd:string" nillable="true"/>
            </xsd:sequence>
          </xsd:extension>
        </xsd:complexContent>
      </xsd:complexType>
    </xsd:element>
    <xsd:element name="DocLink2" ma:index="33" nillable="true" ma:displayName="Doc Link 2" ma:format="Hyperlink" ma:internalName="DocLink2">
      <xsd:complexType>
        <xsd:complexContent>
          <xsd:extension base="dms:URL">
            <xsd:sequence>
              <xsd:element name="Url" type="dms:ValidUrl" minOccurs="0" nillable="true"/>
              <xsd:element name="Description" type="xsd:string" nillable="true"/>
            </xsd:sequence>
          </xsd:extension>
        </xsd:complexContent>
      </xsd:complexType>
    </xsd:element>
    <xsd:element name="_x0051_3" ma:index="34" nillable="true" ma:displayName="Q3" ma:default="0" ma:format="Dropdown" ma:internalName="_x0051_3">
      <xsd:simpleType>
        <xsd:restriction base="dms:Boolean"/>
      </xsd:simpleType>
    </xsd:element>
    <xsd:element name="_x0051_4" ma:index="35" nillable="true" ma:displayName="Q4" ma:default="0" ma:format="Dropdown" ma:internalName="_x0051_4">
      <xsd:simpleType>
        <xsd:restriction base="dms:Boolean"/>
      </xsd:simpleType>
    </xsd:element>
    <xsd:element name="Midyear" ma:index="36" nillable="true" ma:displayName="Midyear" ma:default="0" ma:format="Dropdown" ma:internalName="Midyear">
      <xsd:simpleType>
        <xsd:restriction base="dms:Boolean"/>
      </xsd:simpleType>
    </xsd:element>
    <xsd:element name="Annual" ma:index="37" nillable="true" ma:displayName="Annual" ma:default="0" ma:format="Dropdown" ma:internalName="Annual">
      <xsd:simpleType>
        <xsd:restriction base="dms:Boolean"/>
      </xsd:simpleType>
    </xsd:element>
    <xsd:element name="_x0051_1" ma:index="38" nillable="true" ma:displayName="Q1" ma:default="0" ma:format="Dropdown" ma:internalName="_x0051_1">
      <xsd:simpleType>
        <xsd:restriction base="dms:Boolean"/>
      </xsd:simpleType>
    </xsd:element>
    <xsd:element name="LabPOC" ma:index="39" nillable="true" ma:displayName="Lab POCx" ma:format="Dropdown" ma:internalName="LabPOC">
      <xsd:simpleType>
        <xsd:restriction base="dms:Text">
          <xsd:maxLength value="255"/>
        </xsd:restriction>
      </xsd:simpleType>
    </xsd:element>
    <xsd:element name="LabPOC0" ma:index="40" nillable="true" ma:displayName="Lab POC" ma:format="Hyperlink" ma:internalName="LabPOC0">
      <xsd:complexType>
        <xsd:complexContent>
          <xsd:extension base="dms:URL">
            <xsd:sequence>
              <xsd:element name="Url" type="dms:ValidUrl" minOccurs="0" nillable="true"/>
              <xsd:element name="Description" type="xsd:string" nillable="true"/>
            </xsd:sequence>
          </xsd:extension>
        </xsd:complexContent>
      </xsd:complexType>
    </xsd:element>
    <xsd:element name="Kickoff" ma:index="41" nillable="true" ma:displayName="Kickoff" ma:format="DateOnly" ma:internalName="Kickoff">
      <xsd:simpleType>
        <xsd:restriction base="dms:DateTime"/>
      </xsd:simpleType>
    </xsd:element>
    <xsd:element name="FYofDoc" ma:index="42" nillable="true" ma:displayName="FY of Doc" ma:format="Dropdown" ma:internalName="FYofDo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a7356d-eb79-4cde-a822-302839f86b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20205c-0631-4ff0-81c6-46eee12fe7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ef636a-6f35-43d4-8575-dcae2f27d0e7}" ma:internalName="TaxCatchAll" ma:showField="CatchAllData" ma:web="3ea7356d-eb79-4cde-a822-302839f86b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80D5D3-E0CD-44B0-8E37-C3630286E9D8}">
  <ds:schemaRefs>
    <ds:schemaRef ds:uri="http://schemas.microsoft.com/sharepoint/v3/contenttype/forms"/>
  </ds:schemaRefs>
</ds:datastoreItem>
</file>

<file path=customXml/itemProps2.xml><?xml version="1.0" encoding="utf-8"?>
<ds:datastoreItem xmlns:ds="http://schemas.openxmlformats.org/officeDocument/2006/customXml" ds:itemID="{A4BEE2B8-ED5C-4B5D-8FC7-A251AE9BE165}">
  <ds:schemaRefs>
    <ds:schemaRef ds:uri="http://schemas.openxmlformats.org/package/2006/metadata/core-properties"/>
    <ds:schemaRef ds:uri="http://purl.org/dc/terms/"/>
    <ds:schemaRef ds:uri="http://www.w3.org/XML/1998/namespace"/>
    <ds:schemaRef ds:uri="08f52849-dce4-49b1-959e-51e8d1e15033"/>
    <ds:schemaRef ds:uri="http://schemas.microsoft.com/office/2006/documentManagement/types"/>
    <ds:schemaRef ds:uri="http://schemas.microsoft.com/office/2006/metadata/properties"/>
    <ds:schemaRef ds:uri="0a20205c-0631-4ff0-81c6-46eee12fe7e9"/>
    <ds:schemaRef ds:uri="http://purl.org/dc/elements/1.1/"/>
    <ds:schemaRef ds:uri="http://schemas.microsoft.com/office/infopath/2007/PartnerControls"/>
    <ds:schemaRef ds:uri="3ea7356d-eb79-4cde-a822-302839f86ba7"/>
    <ds:schemaRef ds:uri="http://purl.org/dc/dcmitype/"/>
  </ds:schemaRefs>
</ds:datastoreItem>
</file>

<file path=customXml/itemProps3.xml><?xml version="1.0" encoding="utf-8"?>
<ds:datastoreItem xmlns:ds="http://schemas.openxmlformats.org/officeDocument/2006/customXml" ds:itemID="{98C3BFE0-2FB6-413F-B0F8-DC949928DBE0}"/>
</file>

<file path=docProps/app.xml><?xml version="1.0" encoding="utf-8"?>
<Properties xmlns="http://schemas.openxmlformats.org/officeDocument/2006/extended-properties" xmlns:vt="http://schemas.openxmlformats.org/officeDocument/2006/docPropsVTypes">
  <TotalTime>11</TotalTime>
  <Words>375</Words>
  <Application>Microsoft Office PowerPoint</Application>
  <PresentationFormat>Widescreen</PresentationFormat>
  <Paragraphs>42</Paragraphs>
  <Slides>6</Slides>
  <Notes>5</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6</vt:i4>
      </vt:variant>
    </vt:vector>
  </HeadingPairs>
  <TitlesOfParts>
    <vt:vector size="17" baseType="lpstr">
      <vt:lpstr>Aptos</vt:lpstr>
      <vt:lpstr>Arial</vt:lpstr>
      <vt:lpstr>Calibri</vt:lpstr>
      <vt:lpstr>Montserrat</vt:lpstr>
      <vt:lpstr>Office Theme</vt:lpstr>
      <vt:lpstr>1_Office Theme</vt:lpstr>
      <vt:lpstr>2_Office Theme</vt:lpstr>
      <vt:lpstr>3_Office Theme</vt:lpstr>
      <vt:lpstr>4_Office Theme</vt:lpstr>
      <vt:lpstr>7_Office Theme</vt:lpstr>
      <vt:lpstr>5_Office Theme</vt:lpstr>
      <vt:lpstr>Nuclear Data Needs for Safeguards</vt:lpstr>
      <vt:lpstr>PowerPoint Presentation</vt:lpstr>
      <vt:lpstr>International Nuclear Safeguards Detect and deter proliferation and undeclared nuclear activities</vt:lpstr>
      <vt:lpstr>PowerPoint Presentation</vt:lpstr>
      <vt:lpstr>Safeguards Technology Development </vt:lpstr>
      <vt:lpstr>SGs Nuclear Data and Modeling Needs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Valerie Levine</dc:creator>
  <cp:lastModifiedBy>Smith, Ruth R.</cp:lastModifiedBy>
  <cp:revision>1</cp:revision>
  <cp:lastPrinted>2025-09-12T16:13:46Z</cp:lastPrinted>
  <dcterms:created xsi:type="dcterms:W3CDTF">2025-09-10T18:06:41Z</dcterms:created>
  <dcterms:modified xsi:type="dcterms:W3CDTF">2026-01-21T22:27:34Z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0x0101003112086490473440BF2001DB84D11813</vt:lpwstr>
  </property>
  <property fmtid="{D5CDD505-2E9C-101B-9397-08002B2CF9AE}" pid="3" name="MediaServiceImageTags">
    <vt:lpwstr/>
  </property>
</Properties>
</file>