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4"/>
  </p:sldMasterIdLst>
  <p:notesMasterIdLst>
    <p:notesMasterId r:id="rId15"/>
  </p:notesMasterIdLst>
  <p:handoutMasterIdLst>
    <p:handoutMasterId r:id="rId16"/>
  </p:handoutMasterIdLst>
  <p:sldIdLst>
    <p:sldId id="5942" r:id="rId5"/>
    <p:sldId id="261" r:id="rId6"/>
    <p:sldId id="385" r:id="rId7"/>
    <p:sldId id="303" r:id="rId8"/>
    <p:sldId id="2147470269" r:id="rId9"/>
    <p:sldId id="5870" r:id="rId10"/>
    <p:sldId id="2147470272" r:id="rId11"/>
    <p:sldId id="2147470273" r:id="rId12"/>
    <p:sldId id="5826" r:id="rId13"/>
    <p:sldId id="5834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uju" initials="" lastIdx="3" clrIdx="0"/>
  <p:cmAuthor id="1" name="Nathan Bak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CC"/>
    <a:srgbClr val="FFF2CC"/>
    <a:srgbClr val="FCF3D8"/>
    <a:srgbClr val="FFFF00"/>
    <a:srgbClr val="EEF319"/>
    <a:srgbClr val="FFFFFF"/>
    <a:srgbClr val="000099"/>
    <a:srgbClr val="106636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C2D708-347E-41D4-BB3C-E4265B8E7432}" v="24" dt="2026-02-05T21:47:46.0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317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60E6D-6F0F-4AD9-A56D-184929029081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72D0C1B-F29C-4C47-AF64-F71BF2E4E502}">
      <dgm:prSet phldrT="[Text]" custT="1"/>
      <dgm:spPr/>
      <dgm:t>
        <a:bodyPr/>
        <a:lstStyle/>
        <a:p>
          <a:r>
            <a:rPr lang="en-US" sz="2400"/>
            <a:t>Increase pace of </a:t>
          </a:r>
          <a:br>
            <a:rPr lang="en-US" sz="2400"/>
          </a:br>
          <a:r>
            <a:rPr lang="en-US" sz="2400"/>
            <a:t>scientific discovery</a:t>
          </a:r>
        </a:p>
      </dgm:t>
    </dgm:pt>
    <dgm:pt modelId="{D603F6B2-1C13-4BCC-B7C8-9A4151ED592B}" type="parTrans" cxnId="{EA7A19DE-30C5-4A21-959D-E59CC0598BE4}">
      <dgm:prSet/>
      <dgm:spPr/>
      <dgm:t>
        <a:bodyPr/>
        <a:lstStyle/>
        <a:p>
          <a:endParaRPr lang="en-US"/>
        </a:p>
      </dgm:t>
    </dgm:pt>
    <dgm:pt modelId="{20FD36E2-7B22-4769-A651-75F60F480B53}" type="sibTrans" cxnId="{EA7A19DE-30C5-4A21-959D-E59CC0598BE4}">
      <dgm:prSet/>
      <dgm:spPr/>
      <dgm:t>
        <a:bodyPr/>
        <a:lstStyle/>
        <a:p>
          <a:endParaRPr lang="en-US"/>
        </a:p>
      </dgm:t>
    </dgm:pt>
    <dgm:pt modelId="{D52DF6B3-B9A6-4F83-95D7-74BBCE4FB43A}">
      <dgm:prSet phldrT="[Text]" custT="1"/>
      <dgm:spPr/>
      <dgm:t>
        <a:bodyPr/>
        <a:lstStyle/>
        <a:p>
          <a:r>
            <a:rPr lang="en-US" sz="2400"/>
            <a:t>Protect integrity, enhance value of science</a:t>
          </a:r>
        </a:p>
      </dgm:t>
    </dgm:pt>
    <dgm:pt modelId="{42753AF7-F4AB-4439-8F32-1BF822FF5BAC}" type="parTrans" cxnId="{41FFAE68-5721-47FD-8ED6-4C371002DF01}">
      <dgm:prSet/>
      <dgm:spPr/>
      <dgm:t>
        <a:bodyPr/>
        <a:lstStyle/>
        <a:p>
          <a:endParaRPr lang="en-US"/>
        </a:p>
      </dgm:t>
    </dgm:pt>
    <dgm:pt modelId="{580EF614-DC2C-44F7-8E82-005F496EBBBB}" type="sibTrans" cxnId="{41FFAE68-5721-47FD-8ED6-4C371002DF01}">
      <dgm:prSet/>
      <dgm:spPr/>
      <dgm:t>
        <a:bodyPr/>
        <a:lstStyle/>
        <a:p>
          <a:endParaRPr lang="en-US"/>
        </a:p>
      </dgm:t>
    </dgm:pt>
    <dgm:pt modelId="{A0E5E107-6B7A-41A1-AB5E-ACEDD2112F2B}">
      <dgm:prSet phldrT="[Text]" custT="1"/>
      <dgm:spPr/>
      <dgm:t>
        <a:bodyPr/>
        <a:lstStyle/>
        <a:p>
          <a:r>
            <a:rPr lang="en-US" sz="2300" dirty="0"/>
            <a:t>Scientific Data Management Principles</a:t>
          </a:r>
        </a:p>
      </dgm:t>
    </dgm:pt>
    <dgm:pt modelId="{66A6D8C7-EE78-41A8-A7E1-80F45A4227A6}" type="parTrans" cxnId="{C101BF16-0C89-4C20-8565-069BE2D4A4EF}">
      <dgm:prSet/>
      <dgm:spPr/>
      <dgm:t>
        <a:bodyPr/>
        <a:lstStyle/>
        <a:p>
          <a:endParaRPr lang="en-US"/>
        </a:p>
      </dgm:t>
    </dgm:pt>
    <dgm:pt modelId="{DF4EE8A9-C011-402A-83F4-CEBB4A08E806}" type="sibTrans" cxnId="{C101BF16-0C89-4C20-8565-069BE2D4A4EF}">
      <dgm:prSet/>
      <dgm:spPr/>
      <dgm:t>
        <a:bodyPr/>
        <a:lstStyle/>
        <a:p>
          <a:endParaRPr lang="en-US"/>
        </a:p>
      </dgm:t>
    </dgm:pt>
    <dgm:pt modelId="{1827E123-586C-44A7-8324-FD959801173D}">
      <dgm:prSet custT="1"/>
      <dgm:spPr/>
      <dgm:t>
        <a:bodyPr/>
        <a:lstStyle/>
        <a:p>
          <a:r>
            <a:rPr lang="en-US" sz="2400"/>
            <a:t>Maximize appropriate </a:t>
          </a:r>
          <a:br>
            <a:rPr lang="en-US" sz="2400"/>
          </a:br>
          <a:r>
            <a:rPr lang="en-US" sz="2400"/>
            <a:t>data sharing</a:t>
          </a:r>
        </a:p>
      </dgm:t>
    </dgm:pt>
    <dgm:pt modelId="{72129A57-F616-49E7-9D23-56F227A37D32}" type="parTrans" cxnId="{A8989F10-F52E-4AC5-9EA5-CED329BD206C}">
      <dgm:prSet/>
      <dgm:spPr/>
      <dgm:t>
        <a:bodyPr/>
        <a:lstStyle/>
        <a:p>
          <a:endParaRPr lang="en-US"/>
        </a:p>
      </dgm:t>
    </dgm:pt>
    <dgm:pt modelId="{F2BDEE36-E4E3-4185-817F-25779E93E75D}" type="sibTrans" cxnId="{A8989F10-F52E-4AC5-9EA5-CED329BD206C}">
      <dgm:prSet/>
      <dgm:spPr/>
      <dgm:t>
        <a:bodyPr/>
        <a:lstStyle/>
        <a:p>
          <a:endParaRPr lang="en-US"/>
        </a:p>
      </dgm:t>
    </dgm:pt>
    <dgm:pt modelId="{E6398E50-0E4C-488C-A3D6-776B0E206829}" type="pres">
      <dgm:prSet presAssocID="{4DA60E6D-6F0F-4AD9-A56D-184929029081}" presName="composite" presStyleCnt="0">
        <dgm:presLayoutVars>
          <dgm:chMax val="1"/>
          <dgm:dir/>
          <dgm:resizeHandles val="exact"/>
        </dgm:presLayoutVars>
      </dgm:prSet>
      <dgm:spPr/>
    </dgm:pt>
    <dgm:pt modelId="{13BF3D95-39B1-4234-935B-EEB64C12BBD8}" type="pres">
      <dgm:prSet presAssocID="{A0E5E107-6B7A-41A1-AB5E-ACEDD2112F2B}" presName="roof" presStyleLbl="dkBgShp" presStyleIdx="0" presStyleCnt="2"/>
      <dgm:spPr/>
    </dgm:pt>
    <dgm:pt modelId="{B9F9D8C4-8071-4367-BD2F-047C189070D3}" type="pres">
      <dgm:prSet presAssocID="{A0E5E107-6B7A-41A1-AB5E-ACEDD2112F2B}" presName="pillars" presStyleCnt="0"/>
      <dgm:spPr/>
    </dgm:pt>
    <dgm:pt modelId="{A13EFD1B-0EF4-427F-AE46-4D278D8DC5E6}" type="pres">
      <dgm:prSet presAssocID="{A0E5E107-6B7A-41A1-AB5E-ACEDD2112F2B}" presName="pillar1" presStyleLbl="node1" presStyleIdx="0" presStyleCnt="3">
        <dgm:presLayoutVars>
          <dgm:bulletEnabled val="1"/>
        </dgm:presLayoutVars>
      </dgm:prSet>
      <dgm:spPr/>
    </dgm:pt>
    <dgm:pt modelId="{FBB686BE-7444-4452-95B4-E6A57C36500F}" type="pres">
      <dgm:prSet presAssocID="{D52DF6B3-B9A6-4F83-95D7-74BBCE4FB43A}" presName="pillarX" presStyleLbl="node1" presStyleIdx="1" presStyleCnt="3">
        <dgm:presLayoutVars>
          <dgm:bulletEnabled val="1"/>
        </dgm:presLayoutVars>
      </dgm:prSet>
      <dgm:spPr/>
    </dgm:pt>
    <dgm:pt modelId="{51271F0C-FB3A-4EB4-9BB4-EBE6320DD75C}" type="pres">
      <dgm:prSet presAssocID="{1827E123-586C-44A7-8324-FD959801173D}" presName="pillarX" presStyleLbl="node1" presStyleIdx="2" presStyleCnt="3">
        <dgm:presLayoutVars>
          <dgm:bulletEnabled val="1"/>
        </dgm:presLayoutVars>
      </dgm:prSet>
      <dgm:spPr/>
    </dgm:pt>
    <dgm:pt modelId="{68AFE024-8425-4A4E-992E-E189F1673CF6}" type="pres">
      <dgm:prSet presAssocID="{A0E5E107-6B7A-41A1-AB5E-ACEDD2112F2B}" presName="base" presStyleLbl="dkBgShp" presStyleIdx="1" presStyleCnt="2"/>
      <dgm:spPr/>
    </dgm:pt>
  </dgm:ptLst>
  <dgm:cxnLst>
    <dgm:cxn modelId="{A8989F10-F52E-4AC5-9EA5-CED329BD206C}" srcId="{A0E5E107-6B7A-41A1-AB5E-ACEDD2112F2B}" destId="{1827E123-586C-44A7-8324-FD959801173D}" srcOrd="2" destOrd="0" parTransId="{72129A57-F616-49E7-9D23-56F227A37D32}" sibTransId="{F2BDEE36-E4E3-4185-817F-25779E93E75D}"/>
    <dgm:cxn modelId="{DE955D12-DA04-46BE-931A-7E40BB00B31F}" type="presOf" srcId="{A0E5E107-6B7A-41A1-AB5E-ACEDD2112F2B}" destId="{13BF3D95-39B1-4234-935B-EEB64C12BBD8}" srcOrd="0" destOrd="0" presId="urn:microsoft.com/office/officeart/2005/8/layout/hList3"/>
    <dgm:cxn modelId="{C101BF16-0C89-4C20-8565-069BE2D4A4EF}" srcId="{4DA60E6D-6F0F-4AD9-A56D-184929029081}" destId="{A0E5E107-6B7A-41A1-AB5E-ACEDD2112F2B}" srcOrd="0" destOrd="0" parTransId="{66A6D8C7-EE78-41A8-A7E1-80F45A4227A6}" sibTransId="{DF4EE8A9-C011-402A-83F4-CEBB4A08E806}"/>
    <dgm:cxn modelId="{71629631-E913-4F5D-9F1C-A498B2C0D17D}" type="presOf" srcId="{1827E123-586C-44A7-8324-FD959801173D}" destId="{51271F0C-FB3A-4EB4-9BB4-EBE6320DD75C}" srcOrd="0" destOrd="0" presId="urn:microsoft.com/office/officeart/2005/8/layout/hList3"/>
    <dgm:cxn modelId="{41FFAE68-5721-47FD-8ED6-4C371002DF01}" srcId="{A0E5E107-6B7A-41A1-AB5E-ACEDD2112F2B}" destId="{D52DF6B3-B9A6-4F83-95D7-74BBCE4FB43A}" srcOrd="1" destOrd="0" parTransId="{42753AF7-F4AB-4439-8F32-1BF822FF5BAC}" sibTransId="{580EF614-DC2C-44F7-8E82-005F496EBBBB}"/>
    <dgm:cxn modelId="{253E309E-D172-4CEE-B435-A9CD0A3934F3}" type="presOf" srcId="{D52DF6B3-B9A6-4F83-95D7-74BBCE4FB43A}" destId="{FBB686BE-7444-4452-95B4-E6A57C36500F}" srcOrd="0" destOrd="0" presId="urn:microsoft.com/office/officeart/2005/8/layout/hList3"/>
    <dgm:cxn modelId="{49FC7ECC-26AB-4B57-90F9-5CF832153736}" type="presOf" srcId="{272D0C1B-F29C-4C47-AF64-F71BF2E4E502}" destId="{A13EFD1B-0EF4-427F-AE46-4D278D8DC5E6}" srcOrd="0" destOrd="0" presId="urn:microsoft.com/office/officeart/2005/8/layout/hList3"/>
    <dgm:cxn modelId="{A41C36D7-A46C-4CC1-A578-690193A98D03}" type="presOf" srcId="{4DA60E6D-6F0F-4AD9-A56D-184929029081}" destId="{E6398E50-0E4C-488C-A3D6-776B0E206829}" srcOrd="0" destOrd="0" presId="urn:microsoft.com/office/officeart/2005/8/layout/hList3"/>
    <dgm:cxn modelId="{EA7A19DE-30C5-4A21-959D-E59CC0598BE4}" srcId="{A0E5E107-6B7A-41A1-AB5E-ACEDD2112F2B}" destId="{272D0C1B-F29C-4C47-AF64-F71BF2E4E502}" srcOrd="0" destOrd="0" parTransId="{D603F6B2-1C13-4BCC-B7C8-9A4151ED592B}" sibTransId="{20FD36E2-7B22-4769-A651-75F60F480B53}"/>
    <dgm:cxn modelId="{11484815-7763-4383-AA49-73C503CC2A3D}" type="presParOf" srcId="{E6398E50-0E4C-488C-A3D6-776B0E206829}" destId="{13BF3D95-39B1-4234-935B-EEB64C12BBD8}" srcOrd="0" destOrd="0" presId="urn:microsoft.com/office/officeart/2005/8/layout/hList3"/>
    <dgm:cxn modelId="{4D301940-2856-4AC0-995A-E9EDE7ED316D}" type="presParOf" srcId="{E6398E50-0E4C-488C-A3D6-776B0E206829}" destId="{B9F9D8C4-8071-4367-BD2F-047C189070D3}" srcOrd="1" destOrd="0" presId="urn:microsoft.com/office/officeart/2005/8/layout/hList3"/>
    <dgm:cxn modelId="{E42C68F4-A547-4836-92B7-BE30078748A7}" type="presParOf" srcId="{B9F9D8C4-8071-4367-BD2F-047C189070D3}" destId="{A13EFD1B-0EF4-427F-AE46-4D278D8DC5E6}" srcOrd="0" destOrd="0" presId="urn:microsoft.com/office/officeart/2005/8/layout/hList3"/>
    <dgm:cxn modelId="{60A7B4C7-AE19-4D82-BF79-5E246E22E55E}" type="presParOf" srcId="{B9F9D8C4-8071-4367-BD2F-047C189070D3}" destId="{FBB686BE-7444-4452-95B4-E6A57C36500F}" srcOrd="1" destOrd="0" presId="urn:microsoft.com/office/officeart/2005/8/layout/hList3"/>
    <dgm:cxn modelId="{0241940A-EF80-44E1-939E-42D86C105731}" type="presParOf" srcId="{B9F9D8C4-8071-4367-BD2F-047C189070D3}" destId="{51271F0C-FB3A-4EB4-9BB4-EBE6320DD75C}" srcOrd="2" destOrd="0" presId="urn:microsoft.com/office/officeart/2005/8/layout/hList3"/>
    <dgm:cxn modelId="{1C4668EA-8BA9-4740-A7F8-3583135AD939}" type="presParOf" srcId="{E6398E50-0E4C-488C-A3D6-776B0E206829}" destId="{68AFE024-8425-4A4E-992E-E189F1673CF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A60E6D-6F0F-4AD9-A56D-184929029081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0E5E107-6B7A-41A1-AB5E-ACEDD2112F2B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Data Management and Sharing Plan (DMSP) Requirements</a:t>
          </a:r>
        </a:p>
      </dgm:t>
    </dgm:pt>
    <dgm:pt modelId="{66A6D8C7-EE78-41A8-A7E1-80F45A4227A6}" type="parTrans" cxnId="{C101BF16-0C89-4C20-8565-069BE2D4A4EF}">
      <dgm:prSet/>
      <dgm:spPr/>
      <dgm:t>
        <a:bodyPr/>
        <a:lstStyle/>
        <a:p>
          <a:endParaRPr lang="en-US"/>
        </a:p>
      </dgm:t>
    </dgm:pt>
    <dgm:pt modelId="{DF4EE8A9-C011-402A-83F4-CEBB4A08E806}" type="sibTrans" cxnId="{C101BF16-0C89-4C20-8565-069BE2D4A4EF}">
      <dgm:prSet/>
      <dgm:spPr/>
      <dgm:t>
        <a:bodyPr/>
        <a:lstStyle/>
        <a:p>
          <a:endParaRPr lang="en-US"/>
        </a:p>
      </dgm:t>
    </dgm:pt>
    <dgm:pt modelId="{8FBBA684-4CCB-4B28-B71B-37BD0E771C70}">
      <dgm:prSet phldrT="[Text]"/>
      <dgm:spPr/>
      <dgm:t>
        <a:bodyPr/>
        <a:lstStyle/>
        <a:p>
          <a:r>
            <a:rPr lang="en-US"/>
            <a:t>Validation and replication of results</a:t>
          </a:r>
        </a:p>
      </dgm:t>
    </dgm:pt>
    <dgm:pt modelId="{AA0C7237-8A31-4E37-B8A4-D161026C6AD6}" type="parTrans" cxnId="{D80A517A-142B-4076-A4A5-DE91D13FCB71}">
      <dgm:prSet/>
      <dgm:spPr/>
      <dgm:t>
        <a:bodyPr/>
        <a:lstStyle/>
        <a:p>
          <a:endParaRPr lang="en-US"/>
        </a:p>
      </dgm:t>
    </dgm:pt>
    <dgm:pt modelId="{25776E70-C9BE-4BD2-8E1B-00ACFB3E7C4F}" type="sibTrans" cxnId="{D80A517A-142B-4076-A4A5-DE91D13FCB71}">
      <dgm:prSet/>
      <dgm:spPr/>
      <dgm:t>
        <a:bodyPr/>
        <a:lstStyle/>
        <a:p>
          <a:endParaRPr lang="en-US"/>
        </a:p>
      </dgm:t>
    </dgm:pt>
    <dgm:pt modelId="{4DDF2512-2B7C-4EFD-ADBC-C8C83782F6EE}">
      <dgm:prSet/>
      <dgm:spPr/>
      <dgm:t>
        <a:bodyPr/>
        <a:lstStyle/>
        <a:p>
          <a:r>
            <a: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Timely and fair access</a:t>
          </a:r>
        </a:p>
      </dgm:t>
    </dgm:pt>
    <dgm:pt modelId="{397B3A17-7BE7-4C86-96E8-BEE2CB537D35}" type="parTrans" cxnId="{0380C518-5754-4A55-BA31-1730EDA1FD46}">
      <dgm:prSet/>
      <dgm:spPr/>
      <dgm:t>
        <a:bodyPr/>
        <a:lstStyle/>
        <a:p>
          <a:endParaRPr lang="en-US"/>
        </a:p>
      </dgm:t>
    </dgm:pt>
    <dgm:pt modelId="{ACC0D7EB-4ABD-46C3-9B2A-D4DE4DEAB8E5}" type="sibTrans" cxnId="{0380C518-5754-4A55-BA31-1730EDA1FD46}">
      <dgm:prSet/>
      <dgm:spPr/>
      <dgm:t>
        <a:bodyPr/>
        <a:lstStyle/>
        <a:p>
          <a:endParaRPr lang="en-US"/>
        </a:p>
      </dgm:t>
    </dgm:pt>
    <dgm:pt modelId="{6B9D6FFF-1B36-4118-B82F-7C8686C453E8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Data repository selection</a:t>
          </a:r>
        </a:p>
      </dgm:t>
    </dgm:pt>
    <dgm:pt modelId="{FFF4347C-042C-48E8-937D-C46081BEF8E5}" type="parTrans" cxnId="{8D718123-9BCC-481F-88F1-A3B367324E84}">
      <dgm:prSet/>
      <dgm:spPr/>
      <dgm:t>
        <a:bodyPr/>
        <a:lstStyle/>
        <a:p>
          <a:endParaRPr lang="en-US"/>
        </a:p>
      </dgm:t>
    </dgm:pt>
    <dgm:pt modelId="{F7FDA91A-764C-49AD-868D-28487E5769FC}" type="sibTrans" cxnId="{8D718123-9BCC-481F-88F1-A3B367324E84}">
      <dgm:prSet/>
      <dgm:spPr/>
      <dgm:t>
        <a:bodyPr/>
        <a:lstStyle/>
        <a:p>
          <a:endParaRPr lang="en-US"/>
        </a:p>
      </dgm:t>
    </dgm:pt>
    <dgm:pt modelId="{04029F23-F350-427A-85B6-975D9C56DABE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Data management and sharing resources</a:t>
          </a:r>
        </a:p>
      </dgm:t>
    </dgm:pt>
    <dgm:pt modelId="{71F5125E-90A1-4FD1-9FE1-720809189178}" type="parTrans" cxnId="{3F15084E-EA14-481E-92E5-DAA3014FB18A}">
      <dgm:prSet/>
      <dgm:spPr/>
      <dgm:t>
        <a:bodyPr/>
        <a:lstStyle/>
        <a:p>
          <a:endParaRPr lang="en-US"/>
        </a:p>
      </dgm:t>
    </dgm:pt>
    <dgm:pt modelId="{13718AE7-AE47-4DAC-BE85-89315FBD058B}" type="sibTrans" cxnId="{3F15084E-EA14-481E-92E5-DAA3014FB18A}">
      <dgm:prSet/>
      <dgm:spPr/>
      <dgm:t>
        <a:bodyPr/>
        <a:lstStyle/>
        <a:p>
          <a:endParaRPr lang="en-US"/>
        </a:p>
      </dgm:t>
    </dgm:pt>
    <dgm:pt modelId="{708D0CE4-2109-41D6-AC35-9CFB890671DE}">
      <dgm:prSet/>
      <dgm:spPr/>
      <dgm:t>
        <a:bodyPr/>
        <a:lstStyle/>
        <a:p>
          <a:r>
            <a: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Data sharing limitations</a:t>
          </a:r>
        </a:p>
      </dgm:t>
    </dgm:pt>
    <dgm:pt modelId="{0B6CA7BC-22C0-429C-ADBA-6243C7F99CB6}" type="parTrans" cxnId="{54238D52-5DAA-4F3D-AB17-50EFA4885A91}">
      <dgm:prSet/>
      <dgm:spPr/>
      <dgm:t>
        <a:bodyPr/>
        <a:lstStyle/>
        <a:p>
          <a:endParaRPr lang="en-US"/>
        </a:p>
      </dgm:t>
    </dgm:pt>
    <dgm:pt modelId="{4D987E7A-A45B-468D-B4DD-22504290B84F}" type="sibTrans" cxnId="{54238D52-5DAA-4F3D-AB17-50EFA4885A91}">
      <dgm:prSet/>
      <dgm:spPr/>
      <dgm:t>
        <a:bodyPr/>
        <a:lstStyle/>
        <a:p>
          <a:endParaRPr lang="en-US"/>
        </a:p>
      </dgm:t>
    </dgm:pt>
    <dgm:pt modelId="{E6398E50-0E4C-488C-A3D6-776B0E206829}" type="pres">
      <dgm:prSet presAssocID="{4DA60E6D-6F0F-4AD9-A56D-184929029081}" presName="composite" presStyleCnt="0">
        <dgm:presLayoutVars>
          <dgm:chMax val="1"/>
          <dgm:dir/>
          <dgm:resizeHandles val="exact"/>
        </dgm:presLayoutVars>
      </dgm:prSet>
      <dgm:spPr/>
    </dgm:pt>
    <dgm:pt modelId="{13BF3D95-39B1-4234-935B-EEB64C12BBD8}" type="pres">
      <dgm:prSet presAssocID="{A0E5E107-6B7A-41A1-AB5E-ACEDD2112F2B}" presName="roof" presStyleLbl="dkBgShp" presStyleIdx="0" presStyleCnt="2"/>
      <dgm:spPr/>
    </dgm:pt>
    <dgm:pt modelId="{B9F9D8C4-8071-4367-BD2F-047C189070D3}" type="pres">
      <dgm:prSet presAssocID="{A0E5E107-6B7A-41A1-AB5E-ACEDD2112F2B}" presName="pillars" presStyleCnt="0"/>
      <dgm:spPr/>
    </dgm:pt>
    <dgm:pt modelId="{A13EFD1B-0EF4-427F-AE46-4D278D8DC5E6}" type="pres">
      <dgm:prSet presAssocID="{A0E5E107-6B7A-41A1-AB5E-ACEDD2112F2B}" presName="pillar1" presStyleLbl="node1" presStyleIdx="0" presStyleCnt="5">
        <dgm:presLayoutVars>
          <dgm:bulletEnabled val="1"/>
        </dgm:presLayoutVars>
      </dgm:prSet>
      <dgm:spPr/>
    </dgm:pt>
    <dgm:pt modelId="{55F83FBE-CCC8-493C-B24C-F79F04EBEF55}" type="pres">
      <dgm:prSet presAssocID="{4DDF2512-2B7C-4EFD-ADBC-C8C83782F6EE}" presName="pillarX" presStyleLbl="node1" presStyleIdx="1" presStyleCnt="5">
        <dgm:presLayoutVars>
          <dgm:bulletEnabled val="1"/>
        </dgm:presLayoutVars>
      </dgm:prSet>
      <dgm:spPr/>
    </dgm:pt>
    <dgm:pt modelId="{3D55CD1B-E74C-498C-8E51-DCFA00ADA47F}" type="pres">
      <dgm:prSet presAssocID="{6B9D6FFF-1B36-4118-B82F-7C8686C453E8}" presName="pillarX" presStyleLbl="node1" presStyleIdx="2" presStyleCnt="5">
        <dgm:presLayoutVars>
          <dgm:bulletEnabled val="1"/>
        </dgm:presLayoutVars>
      </dgm:prSet>
      <dgm:spPr/>
    </dgm:pt>
    <dgm:pt modelId="{22FB0CF7-C611-4267-A790-F8A1866451A4}" type="pres">
      <dgm:prSet presAssocID="{04029F23-F350-427A-85B6-975D9C56DABE}" presName="pillarX" presStyleLbl="node1" presStyleIdx="3" presStyleCnt="5">
        <dgm:presLayoutVars>
          <dgm:bulletEnabled val="1"/>
        </dgm:presLayoutVars>
      </dgm:prSet>
      <dgm:spPr/>
    </dgm:pt>
    <dgm:pt modelId="{A399D7B0-50B6-4590-A195-E66D2BB58643}" type="pres">
      <dgm:prSet presAssocID="{708D0CE4-2109-41D6-AC35-9CFB890671DE}" presName="pillarX" presStyleLbl="node1" presStyleIdx="4" presStyleCnt="5">
        <dgm:presLayoutVars>
          <dgm:bulletEnabled val="1"/>
        </dgm:presLayoutVars>
      </dgm:prSet>
      <dgm:spPr/>
    </dgm:pt>
    <dgm:pt modelId="{68AFE024-8425-4A4E-992E-E189F1673CF6}" type="pres">
      <dgm:prSet presAssocID="{A0E5E107-6B7A-41A1-AB5E-ACEDD2112F2B}" presName="base" presStyleLbl="dkBgShp" presStyleIdx="1" presStyleCnt="2"/>
      <dgm:spPr>
        <a:solidFill>
          <a:schemeClr val="accent4"/>
        </a:solidFill>
      </dgm:spPr>
    </dgm:pt>
  </dgm:ptLst>
  <dgm:cxnLst>
    <dgm:cxn modelId="{DE955D12-DA04-46BE-931A-7E40BB00B31F}" type="presOf" srcId="{A0E5E107-6B7A-41A1-AB5E-ACEDD2112F2B}" destId="{13BF3D95-39B1-4234-935B-EEB64C12BBD8}" srcOrd="0" destOrd="0" presId="urn:microsoft.com/office/officeart/2005/8/layout/hList3"/>
    <dgm:cxn modelId="{C101BF16-0C89-4C20-8565-069BE2D4A4EF}" srcId="{4DA60E6D-6F0F-4AD9-A56D-184929029081}" destId="{A0E5E107-6B7A-41A1-AB5E-ACEDD2112F2B}" srcOrd="0" destOrd="0" parTransId="{66A6D8C7-EE78-41A8-A7E1-80F45A4227A6}" sibTransId="{DF4EE8A9-C011-402A-83F4-CEBB4A08E806}"/>
    <dgm:cxn modelId="{0380C518-5754-4A55-BA31-1730EDA1FD46}" srcId="{A0E5E107-6B7A-41A1-AB5E-ACEDD2112F2B}" destId="{4DDF2512-2B7C-4EFD-ADBC-C8C83782F6EE}" srcOrd="1" destOrd="0" parTransId="{397B3A17-7BE7-4C86-96E8-BEE2CB537D35}" sibTransId="{ACC0D7EB-4ABD-46C3-9B2A-D4DE4DEAB8E5}"/>
    <dgm:cxn modelId="{8D718123-9BCC-481F-88F1-A3B367324E84}" srcId="{A0E5E107-6B7A-41A1-AB5E-ACEDD2112F2B}" destId="{6B9D6FFF-1B36-4118-B82F-7C8686C453E8}" srcOrd="2" destOrd="0" parTransId="{FFF4347C-042C-48E8-937D-C46081BEF8E5}" sibTransId="{F7FDA91A-764C-49AD-868D-28487E5769FC}"/>
    <dgm:cxn modelId="{6FFE556D-1E84-4989-AADB-83CEAAD61898}" type="presOf" srcId="{04029F23-F350-427A-85B6-975D9C56DABE}" destId="{22FB0CF7-C611-4267-A790-F8A1866451A4}" srcOrd="0" destOrd="0" presId="urn:microsoft.com/office/officeart/2005/8/layout/hList3"/>
    <dgm:cxn modelId="{3F15084E-EA14-481E-92E5-DAA3014FB18A}" srcId="{A0E5E107-6B7A-41A1-AB5E-ACEDD2112F2B}" destId="{04029F23-F350-427A-85B6-975D9C56DABE}" srcOrd="3" destOrd="0" parTransId="{71F5125E-90A1-4FD1-9FE1-720809189178}" sibTransId="{13718AE7-AE47-4DAC-BE85-89315FBD058B}"/>
    <dgm:cxn modelId="{54238D52-5DAA-4F3D-AB17-50EFA4885A91}" srcId="{A0E5E107-6B7A-41A1-AB5E-ACEDD2112F2B}" destId="{708D0CE4-2109-41D6-AC35-9CFB890671DE}" srcOrd="4" destOrd="0" parTransId="{0B6CA7BC-22C0-429C-ADBA-6243C7F99CB6}" sibTransId="{4D987E7A-A45B-468D-B4DD-22504290B84F}"/>
    <dgm:cxn modelId="{FC66D853-95C4-4312-B56A-28437BFB552E}" type="presOf" srcId="{4DDF2512-2B7C-4EFD-ADBC-C8C83782F6EE}" destId="{55F83FBE-CCC8-493C-B24C-F79F04EBEF55}" srcOrd="0" destOrd="0" presId="urn:microsoft.com/office/officeart/2005/8/layout/hList3"/>
    <dgm:cxn modelId="{D80A517A-142B-4076-A4A5-DE91D13FCB71}" srcId="{A0E5E107-6B7A-41A1-AB5E-ACEDD2112F2B}" destId="{8FBBA684-4CCB-4B28-B71B-37BD0E771C70}" srcOrd="0" destOrd="0" parTransId="{AA0C7237-8A31-4E37-B8A4-D161026C6AD6}" sibTransId="{25776E70-C9BE-4BD2-8E1B-00ACFB3E7C4F}"/>
    <dgm:cxn modelId="{7005F7AD-A0C4-4D29-9B44-50A4F37018C6}" type="presOf" srcId="{708D0CE4-2109-41D6-AC35-9CFB890671DE}" destId="{A399D7B0-50B6-4590-A195-E66D2BB58643}" srcOrd="0" destOrd="0" presId="urn:microsoft.com/office/officeart/2005/8/layout/hList3"/>
    <dgm:cxn modelId="{A41C36D7-A46C-4CC1-A578-690193A98D03}" type="presOf" srcId="{4DA60E6D-6F0F-4AD9-A56D-184929029081}" destId="{E6398E50-0E4C-488C-A3D6-776B0E206829}" srcOrd="0" destOrd="0" presId="urn:microsoft.com/office/officeart/2005/8/layout/hList3"/>
    <dgm:cxn modelId="{CC149EF0-63E9-4590-8B8F-0F61FC95E518}" type="presOf" srcId="{8FBBA684-4CCB-4B28-B71B-37BD0E771C70}" destId="{A13EFD1B-0EF4-427F-AE46-4D278D8DC5E6}" srcOrd="0" destOrd="0" presId="urn:microsoft.com/office/officeart/2005/8/layout/hList3"/>
    <dgm:cxn modelId="{54764FF7-98FA-4218-874E-B15F62287B88}" type="presOf" srcId="{6B9D6FFF-1B36-4118-B82F-7C8686C453E8}" destId="{3D55CD1B-E74C-498C-8E51-DCFA00ADA47F}" srcOrd="0" destOrd="0" presId="urn:microsoft.com/office/officeart/2005/8/layout/hList3"/>
    <dgm:cxn modelId="{11484815-7763-4383-AA49-73C503CC2A3D}" type="presParOf" srcId="{E6398E50-0E4C-488C-A3D6-776B0E206829}" destId="{13BF3D95-39B1-4234-935B-EEB64C12BBD8}" srcOrd="0" destOrd="0" presId="urn:microsoft.com/office/officeart/2005/8/layout/hList3"/>
    <dgm:cxn modelId="{4D301940-2856-4AC0-995A-E9EDE7ED316D}" type="presParOf" srcId="{E6398E50-0E4C-488C-A3D6-776B0E206829}" destId="{B9F9D8C4-8071-4367-BD2F-047C189070D3}" srcOrd="1" destOrd="0" presId="urn:microsoft.com/office/officeart/2005/8/layout/hList3"/>
    <dgm:cxn modelId="{E42C68F4-A547-4836-92B7-BE30078748A7}" type="presParOf" srcId="{B9F9D8C4-8071-4367-BD2F-047C189070D3}" destId="{A13EFD1B-0EF4-427F-AE46-4D278D8DC5E6}" srcOrd="0" destOrd="0" presId="urn:microsoft.com/office/officeart/2005/8/layout/hList3"/>
    <dgm:cxn modelId="{B16B95EF-BE7D-436C-8F17-5FE29F98D273}" type="presParOf" srcId="{B9F9D8C4-8071-4367-BD2F-047C189070D3}" destId="{55F83FBE-CCC8-493C-B24C-F79F04EBEF55}" srcOrd="1" destOrd="0" presId="urn:microsoft.com/office/officeart/2005/8/layout/hList3"/>
    <dgm:cxn modelId="{84D5F518-50C5-47B5-98B6-05E6E1956D95}" type="presParOf" srcId="{B9F9D8C4-8071-4367-BD2F-047C189070D3}" destId="{3D55CD1B-E74C-498C-8E51-DCFA00ADA47F}" srcOrd="2" destOrd="0" presId="urn:microsoft.com/office/officeart/2005/8/layout/hList3"/>
    <dgm:cxn modelId="{DB215C53-0555-4EAB-94CA-195A89C80D11}" type="presParOf" srcId="{B9F9D8C4-8071-4367-BD2F-047C189070D3}" destId="{22FB0CF7-C611-4267-A790-F8A1866451A4}" srcOrd="3" destOrd="0" presId="urn:microsoft.com/office/officeart/2005/8/layout/hList3"/>
    <dgm:cxn modelId="{ED6CC50D-0C1E-446D-A918-BAAB673DAD53}" type="presParOf" srcId="{B9F9D8C4-8071-4367-BD2F-047C189070D3}" destId="{A399D7B0-50B6-4590-A195-E66D2BB58643}" srcOrd="4" destOrd="0" presId="urn:microsoft.com/office/officeart/2005/8/layout/hList3"/>
    <dgm:cxn modelId="{1C4668EA-8BA9-4740-A7F8-3583135AD939}" type="presParOf" srcId="{E6398E50-0E4C-488C-A3D6-776B0E206829}" destId="{68AFE024-8425-4A4E-992E-E189F1673CF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3E28D0-4F3F-4626-8561-8396C8F2ED7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921A37-BDFD-4B91-9825-3743F54A9128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Organizational Infrastructure</a:t>
          </a:r>
        </a:p>
      </dgm:t>
    </dgm:pt>
    <dgm:pt modelId="{90947772-0CD0-4663-A0DC-F5819F9299B4}" type="parTrans" cxnId="{F76287DD-69B9-47F9-BD94-8A508A6DEDB5}">
      <dgm:prSet/>
      <dgm:spPr/>
      <dgm:t>
        <a:bodyPr/>
        <a:lstStyle/>
        <a:p>
          <a:endParaRPr lang="en-US"/>
        </a:p>
      </dgm:t>
    </dgm:pt>
    <dgm:pt modelId="{EC145E82-77A2-40A0-BD3A-0F7492255BED}" type="sibTrans" cxnId="{F76287DD-69B9-47F9-BD94-8A508A6DEDB5}">
      <dgm:prSet/>
      <dgm:spPr/>
      <dgm:t>
        <a:bodyPr/>
        <a:lstStyle/>
        <a:p>
          <a:endParaRPr lang="en-US"/>
        </a:p>
      </dgm:t>
    </dgm:pt>
    <dgm:pt modelId="{AB9A40A8-3BAB-42E5-9A48-7B87D6C568A3}">
      <dgm:prSet phldrT="[Text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Free and Easy Access</a:t>
          </a:r>
        </a:p>
      </dgm:t>
    </dgm:pt>
    <dgm:pt modelId="{872AE138-4B95-432F-A309-E44AF1B0F07A}" type="parTrans" cxnId="{E41032BB-23B8-4808-8A91-9D136B540E28}">
      <dgm:prSet/>
      <dgm:spPr/>
      <dgm:t>
        <a:bodyPr/>
        <a:lstStyle/>
        <a:p>
          <a:endParaRPr lang="en-US"/>
        </a:p>
      </dgm:t>
    </dgm:pt>
    <dgm:pt modelId="{36478468-9629-49DB-8D79-E305552F91FA}" type="sibTrans" cxnId="{E41032BB-23B8-4808-8A91-9D136B540E28}">
      <dgm:prSet/>
      <dgm:spPr/>
      <dgm:t>
        <a:bodyPr/>
        <a:lstStyle/>
        <a:p>
          <a:endParaRPr lang="en-US"/>
        </a:p>
      </dgm:t>
    </dgm:pt>
    <dgm:pt modelId="{2BCC340C-43C3-488E-87B2-ED294699C38C}">
      <dgm:prSet phldrT="[Text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/>
            <a:t>Clear Use Guidance</a:t>
          </a:r>
        </a:p>
      </dgm:t>
    </dgm:pt>
    <dgm:pt modelId="{CF9B59C1-386F-4A98-BBEE-87B1DDBECF8C}" type="parTrans" cxnId="{1F6A4759-8D39-4D34-A0DB-A34608E07B49}">
      <dgm:prSet/>
      <dgm:spPr/>
      <dgm:t>
        <a:bodyPr/>
        <a:lstStyle/>
        <a:p>
          <a:endParaRPr lang="en-US"/>
        </a:p>
      </dgm:t>
    </dgm:pt>
    <dgm:pt modelId="{5D7C00A2-0F32-4430-BFDF-507D6BD94E5D}" type="sibTrans" cxnId="{1F6A4759-8D39-4D34-A0DB-A34608E07B49}">
      <dgm:prSet/>
      <dgm:spPr/>
      <dgm:t>
        <a:bodyPr/>
        <a:lstStyle/>
        <a:p>
          <a:endParaRPr lang="en-US"/>
        </a:p>
      </dgm:t>
    </dgm:pt>
    <dgm:pt modelId="{68E1BD7E-32BC-4569-932F-685F04AFCDB9}">
      <dgm:prSet phldrT="[Text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dirty="0"/>
            <a:t>Digital Object Management</a:t>
          </a:r>
        </a:p>
      </dgm:t>
    </dgm:pt>
    <dgm:pt modelId="{0849FC44-C6C3-4987-8652-BC58AF736D66}" type="parTrans" cxnId="{A5A6F8CE-8B20-4CFD-A4C7-0366E2FC227E}">
      <dgm:prSet/>
      <dgm:spPr/>
      <dgm:t>
        <a:bodyPr/>
        <a:lstStyle/>
        <a:p>
          <a:endParaRPr lang="en-US"/>
        </a:p>
      </dgm:t>
    </dgm:pt>
    <dgm:pt modelId="{3C2ED2A3-C06B-4B5C-B3B7-D3E0F2E3CB2A}" type="sibTrans" cxnId="{A5A6F8CE-8B20-4CFD-A4C7-0366E2FC227E}">
      <dgm:prSet/>
      <dgm:spPr/>
      <dgm:t>
        <a:bodyPr/>
        <a:lstStyle/>
        <a:p>
          <a:endParaRPr lang="en-US"/>
        </a:p>
      </dgm:t>
    </dgm:pt>
    <dgm:pt modelId="{7F3E8769-2210-4B17-93BF-D9B979742D9A}">
      <dgm:prSet phldrT="[Text]"/>
      <dgm:spPr/>
      <dgm:t>
        <a:bodyPr/>
        <a:lstStyle/>
        <a:p>
          <a:r>
            <a:rPr lang="en-US" dirty="0"/>
            <a:t>Unique Persistent Identifiers</a:t>
          </a:r>
        </a:p>
      </dgm:t>
    </dgm:pt>
    <dgm:pt modelId="{19AEFD8C-5744-430C-BBB8-ED2F19F99E2F}" type="parTrans" cxnId="{8B4492E7-8DB1-49BA-8EDD-0ACED01321D0}">
      <dgm:prSet/>
      <dgm:spPr/>
      <dgm:t>
        <a:bodyPr/>
        <a:lstStyle/>
        <a:p>
          <a:endParaRPr lang="en-US"/>
        </a:p>
      </dgm:t>
    </dgm:pt>
    <dgm:pt modelId="{0A8C8C05-691C-4DC0-B511-DA4B174E5696}" type="sibTrans" cxnId="{8B4492E7-8DB1-49BA-8EDD-0ACED01321D0}">
      <dgm:prSet/>
      <dgm:spPr/>
      <dgm:t>
        <a:bodyPr/>
        <a:lstStyle/>
        <a:p>
          <a:endParaRPr lang="en-US"/>
        </a:p>
      </dgm:t>
    </dgm:pt>
    <dgm:pt modelId="{280467E7-469B-478E-BD74-256043D08D19}">
      <dgm:prSet phldrT="[Text]"/>
      <dgm:spPr/>
      <dgm:t>
        <a:bodyPr/>
        <a:lstStyle/>
        <a:p>
          <a:r>
            <a:rPr lang="en-US" dirty="0"/>
            <a:t>Broad and Measured Reuse</a:t>
          </a:r>
        </a:p>
      </dgm:t>
    </dgm:pt>
    <dgm:pt modelId="{F0FD799D-7084-4709-BD69-39C8001494AB}" type="parTrans" cxnId="{92839ECF-5A28-4127-8BD9-FC42E0ECFC99}">
      <dgm:prSet/>
      <dgm:spPr/>
      <dgm:t>
        <a:bodyPr/>
        <a:lstStyle/>
        <a:p>
          <a:endParaRPr lang="en-US"/>
        </a:p>
      </dgm:t>
    </dgm:pt>
    <dgm:pt modelId="{6F7603EB-2756-4628-8413-B05391E8410A}" type="sibTrans" cxnId="{92839ECF-5A28-4127-8BD9-FC42E0ECFC99}">
      <dgm:prSet/>
      <dgm:spPr/>
      <dgm:t>
        <a:bodyPr/>
        <a:lstStyle/>
        <a:p>
          <a:endParaRPr lang="en-US"/>
        </a:p>
      </dgm:t>
    </dgm:pt>
    <dgm:pt modelId="{E911515E-B813-4881-B20C-3D7B8E9620E8}">
      <dgm:prSet phldrT="[Text]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dirty="0"/>
            <a:t>Technology</a:t>
          </a:r>
        </a:p>
      </dgm:t>
    </dgm:pt>
    <dgm:pt modelId="{B0285418-7530-410D-8F3F-1A2DE403A2D1}" type="parTrans" cxnId="{438835A7-B75B-4D84-A1C6-1F74C3E60758}">
      <dgm:prSet/>
      <dgm:spPr/>
      <dgm:t>
        <a:bodyPr/>
        <a:lstStyle/>
        <a:p>
          <a:endParaRPr lang="en-US"/>
        </a:p>
      </dgm:t>
    </dgm:pt>
    <dgm:pt modelId="{7BB0B0C4-0203-4D96-8D36-510660FBB9EA}" type="sibTrans" cxnId="{438835A7-B75B-4D84-A1C6-1F74C3E60758}">
      <dgm:prSet/>
      <dgm:spPr/>
      <dgm:t>
        <a:bodyPr/>
        <a:lstStyle/>
        <a:p>
          <a:endParaRPr lang="en-US"/>
        </a:p>
      </dgm:t>
    </dgm:pt>
    <dgm:pt modelId="{C7409174-565B-4030-BF74-D47DE62218C3}">
      <dgm:prSet phldrT="[Text]"/>
      <dgm:spPr/>
      <dgm:t>
        <a:bodyPr/>
        <a:lstStyle/>
        <a:p>
          <a:r>
            <a:rPr lang="en-US" dirty="0"/>
            <a:t>Authentication</a:t>
          </a:r>
        </a:p>
      </dgm:t>
    </dgm:pt>
    <dgm:pt modelId="{7B1AB5CF-7C98-4877-8D1E-E9C735A152F5}" type="parTrans" cxnId="{4B49D4B3-78B4-4CFB-BA63-D48FBA10F666}">
      <dgm:prSet/>
      <dgm:spPr/>
      <dgm:t>
        <a:bodyPr/>
        <a:lstStyle/>
        <a:p>
          <a:endParaRPr lang="en-US"/>
        </a:p>
      </dgm:t>
    </dgm:pt>
    <dgm:pt modelId="{C858639F-D655-4737-BF27-CF982278C379}" type="sibTrans" cxnId="{4B49D4B3-78B4-4CFB-BA63-D48FBA10F666}">
      <dgm:prSet/>
      <dgm:spPr/>
      <dgm:t>
        <a:bodyPr/>
        <a:lstStyle/>
        <a:p>
          <a:endParaRPr lang="en-US"/>
        </a:p>
      </dgm:t>
    </dgm:pt>
    <dgm:pt modelId="{4081CD89-E164-4E19-9E7C-944CAD550E0C}">
      <dgm:prSet phldrT="[Text]"/>
      <dgm:spPr/>
      <dgm:t>
        <a:bodyPr/>
        <a:lstStyle/>
        <a:p>
          <a:r>
            <a:rPr lang="en-US" dirty="0"/>
            <a:t>Long-term Technical Sustainability</a:t>
          </a:r>
        </a:p>
      </dgm:t>
    </dgm:pt>
    <dgm:pt modelId="{D9F0AC26-DB94-4229-9F6A-05A6603C2406}" type="parTrans" cxnId="{B7F52948-9CA4-42D5-A031-97EBE5C91718}">
      <dgm:prSet/>
      <dgm:spPr/>
      <dgm:t>
        <a:bodyPr/>
        <a:lstStyle/>
        <a:p>
          <a:endParaRPr lang="en-US"/>
        </a:p>
      </dgm:t>
    </dgm:pt>
    <dgm:pt modelId="{AB5537AB-8242-4AD1-98BA-6FB253FDF28D}" type="sibTrans" cxnId="{B7F52948-9CA4-42D5-A031-97EBE5C91718}">
      <dgm:prSet/>
      <dgm:spPr/>
      <dgm:t>
        <a:bodyPr/>
        <a:lstStyle/>
        <a:p>
          <a:endParaRPr lang="en-US"/>
        </a:p>
      </dgm:t>
    </dgm:pt>
    <dgm:pt modelId="{FF8AEF38-409F-48E8-9D03-164B78CF2C9B}">
      <dgm:prSet phldrT="[Text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Risk Management</a:t>
          </a:r>
        </a:p>
      </dgm:t>
    </dgm:pt>
    <dgm:pt modelId="{7F5E799E-62A1-4A44-B647-57872431D860}" type="parTrans" cxnId="{4F38E57E-1C39-470D-B8BA-5CD965BA9D2A}">
      <dgm:prSet/>
      <dgm:spPr/>
      <dgm:t>
        <a:bodyPr/>
        <a:lstStyle/>
        <a:p>
          <a:endParaRPr lang="en-US"/>
        </a:p>
      </dgm:t>
    </dgm:pt>
    <dgm:pt modelId="{C95B4EEF-C328-4536-BABA-A07AB9AB2D2A}" type="sibTrans" cxnId="{4F38E57E-1C39-470D-B8BA-5CD965BA9D2A}">
      <dgm:prSet/>
      <dgm:spPr/>
      <dgm:t>
        <a:bodyPr/>
        <a:lstStyle/>
        <a:p>
          <a:endParaRPr lang="en-US"/>
        </a:p>
      </dgm:t>
    </dgm:pt>
    <dgm:pt modelId="{C9E51810-1DAD-4DFA-9FCB-9368AF93C468}">
      <dgm:prSet phldrT="[Text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Retention Policy</a:t>
          </a:r>
        </a:p>
      </dgm:t>
    </dgm:pt>
    <dgm:pt modelId="{2519521C-198D-43CD-B91F-10D60254BFF7}" type="parTrans" cxnId="{23ED2D7A-B253-41C8-BF64-E52E3D449B3B}">
      <dgm:prSet/>
      <dgm:spPr/>
      <dgm:t>
        <a:bodyPr/>
        <a:lstStyle/>
        <a:p>
          <a:endParaRPr lang="en-US"/>
        </a:p>
      </dgm:t>
    </dgm:pt>
    <dgm:pt modelId="{022F43D9-18A4-46BE-8DC6-79D9E5CC7B71}" type="sibTrans" cxnId="{23ED2D7A-B253-41C8-BF64-E52E3D449B3B}">
      <dgm:prSet/>
      <dgm:spPr/>
      <dgm:t>
        <a:bodyPr/>
        <a:lstStyle/>
        <a:p>
          <a:endParaRPr lang="en-US"/>
        </a:p>
      </dgm:t>
    </dgm:pt>
    <dgm:pt modelId="{3E26CEE4-1603-47DD-8FBB-0AC411D17573}">
      <dgm:prSet phldrT="[Text]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Long-term Organizational Sustainability</a:t>
          </a:r>
        </a:p>
      </dgm:t>
    </dgm:pt>
    <dgm:pt modelId="{0372406E-0EF1-43B3-9437-7BC15160CFA5}" type="parTrans" cxnId="{483DEC6E-AC07-49AD-9DCC-4B4E54FA371F}">
      <dgm:prSet/>
      <dgm:spPr/>
      <dgm:t>
        <a:bodyPr/>
        <a:lstStyle/>
        <a:p>
          <a:endParaRPr lang="en-US"/>
        </a:p>
      </dgm:t>
    </dgm:pt>
    <dgm:pt modelId="{9DBEF2DC-78A8-4DAB-88D9-5F71FF9BC975}" type="sibTrans" cxnId="{483DEC6E-AC07-49AD-9DCC-4B4E54FA371F}">
      <dgm:prSet/>
      <dgm:spPr/>
      <dgm:t>
        <a:bodyPr/>
        <a:lstStyle/>
        <a:p>
          <a:endParaRPr lang="en-US"/>
        </a:p>
      </dgm:t>
    </dgm:pt>
    <dgm:pt modelId="{BEEED211-5D61-4D4E-BB2A-7A09DEBBCE7C}">
      <dgm:prSet phldrT="[Text]"/>
      <dgm:spPr/>
      <dgm:t>
        <a:bodyPr/>
        <a:lstStyle/>
        <a:p>
          <a:r>
            <a:rPr lang="en-US"/>
            <a:t>Metadata</a:t>
          </a:r>
        </a:p>
      </dgm:t>
    </dgm:pt>
    <dgm:pt modelId="{98EDD9DD-50D1-47B8-A5FB-30BFB6C32F12}" type="parTrans" cxnId="{131919C0-2187-4BC3-ACB0-0329C806F849}">
      <dgm:prSet/>
      <dgm:spPr/>
      <dgm:t>
        <a:bodyPr/>
        <a:lstStyle/>
        <a:p>
          <a:endParaRPr lang="en-US"/>
        </a:p>
      </dgm:t>
    </dgm:pt>
    <dgm:pt modelId="{4110EADB-E379-4F77-A228-EC4696BA4E2B}" type="sibTrans" cxnId="{131919C0-2187-4BC3-ACB0-0329C806F849}">
      <dgm:prSet/>
      <dgm:spPr/>
      <dgm:t>
        <a:bodyPr/>
        <a:lstStyle/>
        <a:p>
          <a:endParaRPr lang="en-US"/>
        </a:p>
      </dgm:t>
    </dgm:pt>
    <dgm:pt modelId="{48C27858-D597-44EC-9F71-ECD91E27755D}">
      <dgm:prSet phldrT="[Text]"/>
      <dgm:spPr/>
      <dgm:t>
        <a:bodyPr/>
        <a:lstStyle/>
        <a:p>
          <a:r>
            <a:rPr lang="en-US" dirty="0"/>
            <a:t>Curation and Quality Assurance</a:t>
          </a:r>
        </a:p>
      </dgm:t>
    </dgm:pt>
    <dgm:pt modelId="{FE62B3A1-65E2-4F5B-A9E8-B9E6544F6C82}" type="parTrans" cxnId="{91D9FB54-1770-4DAC-B994-7A4B5CF2D7A9}">
      <dgm:prSet/>
      <dgm:spPr/>
      <dgm:t>
        <a:bodyPr/>
        <a:lstStyle/>
        <a:p>
          <a:endParaRPr lang="en-US"/>
        </a:p>
      </dgm:t>
    </dgm:pt>
    <dgm:pt modelId="{77EB2808-C73E-4BFC-A7A2-324812DF6A35}" type="sibTrans" cxnId="{91D9FB54-1770-4DAC-B994-7A4B5CF2D7A9}">
      <dgm:prSet/>
      <dgm:spPr/>
      <dgm:t>
        <a:bodyPr/>
        <a:lstStyle/>
        <a:p>
          <a:endParaRPr lang="en-US"/>
        </a:p>
      </dgm:t>
    </dgm:pt>
    <dgm:pt modelId="{59077910-2F66-417D-8541-57830DE8E32F}">
      <dgm:prSet phldrT="[Text]"/>
      <dgm:spPr/>
      <dgm:t>
        <a:bodyPr/>
        <a:lstStyle/>
        <a:p>
          <a:r>
            <a:rPr lang="en-US"/>
            <a:t>Common Format</a:t>
          </a:r>
        </a:p>
      </dgm:t>
    </dgm:pt>
    <dgm:pt modelId="{178C975E-431B-4427-AF8C-69F934612B48}" type="parTrans" cxnId="{23F4DC88-8302-4816-B8C5-D7DBDA250494}">
      <dgm:prSet/>
      <dgm:spPr/>
      <dgm:t>
        <a:bodyPr/>
        <a:lstStyle/>
        <a:p>
          <a:endParaRPr lang="en-US"/>
        </a:p>
      </dgm:t>
    </dgm:pt>
    <dgm:pt modelId="{64298BE3-904B-4C71-89C1-4C652DB7594F}" type="sibTrans" cxnId="{23F4DC88-8302-4816-B8C5-D7DBDA250494}">
      <dgm:prSet/>
      <dgm:spPr/>
      <dgm:t>
        <a:bodyPr/>
        <a:lstStyle/>
        <a:p>
          <a:endParaRPr lang="en-US"/>
        </a:p>
      </dgm:t>
    </dgm:pt>
    <dgm:pt modelId="{34866583-D499-4F51-9AEC-5E8DFE96B2FD}">
      <dgm:prSet phldrT="[Text]"/>
      <dgm:spPr/>
      <dgm:t>
        <a:bodyPr/>
        <a:lstStyle/>
        <a:p>
          <a:r>
            <a:rPr lang="en-US" dirty="0"/>
            <a:t>Provenance</a:t>
          </a:r>
        </a:p>
      </dgm:t>
    </dgm:pt>
    <dgm:pt modelId="{7AEA555A-B53B-4951-8CE2-12192534AEDA}" type="parTrans" cxnId="{B3B93F5C-4663-4205-BE77-C5EBD26A423E}">
      <dgm:prSet/>
      <dgm:spPr/>
      <dgm:t>
        <a:bodyPr/>
        <a:lstStyle/>
        <a:p>
          <a:endParaRPr lang="en-US"/>
        </a:p>
      </dgm:t>
    </dgm:pt>
    <dgm:pt modelId="{A3FDA167-36CA-4541-812A-27C7B2B0855B}" type="sibTrans" cxnId="{B3B93F5C-4663-4205-BE77-C5EBD26A423E}">
      <dgm:prSet/>
      <dgm:spPr/>
      <dgm:t>
        <a:bodyPr/>
        <a:lstStyle/>
        <a:p>
          <a:endParaRPr lang="en-US"/>
        </a:p>
      </dgm:t>
    </dgm:pt>
    <dgm:pt modelId="{BA022CF6-6D0F-4B24-B945-63CF1C468E21}">
      <dgm:prSet phldrT="[Text]"/>
      <dgm:spPr/>
      <dgm:t>
        <a:bodyPr/>
        <a:lstStyle/>
        <a:p>
          <a:r>
            <a:rPr lang="en-US" dirty="0"/>
            <a:t>Security and Integrity</a:t>
          </a:r>
        </a:p>
      </dgm:t>
    </dgm:pt>
    <dgm:pt modelId="{D348F8A5-25A0-40B6-A9D3-22BCAC522D1F}" type="parTrans" cxnId="{2D3D7C5E-80C7-4C7F-8417-195ACC1A037A}">
      <dgm:prSet/>
      <dgm:spPr/>
      <dgm:t>
        <a:bodyPr/>
        <a:lstStyle/>
        <a:p>
          <a:endParaRPr lang="en-US"/>
        </a:p>
      </dgm:t>
    </dgm:pt>
    <dgm:pt modelId="{32DB8636-B65A-420A-94A4-0F3EF900949F}" type="sibTrans" cxnId="{2D3D7C5E-80C7-4C7F-8417-195ACC1A037A}">
      <dgm:prSet/>
      <dgm:spPr/>
      <dgm:t>
        <a:bodyPr/>
        <a:lstStyle/>
        <a:p>
          <a:endParaRPr lang="en-US"/>
        </a:p>
      </dgm:t>
    </dgm:pt>
    <dgm:pt modelId="{DA7E931A-8E81-43D7-85C7-365BBF2EE787}">
      <dgm:prSet phldrT="[Text]"/>
      <dgm:spPr/>
      <dgm:t>
        <a:bodyPr/>
        <a:lstStyle/>
        <a:p>
          <a:r>
            <a:rPr lang="en-US" dirty="0"/>
            <a:t>Additional Considerations for Human Data</a:t>
          </a:r>
        </a:p>
      </dgm:t>
    </dgm:pt>
    <dgm:pt modelId="{C08C2685-EF2F-4EF3-B13F-69A8477F6B58}" type="parTrans" cxnId="{43B515F2-EB57-4523-9180-47B8B39F1F9C}">
      <dgm:prSet/>
      <dgm:spPr/>
      <dgm:t>
        <a:bodyPr/>
        <a:lstStyle/>
        <a:p>
          <a:endParaRPr lang="en-US"/>
        </a:p>
      </dgm:t>
    </dgm:pt>
    <dgm:pt modelId="{AC1EB3AD-7B4A-478B-BB9D-795039FB9F19}" type="sibTrans" cxnId="{43B515F2-EB57-4523-9180-47B8B39F1F9C}">
      <dgm:prSet/>
      <dgm:spPr/>
      <dgm:t>
        <a:bodyPr/>
        <a:lstStyle/>
        <a:p>
          <a:endParaRPr lang="en-US"/>
        </a:p>
      </dgm:t>
    </dgm:pt>
    <dgm:pt modelId="{34B0D2F6-0F38-4C18-8C01-7195D1A6AB71}">
      <dgm:prSet phldrT="[Text]"/>
      <dgm:spPr/>
      <dgm:t>
        <a:bodyPr/>
        <a:lstStyle/>
        <a:p>
          <a:r>
            <a:rPr lang="en-US" dirty="0"/>
            <a:t>Fidelity to Consent</a:t>
          </a:r>
        </a:p>
      </dgm:t>
    </dgm:pt>
    <dgm:pt modelId="{753C9518-0D7C-45EE-A8A4-BC0F4EE2624C}" type="parTrans" cxnId="{B40C9BEF-2ACC-4197-9776-4E53941FABBF}">
      <dgm:prSet/>
      <dgm:spPr/>
      <dgm:t>
        <a:bodyPr/>
        <a:lstStyle/>
        <a:p>
          <a:endParaRPr lang="en-US"/>
        </a:p>
      </dgm:t>
    </dgm:pt>
    <dgm:pt modelId="{613B11AE-76F9-4651-856E-9FDD668D488E}" type="sibTrans" cxnId="{B40C9BEF-2ACC-4197-9776-4E53941FABBF}">
      <dgm:prSet/>
      <dgm:spPr/>
      <dgm:t>
        <a:bodyPr/>
        <a:lstStyle/>
        <a:p>
          <a:endParaRPr lang="en-US"/>
        </a:p>
      </dgm:t>
    </dgm:pt>
    <dgm:pt modelId="{1C3A93CF-41A9-4BFF-A959-002A59870B8F}">
      <dgm:prSet phldrT="[Text]"/>
      <dgm:spPr/>
      <dgm:t>
        <a:bodyPr/>
        <a:lstStyle/>
        <a:p>
          <a:r>
            <a:rPr lang="en-US" dirty="0"/>
            <a:t>Security</a:t>
          </a:r>
        </a:p>
      </dgm:t>
    </dgm:pt>
    <dgm:pt modelId="{B2C09981-84B5-42B3-8BE0-1D6DD1D9D5D4}" type="parTrans" cxnId="{E4E68174-9979-4FA6-B92A-B8C9D5CCAB28}">
      <dgm:prSet/>
      <dgm:spPr/>
      <dgm:t>
        <a:bodyPr/>
        <a:lstStyle/>
        <a:p>
          <a:endParaRPr lang="en-US"/>
        </a:p>
      </dgm:t>
    </dgm:pt>
    <dgm:pt modelId="{BAFB1D76-B3F8-44AA-BD21-DCD76814BA08}" type="sibTrans" cxnId="{E4E68174-9979-4FA6-B92A-B8C9D5CCAB28}">
      <dgm:prSet/>
      <dgm:spPr/>
      <dgm:t>
        <a:bodyPr/>
        <a:lstStyle/>
        <a:p>
          <a:endParaRPr lang="en-US"/>
        </a:p>
      </dgm:t>
    </dgm:pt>
    <dgm:pt modelId="{8B73658E-FF73-46D8-8D0A-E6FBB6A5AC7C}">
      <dgm:prSet phldrT="[Text]"/>
      <dgm:spPr/>
      <dgm:t>
        <a:bodyPr/>
        <a:lstStyle/>
        <a:p>
          <a:r>
            <a:rPr lang="en-US" dirty="0"/>
            <a:t>Limited Use Compliant</a:t>
          </a:r>
        </a:p>
      </dgm:t>
    </dgm:pt>
    <dgm:pt modelId="{7E1644C6-5D0D-4727-BECC-C9BCDFBA78CA}" type="parTrans" cxnId="{D246910B-3772-427D-B290-6CC022D7B48D}">
      <dgm:prSet/>
      <dgm:spPr/>
      <dgm:t>
        <a:bodyPr/>
        <a:lstStyle/>
        <a:p>
          <a:endParaRPr lang="en-US"/>
        </a:p>
      </dgm:t>
    </dgm:pt>
    <dgm:pt modelId="{CA7C969F-8EF9-42DF-9522-4E37EE55BDEF}" type="sibTrans" cxnId="{D246910B-3772-427D-B290-6CC022D7B48D}">
      <dgm:prSet/>
      <dgm:spPr/>
      <dgm:t>
        <a:bodyPr/>
        <a:lstStyle/>
        <a:p>
          <a:endParaRPr lang="en-US"/>
        </a:p>
      </dgm:t>
    </dgm:pt>
    <dgm:pt modelId="{D87033A0-4D52-478B-911A-9E53D37436A8}">
      <dgm:prSet phldrT="[Text]"/>
      <dgm:spPr/>
      <dgm:t>
        <a:bodyPr/>
        <a:lstStyle/>
        <a:p>
          <a:r>
            <a:rPr lang="en-US" dirty="0"/>
            <a:t>Download Control</a:t>
          </a:r>
        </a:p>
      </dgm:t>
    </dgm:pt>
    <dgm:pt modelId="{0CFFDE6A-6CC0-4EC5-B617-6AD02379E3B5}" type="parTrans" cxnId="{4D876BEF-5FB2-454C-86DE-CBFE339825C0}">
      <dgm:prSet/>
      <dgm:spPr/>
      <dgm:t>
        <a:bodyPr/>
        <a:lstStyle/>
        <a:p>
          <a:endParaRPr lang="en-US"/>
        </a:p>
      </dgm:t>
    </dgm:pt>
    <dgm:pt modelId="{B716BA17-9A1B-418C-AE6F-EB96A6212E20}" type="sibTrans" cxnId="{4D876BEF-5FB2-454C-86DE-CBFE339825C0}">
      <dgm:prSet/>
      <dgm:spPr/>
      <dgm:t>
        <a:bodyPr/>
        <a:lstStyle/>
        <a:p>
          <a:endParaRPr lang="en-US"/>
        </a:p>
      </dgm:t>
    </dgm:pt>
    <dgm:pt modelId="{B48ECDF9-BD5E-4054-998C-A5F923EEDE7F}">
      <dgm:prSet phldrT="[Text]"/>
      <dgm:spPr/>
      <dgm:t>
        <a:bodyPr/>
        <a:lstStyle/>
        <a:p>
          <a:r>
            <a:rPr lang="en-US" dirty="0"/>
            <a:t>Request Review</a:t>
          </a:r>
        </a:p>
      </dgm:t>
    </dgm:pt>
    <dgm:pt modelId="{9A932499-68A3-4449-83B0-5819D7DDEDDC}" type="parTrans" cxnId="{D67A5575-68AB-4B36-B3E4-C8A492EA2F69}">
      <dgm:prSet/>
      <dgm:spPr/>
      <dgm:t>
        <a:bodyPr/>
        <a:lstStyle/>
        <a:p>
          <a:endParaRPr lang="en-US"/>
        </a:p>
      </dgm:t>
    </dgm:pt>
    <dgm:pt modelId="{C858A8E5-6232-4DEF-A5C7-9484F0616160}" type="sibTrans" cxnId="{D67A5575-68AB-4B36-B3E4-C8A492EA2F69}">
      <dgm:prSet/>
      <dgm:spPr/>
      <dgm:t>
        <a:bodyPr/>
        <a:lstStyle/>
        <a:p>
          <a:endParaRPr lang="en-US"/>
        </a:p>
      </dgm:t>
    </dgm:pt>
    <dgm:pt modelId="{D20FD898-6F67-45AF-84AD-07E9FA7F33D8}">
      <dgm:prSet phldrT="[Text]"/>
      <dgm:spPr/>
      <dgm:t>
        <a:bodyPr/>
        <a:lstStyle/>
        <a:p>
          <a:r>
            <a:rPr lang="en-US" dirty="0"/>
            <a:t>Plan for Breach</a:t>
          </a:r>
        </a:p>
      </dgm:t>
    </dgm:pt>
    <dgm:pt modelId="{695515D8-99A4-40A7-A04B-C5D7EF5BBE66}" type="parTrans" cxnId="{82A9D561-9EC5-4E69-9F7B-D29CA3E2AEA2}">
      <dgm:prSet/>
      <dgm:spPr/>
      <dgm:t>
        <a:bodyPr/>
        <a:lstStyle/>
        <a:p>
          <a:endParaRPr lang="en-US"/>
        </a:p>
      </dgm:t>
    </dgm:pt>
    <dgm:pt modelId="{FA8F09F7-B63F-41AF-BF68-DFC2393E8D18}" type="sibTrans" cxnId="{82A9D561-9EC5-4E69-9F7B-D29CA3E2AEA2}">
      <dgm:prSet/>
      <dgm:spPr/>
      <dgm:t>
        <a:bodyPr/>
        <a:lstStyle/>
        <a:p>
          <a:endParaRPr lang="en-US"/>
        </a:p>
      </dgm:t>
    </dgm:pt>
    <dgm:pt modelId="{F0D57851-19EC-41C0-AAD7-FA91B8964158}">
      <dgm:prSet phldrT="[Text]"/>
      <dgm:spPr/>
      <dgm:t>
        <a:bodyPr/>
        <a:lstStyle/>
        <a:p>
          <a:r>
            <a:rPr lang="en-US" dirty="0"/>
            <a:t>Accountability</a:t>
          </a:r>
        </a:p>
      </dgm:t>
    </dgm:pt>
    <dgm:pt modelId="{2A8FB97E-9807-4C89-9486-7D6BC360B486}" type="parTrans" cxnId="{FEF78792-3DD0-4D14-8BC0-EAE709035869}">
      <dgm:prSet/>
      <dgm:spPr/>
      <dgm:t>
        <a:bodyPr/>
        <a:lstStyle/>
        <a:p>
          <a:endParaRPr lang="en-US"/>
        </a:p>
      </dgm:t>
    </dgm:pt>
    <dgm:pt modelId="{35965AFB-1217-4141-9C65-A2AA346E53DA}" type="sibTrans" cxnId="{FEF78792-3DD0-4D14-8BC0-EAE709035869}">
      <dgm:prSet/>
      <dgm:spPr/>
      <dgm:t>
        <a:bodyPr/>
        <a:lstStyle/>
        <a:p>
          <a:endParaRPr lang="en-US"/>
        </a:p>
      </dgm:t>
    </dgm:pt>
    <dgm:pt modelId="{F680F3E4-D66C-462A-A6C1-042A24B87458}" type="pres">
      <dgm:prSet presAssocID="{033E28D0-4F3F-4626-8561-8396C8F2ED74}" presName="Name0" presStyleCnt="0">
        <dgm:presLayoutVars>
          <dgm:dir/>
          <dgm:animLvl val="lvl"/>
          <dgm:resizeHandles val="exact"/>
        </dgm:presLayoutVars>
      </dgm:prSet>
      <dgm:spPr/>
    </dgm:pt>
    <dgm:pt modelId="{8915906C-E20C-400E-AD70-BBB9E63F97AE}" type="pres">
      <dgm:prSet presAssocID="{B2921A37-BDFD-4B91-9825-3743F54A9128}" presName="composite" presStyleCnt="0"/>
      <dgm:spPr/>
    </dgm:pt>
    <dgm:pt modelId="{0321D5F4-DC32-4D38-9588-B48EFF80A34A}" type="pres">
      <dgm:prSet presAssocID="{B2921A37-BDFD-4B91-9825-3743F54A912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F24FA166-0A6B-4C57-9BF6-62AD19622EC6}" type="pres">
      <dgm:prSet presAssocID="{B2921A37-BDFD-4B91-9825-3743F54A9128}" presName="desTx" presStyleLbl="alignAccFollowNode1" presStyleIdx="0" presStyleCnt="4">
        <dgm:presLayoutVars>
          <dgm:bulletEnabled val="1"/>
        </dgm:presLayoutVars>
      </dgm:prSet>
      <dgm:spPr/>
    </dgm:pt>
    <dgm:pt modelId="{87F40BF8-0C44-48A0-9213-5BFA1D62C317}" type="pres">
      <dgm:prSet presAssocID="{EC145E82-77A2-40A0-BD3A-0F7492255BED}" presName="space" presStyleCnt="0"/>
      <dgm:spPr/>
    </dgm:pt>
    <dgm:pt modelId="{3660472C-E095-4EFE-A4C3-78308ABDADEF}" type="pres">
      <dgm:prSet presAssocID="{68E1BD7E-32BC-4569-932F-685F04AFCDB9}" presName="composite" presStyleCnt="0"/>
      <dgm:spPr/>
    </dgm:pt>
    <dgm:pt modelId="{565ED60C-0844-42D9-9ECE-9687D0574160}" type="pres">
      <dgm:prSet presAssocID="{68E1BD7E-32BC-4569-932F-685F04AFCDB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2CDE75B-C344-4635-9EA2-259F5E4F017A}" type="pres">
      <dgm:prSet presAssocID="{68E1BD7E-32BC-4569-932F-685F04AFCDB9}" presName="desTx" presStyleLbl="alignAccFollowNode1" presStyleIdx="1" presStyleCnt="4">
        <dgm:presLayoutVars>
          <dgm:bulletEnabled val="1"/>
        </dgm:presLayoutVars>
      </dgm:prSet>
      <dgm:spPr/>
    </dgm:pt>
    <dgm:pt modelId="{AED3E4F8-5379-4FED-A2B3-BD191EC624D6}" type="pres">
      <dgm:prSet presAssocID="{3C2ED2A3-C06B-4B5C-B3B7-D3E0F2E3CB2A}" presName="space" presStyleCnt="0"/>
      <dgm:spPr/>
    </dgm:pt>
    <dgm:pt modelId="{63C1F3B5-1D5E-4E4B-8F44-8F7E3DFF8767}" type="pres">
      <dgm:prSet presAssocID="{E911515E-B813-4881-B20C-3D7B8E9620E8}" presName="composite" presStyleCnt="0"/>
      <dgm:spPr/>
    </dgm:pt>
    <dgm:pt modelId="{51BDD416-5FA4-4F50-8D11-60FC0322E239}" type="pres">
      <dgm:prSet presAssocID="{E911515E-B813-4881-B20C-3D7B8E9620E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8061263-F2DF-48F0-AA7E-CB9573FF2176}" type="pres">
      <dgm:prSet presAssocID="{E911515E-B813-4881-B20C-3D7B8E9620E8}" presName="desTx" presStyleLbl="alignAccFollowNode1" presStyleIdx="2" presStyleCnt="4">
        <dgm:presLayoutVars>
          <dgm:bulletEnabled val="1"/>
        </dgm:presLayoutVars>
      </dgm:prSet>
      <dgm:spPr/>
    </dgm:pt>
    <dgm:pt modelId="{6F0D2719-5EFB-49B8-9C15-081A8968C789}" type="pres">
      <dgm:prSet presAssocID="{7BB0B0C4-0203-4D96-8D36-510660FBB9EA}" presName="space" presStyleCnt="0"/>
      <dgm:spPr/>
    </dgm:pt>
    <dgm:pt modelId="{01BCA425-771A-4B78-8698-C821923AFB4B}" type="pres">
      <dgm:prSet presAssocID="{DA7E931A-8E81-43D7-85C7-365BBF2EE787}" presName="composite" presStyleCnt="0"/>
      <dgm:spPr/>
    </dgm:pt>
    <dgm:pt modelId="{34B9F1EF-84F4-4D81-B6A5-C135FE26C312}" type="pres">
      <dgm:prSet presAssocID="{DA7E931A-8E81-43D7-85C7-365BBF2EE78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2C9E9B6-34B0-42FE-8489-72C302E40583}" type="pres">
      <dgm:prSet presAssocID="{DA7E931A-8E81-43D7-85C7-365BBF2EE78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ABA2004-F51E-4E1C-A697-3D439FC015A8}" type="presOf" srcId="{7F3E8769-2210-4B17-93BF-D9B979742D9A}" destId="{02CDE75B-C344-4635-9EA2-259F5E4F017A}" srcOrd="0" destOrd="0" presId="urn:microsoft.com/office/officeart/2005/8/layout/hList1"/>
    <dgm:cxn modelId="{D246910B-3772-427D-B290-6CC022D7B48D}" srcId="{DA7E931A-8E81-43D7-85C7-365BBF2EE787}" destId="{8B73658E-FF73-46D8-8D0A-E6FBB6A5AC7C}" srcOrd="2" destOrd="0" parTransId="{7E1644C6-5D0D-4727-BECC-C9BCDFBA78CA}" sibTransId="{CA7C969F-8EF9-42DF-9522-4E37EE55BDEF}"/>
    <dgm:cxn modelId="{F687391F-132F-4AA8-A420-6E08A4DADF0C}" type="presOf" srcId="{033E28D0-4F3F-4626-8561-8396C8F2ED74}" destId="{F680F3E4-D66C-462A-A6C1-042A24B87458}" srcOrd="0" destOrd="0" presId="urn:microsoft.com/office/officeart/2005/8/layout/hList1"/>
    <dgm:cxn modelId="{F5E69720-DADB-4A2A-87DE-F3E9FF3A8A14}" type="presOf" srcId="{34866583-D499-4F51-9AEC-5E8DFE96B2FD}" destId="{02CDE75B-C344-4635-9EA2-259F5E4F017A}" srcOrd="0" destOrd="5" presId="urn:microsoft.com/office/officeart/2005/8/layout/hList1"/>
    <dgm:cxn modelId="{EF7C5D23-0EF1-4455-B145-CDA217830F91}" type="presOf" srcId="{8B73658E-FF73-46D8-8D0A-E6FBB6A5AC7C}" destId="{62C9E9B6-34B0-42FE-8489-72C302E40583}" srcOrd="0" destOrd="2" presId="urn:microsoft.com/office/officeart/2005/8/layout/hList1"/>
    <dgm:cxn modelId="{0BFAD039-5C8C-49CD-8699-90099C5EAB6A}" type="presOf" srcId="{E911515E-B813-4881-B20C-3D7B8E9620E8}" destId="{51BDD416-5FA4-4F50-8D11-60FC0322E239}" srcOrd="0" destOrd="0" presId="urn:microsoft.com/office/officeart/2005/8/layout/hList1"/>
    <dgm:cxn modelId="{0BC7363B-9FEB-429D-8FB6-D81515851614}" type="presOf" srcId="{BEEED211-5D61-4D4E-BB2A-7A09DEBBCE7C}" destId="{02CDE75B-C344-4635-9EA2-259F5E4F017A}" srcOrd="0" destOrd="1" presId="urn:microsoft.com/office/officeart/2005/8/layout/hList1"/>
    <dgm:cxn modelId="{B3B93F5C-4663-4205-BE77-C5EBD26A423E}" srcId="{68E1BD7E-32BC-4569-932F-685F04AFCDB9}" destId="{34866583-D499-4F51-9AEC-5E8DFE96B2FD}" srcOrd="5" destOrd="0" parTransId="{7AEA555A-B53B-4951-8CE2-12192534AEDA}" sibTransId="{A3FDA167-36CA-4541-812A-27C7B2B0855B}"/>
    <dgm:cxn modelId="{2D3D7C5E-80C7-4C7F-8417-195ACC1A037A}" srcId="{E911515E-B813-4881-B20C-3D7B8E9620E8}" destId="{BA022CF6-6D0F-4B24-B945-63CF1C468E21}" srcOrd="2" destOrd="0" parTransId="{D348F8A5-25A0-40B6-A9D3-22BCAC522D1F}" sibTransId="{32DB8636-B65A-420A-94A4-0F3EF900949F}"/>
    <dgm:cxn modelId="{82A9D561-9EC5-4E69-9F7B-D29CA3E2AEA2}" srcId="{DA7E931A-8E81-43D7-85C7-365BBF2EE787}" destId="{D20FD898-6F67-45AF-84AD-07E9FA7F33D8}" srcOrd="5" destOrd="0" parTransId="{695515D8-99A4-40A7-A04B-C5D7EF5BBE66}" sibTransId="{FA8F09F7-B63F-41AF-BF68-DFC2393E8D18}"/>
    <dgm:cxn modelId="{9C8E8462-02B5-4717-9F5F-1FAAD2C597FB}" type="presOf" srcId="{2BCC340C-43C3-488E-87B2-ED294699C38C}" destId="{F24FA166-0A6B-4C57-9BF6-62AD19622EC6}" srcOrd="0" destOrd="1" presId="urn:microsoft.com/office/officeart/2005/8/layout/hList1"/>
    <dgm:cxn modelId="{B7F52948-9CA4-42D5-A031-97EBE5C91718}" srcId="{E911515E-B813-4881-B20C-3D7B8E9620E8}" destId="{4081CD89-E164-4E19-9E7C-944CAD550E0C}" srcOrd="1" destOrd="0" parTransId="{D9F0AC26-DB94-4229-9F6A-05A6603C2406}" sibTransId="{AB5537AB-8242-4AD1-98BA-6FB253FDF28D}"/>
    <dgm:cxn modelId="{7E460D49-7B3B-498E-AA92-AB24B0639E3B}" type="presOf" srcId="{F0D57851-19EC-41C0-AAD7-FA91B8964158}" destId="{62C9E9B6-34B0-42FE-8489-72C302E40583}" srcOrd="0" destOrd="6" presId="urn:microsoft.com/office/officeart/2005/8/layout/hList1"/>
    <dgm:cxn modelId="{B92B0C4E-1F6B-4D35-8E55-13C20A60D486}" type="presOf" srcId="{DA7E931A-8E81-43D7-85C7-365BBF2EE787}" destId="{34B9F1EF-84F4-4D81-B6A5-C135FE26C312}" srcOrd="0" destOrd="0" presId="urn:microsoft.com/office/officeart/2005/8/layout/hList1"/>
    <dgm:cxn modelId="{075B224E-D9CC-4747-8E44-F212C6CBB876}" type="presOf" srcId="{D20FD898-6F67-45AF-84AD-07E9FA7F33D8}" destId="{62C9E9B6-34B0-42FE-8489-72C302E40583}" srcOrd="0" destOrd="5" presId="urn:microsoft.com/office/officeart/2005/8/layout/hList1"/>
    <dgm:cxn modelId="{483DEC6E-AC07-49AD-9DCC-4B4E54FA371F}" srcId="{B2921A37-BDFD-4B91-9825-3743F54A9128}" destId="{3E26CEE4-1603-47DD-8FBB-0AC411D17573}" srcOrd="4" destOrd="0" parTransId="{0372406E-0EF1-43B3-9437-7BC15160CFA5}" sibTransId="{9DBEF2DC-78A8-4DAB-88D9-5F71FF9BC975}"/>
    <dgm:cxn modelId="{DB8F4050-D75A-4CB1-B61B-D42A44D9B843}" type="presOf" srcId="{1C3A93CF-41A9-4BFF-A959-002A59870B8F}" destId="{62C9E9B6-34B0-42FE-8489-72C302E40583}" srcOrd="0" destOrd="1" presId="urn:microsoft.com/office/officeart/2005/8/layout/hList1"/>
    <dgm:cxn modelId="{5F464754-66EA-4D7B-A3EC-870991FCEFAA}" type="presOf" srcId="{FF8AEF38-409F-48E8-9D03-164B78CF2C9B}" destId="{F24FA166-0A6B-4C57-9BF6-62AD19622EC6}" srcOrd="0" destOrd="2" presId="urn:microsoft.com/office/officeart/2005/8/layout/hList1"/>
    <dgm:cxn modelId="{E4E68174-9979-4FA6-B92A-B8C9D5CCAB28}" srcId="{DA7E931A-8E81-43D7-85C7-365BBF2EE787}" destId="{1C3A93CF-41A9-4BFF-A959-002A59870B8F}" srcOrd="1" destOrd="0" parTransId="{B2C09981-84B5-42B3-8BE0-1D6DD1D9D5D4}" sibTransId="{BAFB1D76-B3F8-44AA-BD21-DCD76814BA08}"/>
    <dgm:cxn modelId="{91D9FB54-1770-4DAC-B994-7A4B5CF2D7A9}" srcId="{68E1BD7E-32BC-4569-932F-685F04AFCDB9}" destId="{48C27858-D597-44EC-9F71-ECD91E27755D}" srcOrd="2" destOrd="0" parTransId="{FE62B3A1-65E2-4F5B-A9E8-B9E6544F6C82}" sibTransId="{77EB2808-C73E-4BFC-A7A2-324812DF6A35}"/>
    <dgm:cxn modelId="{D67A5575-68AB-4B36-B3E4-C8A492EA2F69}" srcId="{DA7E931A-8E81-43D7-85C7-365BBF2EE787}" destId="{B48ECDF9-BD5E-4054-998C-A5F923EEDE7F}" srcOrd="4" destOrd="0" parTransId="{9A932499-68A3-4449-83B0-5819D7DDEDDC}" sibTransId="{C858A8E5-6232-4DEF-A5C7-9484F0616160}"/>
    <dgm:cxn modelId="{86306077-8915-4667-AF4B-33C378DED141}" type="presOf" srcId="{D87033A0-4D52-478B-911A-9E53D37436A8}" destId="{62C9E9B6-34B0-42FE-8489-72C302E40583}" srcOrd="0" destOrd="3" presId="urn:microsoft.com/office/officeart/2005/8/layout/hList1"/>
    <dgm:cxn modelId="{1F6A4759-8D39-4D34-A0DB-A34608E07B49}" srcId="{B2921A37-BDFD-4B91-9825-3743F54A9128}" destId="{2BCC340C-43C3-488E-87B2-ED294699C38C}" srcOrd="1" destOrd="0" parTransId="{CF9B59C1-386F-4A98-BBEE-87B1DDBECF8C}" sibTransId="{5D7C00A2-0F32-4430-BFDF-507D6BD94E5D}"/>
    <dgm:cxn modelId="{23ED2D7A-B253-41C8-BF64-E52E3D449B3B}" srcId="{B2921A37-BDFD-4B91-9825-3743F54A9128}" destId="{C9E51810-1DAD-4DFA-9FCB-9368AF93C468}" srcOrd="3" destOrd="0" parTransId="{2519521C-198D-43CD-B91F-10D60254BFF7}" sibTransId="{022F43D9-18A4-46BE-8DC6-79D9E5CC7B71}"/>
    <dgm:cxn modelId="{66BAD97E-EDC9-4405-9789-AE2BDE595C9F}" type="presOf" srcId="{B2921A37-BDFD-4B91-9825-3743F54A9128}" destId="{0321D5F4-DC32-4D38-9588-B48EFF80A34A}" srcOrd="0" destOrd="0" presId="urn:microsoft.com/office/officeart/2005/8/layout/hList1"/>
    <dgm:cxn modelId="{4F38E57E-1C39-470D-B8BA-5CD965BA9D2A}" srcId="{B2921A37-BDFD-4B91-9825-3743F54A9128}" destId="{FF8AEF38-409F-48E8-9D03-164B78CF2C9B}" srcOrd="2" destOrd="0" parTransId="{7F5E799E-62A1-4A44-B647-57872431D860}" sibTransId="{C95B4EEF-C328-4536-BABA-A07AB9AB2D2A}"/>
    <dgm:cxn modelId="{23F4DC88-8302-4816-B8C5-D7DBDA250494}" srcId="{68E1BD7E-32BC-4569-932F-685F04AFCDB9}" destId="{59077910-2F66-417D-8541-57830DE8E32F}" srcOrd="4" destOrd="0" parTransId="{178C975E-431B-4427-AF8C-69F934612B48}" sibTransId="{64298BE3-904B-4C71-89C1-4C652DB7594F}"/>
    <dgm:cxn modelId="{A71F3D8B-F90F-43D6-97C0-6B465FEC9469}" type="presOf" srcId="{C9E51810-1DAD-4DFA-9FCB-9368AF93C468}" destId="{F24FA166-0A6B-4C57-9BF6-62AD19622EC6}" srcOrd="0" destOrd="3" presId="urn:microsoft.com/office/officeart/2005/8/layout/hList1"/>
    <dgm:cxn modelId="{FEF78792-3DD0-4D14-8BC0-EAE709035869}" srcId="{DA7E931A-8E81-43D7-85C7-365BBF2EE787}" destId="{F0D57851-19EC-41C0-AAD7-FA91B8964158}" srcOrd="6" destOrd="0" parTransId="{2A8FB97E-9807-4C89-9486-7D6BC360B486}" sibTransId="{35965AFB-1217-4141-9C65-A2AA346E53DA}"/>
    <dgm:cxn modelId="{EED45F9D-4975-4D1B-BD35-A56B1EE0539E}" type="presOf" srcId="{59077910-2F66-417D-8541-57830DE8E32F}" destId="{02CDE75B-C344-4635-9EA2-259F5E4F017A}" srcOrd="0" destOrd="4" presId="urn:microsoft.com/office/officeart/2005/8/layout/hList1"/>
    <dgm:cxn modelId="{438835A7-B75B-4D84-A1C6-1F74C3E60758}" srcId="{033E28D0-4F3F-4626-8561-8396C8F2ED74}" destId="{E911515E-B813-4881-B20C-3D7B8E9620E8}" srcOrd="2" destOrd="0" parTransId="{B0285418-7530-410D-8F3F-1A2DE403A2D1}" sibTransId="{7BB0B0C4-0203-4D96-8D36-510660FBB9EA}"/>
    <dgm:cxn modelId="{A10A48AE-8AA9-4C2A-BC7D-93FCDDF8C3DA}" type="presOf" srcId="{48C27858-D597-44EC-9F71-ECD91E27755D}" destId="{02CDE75B-C344-4635-9EA2-259F5E4F017A}" srcOrd="0" destOrd="2" presId="urn:microsoft.com/office/officeart/2005/8/layout/hList1"/>
    <dgm:cxn modelId="{4B49D4B3-78B4-4CFB-BA63-D48FBA10F666}" srcId="{E911515E-B813-4881-B20C-3D7B8E9620E8}" destId="{C7409174-565B-4030-BF74-D47DE62218C3}" srcOrd="0" destOrd="0" parTransId="{7B1AB5CF-7C98-4877-8D1E-E9C735A152F5}" sibTransId="{C858639F-D655-4737-BF27-CF982278C379}"/>
    <dgm:cxn modelId="{B31386B6-9EFA-441A-85CF-AD3ED911D796}" type="presOf" srcId="{34B0D2F6-0F38-4C18-8C01-7195D1A6AB71}" destId="{62C9E9B6-34B0-42FE-8489-72C302E40583}" srcOrd="0" destOrd="0" presId="urn:microsoft.com/office/officeart/2005/8/layout/hList1"/>
    <dgm:cxn modelId="{BFA054B7-5755-4ED0-A896-F3AA5D958971}" type="presOf" srcId="{3E26CEE4-1603-47DD-8FBB-0AC411D17573}" destId="{F24FA166-0A6B-4C57-9BF6-62AD19622EC6}" srcOrd="0" destOrd="4" presId="urn:microsoft.com/office/officeart/2005/8/layout/hList1"/>
    <dgm:cxn modelId="{E41032BB-23B8-4808-8A91-9D136B540E28}" srcId="{B2921A37-BDFD-4B91-9825-3743F54A9128}" destId="{AB9A40A8-3BAB-42E5-9A48-7B87D6C568A3}" srcOrd="0" destOrd="0" parTransId="{872AE138-4B95-432F-A309-E44AF1B0F07A}" sibTransId="{36478468-9629-49DB-8D79-E305552F91FA}"/>
    <dgm:cxn modelId="{131919C0-2187-4BC3-ACB0-0329C806F849}" srcId="{68E1BD7E-32BC-4569-932F-685F04AFCDB9}" destId="{BEEED211-5D61-4D4E-BB2A-7A09DEBBCE7C}" srcOrd="1" destOrd="0" parTransId="{98EDD9DD-50D1-47B8-A5FB-30BFB6C32F12}" sibTransId="{4110EADB-E379-4F77-A228-EC4696BA4E2B}"/>
    <dgm:cxn modelId="{2CAF78C0-6D0E-4905-B721-7ADE1316DF92}" type="presOf" srcId="{AB9A40A8-3BAB-42E5-9A48-7B87D6C568A3}" destId="{F24FA166-0A6B-4C57-9BF6-62AD19622EC6}" srcOrd="0" destOrd="0" presId="urn:microsoft.com/office/officeart/2005/8/layout/hList1"/>
    <dgm:cxn modelId="{831BEDC2-8B85-42B0-94A4-A111C19DC83C}" type="presOf" srcId="{BA022CF6-6D0F-4B24-B945-63CF1C468E21}" destId="{E8061263-F2DF-48F0-AA7E-CB9573FF2176}" srcOrd="0" destOrd="2" presId="urn:microsoft.com/office/officeart/2005/8/layout/hList1"/>
    <dgm:cxn modelId="{A5A6F8CE-8B20-4CFD-A4C7-0366E2FC227E}" srcId="{033E28D0-4F3F-4626-8561-8396C8F2ED74}" destId="{68E1BD7E-32BC-4569-932F-685F04AFCDB9}" srcOrd="1" destOrd="0" parTransId="{0849FC44-C6C3-4987-8652-BC58AF736D66}" sibTransId="{3C2ED2A3-C06B-4B5C-B3B7-D3E0F2E3CB2A}"/>
    <dgm:cxn modelId="{92839ECF-5A28-4127-8BD9-FC42E0ECFC99}" srcId="{68E1BD7E-32BC-4569-932F-685F04AFCDB9}" destId="{280467E7-469B-478E-BD74-256043D08D19}" srcOrd="3" destOrd="0" parTransId="{F0FD799D-7084-4709-BD69-39C8001494AB}" sibTransId="{6F7603EB-2756-4628-8413-B05391E8410A}"/>
    <dgm:cxn modelId="{65C509D4-8009-41EA-8C44-848121FE6666}" type="presOf" srcId="{4081CD89-E164-4E19-9E7C-944CAD550E0C}" destId="{E8061263-F2DF-48F0-AA7E-CB9573FF2176}" srcOrd="0" destOrd="1" presId="urn:microsoft.com/office/officeart/2005/8/layout/hList1"/>
    <dgm:cxn modelId="{F76287DD-69B9-47F9-BD94-8A508A6DEDB5}" srcId="{033E28D0-4F3F-4626-8561-8396C8F2ED74}" destId="{B2921A37-BDFD-4B91-9825-3743F54A9128}" srcOrd="0" destOrd="0" parTransId="{90947772-0CD0-4663-A0DC-F5819F9299B4}" sibTransId="{EC145E82-77A2-40A0-BD3A-0F7492255BED}"/>
    <dgm:cxn modelId="{59EEDFE4-88AB-4067-B2F1-F22452414CB1}" type="presOf" srcId="{B48ECDF9-BD5E-4054-998C-A5F923EEDE7F}" destId="{62C9E9B6-34B0-42FE-8489-72C302E40583}" srcOrd="0" destOrd="4" presId="urn:microsoft.com/office/officeart/2005/8/layout/hList1"/>
    <dgm:cxn modelId="{8B4492E7-8DB1-49BA-8EDD-0ACED01321D0}" srcId="{68E1BD7E-32BC-4569-932F-685F04AFCDB9}" destId="{7F3E8769-2210-4B17-93BF-D9B979742D9A}" srcOrd="0" destOrd="0" parTransId="{19AEFD8C-5744-430C-BBB8-ED2F19F99E2F}" sibTransId="{0A8C8C05-691C-4DC0-B511-DA4B174E5696}"/>
    <dgm:cxn modelId="{4D876BEF-5FB2-454C-86DE-CBFE339825C0}" srcId="{DA7E931A-8E81-43D7-85C7-365BBF2EE787}" destId="{D87033A0-4D52-478B-911A-9E53D37436A8}" srcOrd="3" destOrd="0" parTransId="{0CFFDE6A-6CC0-4EC5-B617-6AD02379E3B5}" sibTransId="{B716BA17-9A1B-418C-AE6F-EB96A6212E20}"/>
    <dgm:cxn modelId="{B40C9BEF-2ACC-4197-9776-4E53941FABBF}" srcId="{DA7E931A-8E81-43D7-85C7-365BBF2EE787}" destId="{34B0D2F6-0F38-4C18-8C01-7195D1A6AB71}" srcOrd="0" destOrd="0" parTransId="{753C9518-0D7C-45EE-A8A4-BC0F4EE2624C}" sibTransId="{613B11AE-76F9-4651-856E-9FDD668D488E}"/>
    <dgm:cxn modelId="{123011F1-9102-47CD-AC7B-5DC1EB59F8C0}" type="presOf" srcId="{68E1BD7E-32BC-4569-932F-685F04AFCDB9}" destId="{565ED60C-0844-42D9-9ECE-9687D0574160}" srcOrd="0" destOrd="0" presId="urn:microsoft.com/office/officeart/2005/8/layout/hList1"/>
    <dgm:cxn modelId="{43B515F2-EB57-4523-9180-47B8B39F1F9C}" srcId="{033E28D0-4F3F-4626-8561-8396C8F2ED74}" destId="{DA7E931A-8E81-43D7-85C7-365BBF2EE787}" srcOrd="3" destOrd="0" parTransId="{C08C2685-EF2F-4EF3-B13F-69A8477F6B58}" sibTransId="{AC1EB3AD-7B4A-478B-BB9D-795039FB9F19}"/>
    <dgm:cxn modelId="{066C96F4-3345-4F1A-BF9D-5C41E8FDCAFF}" type="presOf" srcId="{280467E7-469B-478E-BD74-256043D08D19}" destId="{02CDE75B-C344-4635-9EA2-259F5E4F017A}" srcOrd="0" destOrd="3" presId="urn:microsoft.com/office/officeart/2005/8/layout/hList1"/>
    <dgm:cxn modelId="{9D0260FD-2BB1-483C-8E04-F7540A10A7B5}" type="presOf" srcId="{C7409174-565B-4030-BF74-D47DE62218C3}" destId="{E8061263-F2DF-48F0-AA7E-CB9573FF2176}" srcOrd="0" destOrd="0" presId="urn:microsoft.com/office/officeart/2005/8/layout/hList1"/>
    <dgm:cxn modelId="{DF08DD4E-0EBD-4128-A34C-2978DC5AD3FA}" type="presParOf" srcId="{F680F3E4-D66C-462A-A6C1-042A24B87458}" destId="{8915906C-E20C-400E-AD70-BBB9E63F97AE}" srcOrd="0" destOrd="0" presId="urn:microsoft.com/office/officeart/2005/8/layout/hList1"/>
    <dgm:cxn modelId="{49706907-E9D6-4428-8D67-1299965BB61F}" type="presParOf" srcId="{8915906C-E20C-400E-AD70-BBB9E63F97AE}" destId="{0321D5F4-DC32-4D38-9588-B48EFF80A34A}" srcOrd="0" destOrd="0" presId="urn:microsoft.com/office/officeart/2005/8/layout/hList1"/>
    <dgm:cxn modelId="{ED2F9145-085F-47A3-A656-4E6AF83F8CD9}" type="presParOf" srcId="{8915906C-E20C-400E-AD70-BBB9E63F97AE}" destId="{F24FA166-0A6B-4C57-9BF6-62AD19622EC6}" srcOrd="1" destOrd="0" presId="urn:microsoft.com/office/officeart/2005/8/layout/hList1"/>
    <dgm:cxn modelId="{4F7245CC-7470-4D86-A3A2-7F7BD42B2321}" type="presParOf" srcId="{F680F3E4-D66C-462A-A6C1-042A24B87458}" destId="{87F40BF8-0C44-48A0-9213-5BFA1D62C317}" srcOrd="1" destOrd="0" presId="urn:microsoft.com/office/officeart/2005/8/layout/hList1"/>
    <dgm:cxn modelId="{99F7F4D5-B68D-49CE-80A7-921EEAE43D7B}" type="presParOf" srcId="{F680F3E4-D66C-462A-A6C1-042A24B87458}" destId="{3660472C-E095-4EFE-A4C3-78308ABDADEF}" srcOrd="2" destOrd="0" presId="urn:microsoft.com/office/officeart/2005/8/layout/hList1"/>
    <dgm:cxn modelId="{D4084519-2B86-4D84-A4CF-8EFDED0678F2}" type="presParOf" srcId="{3660472C-E095-4EFE-A4C3-78308ABDADEF}" destId="{565ED60C-0844-42D9-9ECE-9687D0574160}" srcOrd="0" destOrd="0" presId="urn:microsoft.com/office/officeart/2005/8/layout/hList1"/>
    <dgm:cxn modelId="{FAE2242C-4E5E-48E1-B02F-02CD0E490F30}" type="presParOf" srcId="{3660472C-E095-4EFE-A4C3-78308ABDADEF}" destId="{02CDE75B-C344-4635-9EA2-259F5E4F017A}" srcOrd="1" destOrd="0" presId="urn:microsoft.com/office/officeart/2005/8/layout/hList1"/>
    <dgm:cxn modelId="{7155D624-2D41-4552-82DD-41119EEE5F88}" type="presParOf" srcId="{F680F3E4-D66C-462A-A6C1-042A24B87458}" destId="{AED3E4F8-5379-4FED-A2B3-BD191EC624D6}" srcOrd="3" destOrd="0" presId="urn:microsoft.com/office/officeart/2005/8/layout/hList1"/>
    <dgm:cxn modelId="{0457E8C1-1F34-439B-B512-58A953F80251}" type="presParOf" srcId="{F680F3E4-D66C-462A-A6C1-042A24B87458}" destId="{63C1F3B5-1D5E-4E4B-8F44-8F7E3DFF8767}" srcOrd="4" destOrd="0" presId="urn:microsoft.com/office/officeart/2005/8/layout/hList1"/>
    <dgm:cxn modelId="{7B2B702B-50F2-43B1-AFA8-1DBABF3526C6}" type="presParOf" srcId="{63C1F3B5-1D5E-4E4B-8F44-8F7E3DFF8767}" destId="{51BDD416-5FA4-4F50-8D11-60FC0322E239}" srcOrd="0" destOrd="0" presId="urn:microsoft.com/office/officeart/2005/8/layout/hList1"/>
    <dgm:cxn modelId="{9DD33C4B-962B-4CB4-9780-FA26B126C933}" type="presParOf" srcId="{63C1F3B5-1D5E-4E4B-8F44-8F7E3DFF8767}" destId="{E8061263-F2DF-48F0-AA7E-CB9573FF2176}" srcOrd="1" destOrd="0" presId="urn:microsoft.com/office/officeart/2005/8/layout/hList1"/>
    <dgm:cxn modelId="{296A7ACD-5CF5-4EAD-84AB-20595FD0E128}" type="presParOf" srcId="{F680F3E4-D66C-462A-A6C1-042A24B87458}" destId="{6F0D2719-5EFB-49B8-9C15-081A8968C789}" srcOrd="5" destOrd="0" presId="urn:microsoft.com/office/officeart/2005/8/layout/hList1"/>
    <dgm:cxn modelId="{46E130C6-A26E-4162-BB47-49ED274426CA}" type="presParOf" srcId="{F680F3E4-D66C-462A-A6C1-042A24B87458}" destId="{01BCA425-771A-4B78-8698-C821923AFB4B}" srcOrd="6" destOrd="0" presId="urn:microsoft.com/office/officeart/2005/8/layout/hList1"/>
    <dgm:cxn modelId="{DF76889E-DECB-4BA2-9A27-FE4A7D43D646}" type="presParOf" srcId="{01BCA425-771A-4B78-8698-C821923AFB4B}" destId="{34B9F1EF-84F4-4D81-B6A5-C135FE26C312}" srcOrd="0" destOrd="0" presId="urn:microsoft.com/office/officeart/2005/8/layout/hList1"/>
    <dgm:cxn modelId="{D093A832-3382-401F-94DA-0831DCA2397A}" type="presParOf" srcId="{01BCA425-771A-4B78-8698-C821923AFB4B}" destId="{62C9E9B6-34B0-42FE-8489-72C302E405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F3D95-39B1-4234-935B-EEB64C12BBD8}">
      <dsp:nvSpPr>
        <dsp:cNvPr id="0" name=""/>
        <dsp:cNvSpPr/>
      </dsp:nvSpPr>
      <dsp:spPr>
        <a:xfrm>
          <a:off x="0" y="0"/>
          <a:ext cx="10932695" cy="39766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Scientific Data Management Principles</a:t>
          </a:r>
        </a:p>
      </dsp:txBody>
      <dsp:txXfrm>
        <a:off x="0" y="0"/>
        <a:ext cx="10932695" cy="397668"/>
      </dsp:txXfrm>
    </dsp:sp>
    <dsp:sp modelId="{A13EFD1B-0EF4-427F-AE46-4D278D8DC5E6}">
      <dsp:nvSpPr>
        <dsp:cNvPr id="0" name=""/>
        <dsp:cNvSpPr/>
      </dsp:nvSpPr>
      <dsp:spPr>
        <a:xfrm>
          <a:off x="5338" y="397668"/>
          <a:ext cx="3640673" cy="835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Increase pace of </a:t>
          </a:r>
          <a:br>
            <a:rPr lang="en-US" sz="2400" kern="1200"/>
          </a:br>
          <a:r>
            <a:rPr lang="en-US" sz="2400" kern="1200"/>
            <a:t>scientific discovery</a:t>
          </a:r>
        </a:p>
      </dsp:txBody>
      <dsp:txXfrm>
        <a:off x="5338" y="397668"/>
        <a:ext cx="3640673" cy="835104"/>
      </dsp:txXfrm>
    </dsp:sp>
    <dsp:sp modelId="{FBB686BE-7444-4452-95B4-E6A57C36500F}">
      <dsp:nvSpPr>
        <dsp:cNvPr id="0" name=""/>
        <dsp:cNvSpPr/>
      </dsp:nvSpPr>
      <dsp:spPr>
        <a:xfrm>
          <a:off x="3646011" y="397668"/>
          <a:ext cx="3640673" cy="835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Protect integrity, enhance value of science</a:t>
          </a:r>
        </a:p>
      </dsp:txBody>
      <dsp:txXfrm>
        <a:off x="3646011" y="397668"/>
        <a:ext cx="3640673" cy="835104"/>
      </dsp:txXfrm>
    </dsp:sp>
    <dsp:sp modelId="{51271F0C-FB3A-4EB4-9BB4-EBE6320DD75C}">
      <dsp:nvSpPr>
        <dsp:cNvPr id="0" name=""/>
        <dsp:cNvSpPr/>
      </dsp:nvSpPr>
      <dsp:spPr>
        <a:xfrm>
          <a:off x="7286684" y="397668"/>
          <a:ext cx="3640673" cy="835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Maximize appropriate </a:t>
          </a:r>
          <a:br>
            <a:rPr lang="en-US" sz="2400" kern="1200"/>
          </a:br>
          <a:r>
            <a:rPr lang="en-US" sz="2400" kern="1200"/>
            <a:t>data sharing</a:t>
          </a:r>
        </a:p>
      </dsp:txBody>
      <dsp:txXfrm>
        <a:off x="7286684" y="397668"/>
        <a:ext cx="3640673" cy="835104"/>
      </dsp:txXfrm>
    </dsp:sp>
    <dsp:sp modelId="{68AFE024-8425-4A4E-992E-E189F1673CF6}">
      <dsp:nvSpPr>
        <dsp:cNvPr id="0" name=""/>
        <dsp:cNvSpPr/>
      </dsp:nvSpPr>
      <dsp:spPr>
        <a:xfrm>
          <a:off x="0" y="1232772"/>
          <a:ext cx="10932695" cy="9278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F3D95-39B1-4234-935B-EEB64C12BBD8}">
      <dsp:nvSpPr>
        <dsp:cNvPr id="0" name=""/>
        <dsp:cNvSpPr/>
      </dsp:nvSpPr>
      <dsp:spPr>
        <a:xfrm>
          <a:off x="0" y="0"/>
          <a:ext cx="10932695" cy="494964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Data Management and Sharing Plan (DMSP) Requirements</a:t>
          </a:r>
        </a:p>
      </dsp:txBody>
      <dsp:txXfrm>
        <a:off x="0" y="0"/>
        <a:ext cx="10932695" cy="494964"/>
      </dsp:txXfrm>
    </dsp:sp>
    <dsp:sp modelId="{A13EFD1B-0EF4-427F-AE46-4D278D8DC5E6}">
      <dsp:nvSpPr>
        <dsp:cNvPr id="0" name=""/>
        <dsp:cNvSpPr/>
      </dsp:nvSpPr>
      <dsp:spPr>
        <a:xfrm>
          <a:off x="1334" y="494964"/>
          <a:ext cx="2186005" cy="10394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Validation and replication of results</a:t>
          </a:r>
        </a:p>
      </dsp:txBody>
      <dsp:txXfrm>
        <a:off x="1334" y="494964"/>
        <a:ext cx="2186005" cy="1039424"/>
      </dsp:txXfrm>
    </dsp:sp>
    <dsp:sp modelId="{55F83FBE-CCC8-493C-B24C-F79F04EBEF55}">
      <dsp:nvSpPr>
        <dsp:cNvPr id="0" name=""/>
        <dsp:cNvSpPr/>
      </dsp:nvSpPr>
      <dsp:spPr>
        <a:xfrm>
          <a:off x="2187339" y="494964"/>
          <a:ext cx="2186005" cy="10394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Timely and fair access</a:t>
          </a:r>
        </a:p>
      </dsp:txBody>
      <dsp:txXfrm>
        <a:off x="2187339" y="494964"/>
        <a:ext cx="2186005" cy="1039424"/>
      </dsp:txXfrm>
    </dsp:sp>
    <dsp:sp modelId="{3D55CD1B-E74C-498C-8E51-DCFA00ADA47F}">
      <dsp:nvSpPr>
        <dsp:cNvPr id="0" name=""/>
        <dsp:cNvSpPr/>
      </dsp:nvSpPr>
      <dsp:spPr>
        <a:xfrm>
          <a:off x="4373344" y="494964"/>
          <a:ext cx="2186005" cy="10394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Data repository selection</a:t>
          </a:r>
        </a:p>
      </dsp:txBody>
      <dsp:txXfrm>
        <a:off x="4373344" y="494964"/>
        <a:ext cx="2186005" cy="1039424"/>
      </dsp:txXfrm>
    </dsp:sp>
    <dsp:sp modelId="{22FB0CF7-C611-4267-A790-F8A1866451A4}">
      <dsp:nvSpPr>
        <dsp:cNvPr id="0" name=""/>
        <dsp:cNvSpPr/>
      </dsp:nvSpPr>
      <dsp:spPr>
        <a:xfrm>
          <a:off x="6559350" y="494964"/>
          <a:ext cx="2186005" cy="10394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Data management and sharing resources</a:t>
          </a:r>
        </a:p>
      </dsp:txBody>
      <dsp:txXfrm>
        <a:off x="6559350" y="494964"/>
        <a:ext cx="2186005" cy="1039424"/>
      </dsp:txXfrm>
    </dsp:sp>
    <dsp:sp modelId="{A399D7B0-50B6-4590-A195-E66D2BB58643}">
      <dsp:nvSpPr>
        <dsp:cNvPr id="0" name=""/>
        <dsp:cNvSpPr/>
      </dsp:nvSpPr>
      <dsp:spPr>
        <a:xfrm>
          <a:off x="8745355" y="494964"/>
          <a:ext cx="2186005" cy="10394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Data sharing limitations</a:t>
          </a:r>
        </a:p>
      </dsp:txBody>
      <dsp:txXfrm>
        <a:off x="8745355" y="494964"/>
        <a:ext cx="2186005" cy="1039424"/>
      </dsp:txXfrm>
    </dsp:sp>
    <dsp:sp modelId="{68AFE024-8425-4A4E-992E-E189F1673CF6}">
      <dsp:nvSpPr>
        <dsp:cNvPr id="0" name=""/>
        <dsp:cNvSpPr/>
      </dsp:nvSpPr>
      <dsp:spPr>
        <a:xfrm>
          <a:off x="0" y="1534388"/>
          <a:ext cx="10932695" cy="115491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1D5F4-DC32-4D38-9588-B48EFF80A34A}">
      <dsp:nvSpPr>
        <dsp:cNvPr id="0" name=""/>
        <dsp:cNvSpPr/>
      </dsp:nvSpPr>
      <dsp:spPr>
        <a:xfrm>
          <a:off x="4115" y="70253"/>
          <a:ext cx="2474592" cy="57652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Organizational Infrastructure</a:t>
          </a:r>
        </a:p>
      </dsp:txBody>
      <dsp:txXfrm>
        <a:off x="4115" y="70253"/>
        <a:ext cx="2474592" cy="576526"/>
      </dsp:txXfrm>
    </dsp:sp>
    <dsp:sp modelId="{F24FA166-0A6B-4C57-9BF6-62AD19622EC6}">
      <dsp:nvSpPr>
        <dsp:cNvPr id="0" name=""/>
        <dsp:cNvSpPr/>
      </dsp:nvSpPr>
      <dsp:spPr>
        <a:xfrm>
          <a:off x="4115" y="646780"/>
          <a:ext cx="2474592" cy="2408737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Free and Easy Access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Clear Use Guidance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Risk Management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Retention Policy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Long-term Organizational Sustainability</a:t>
          </a:r>
        </a:p>
      </dsp:txBody>
      <dsp:txXfrm>
        <a:off x="4115" y="646780"/>
        <a:ext cx="2474592" cy="2408737"/>
      </dsp:txXfrm>
    </dsp:sp>
    <dsp:sp modelId="{565ED60C-0844-42D9-9ECE-9687D0574160}">
      <dsp:nvSpPr>
        <dsp:cNvPr id="0" name=""/>
        <dsp:cNvSpPr/>
      </dsp:nvSpPr>
      <dsp:spPr>
        <a:xfrm>
          <a:off x="2825150" y="70253"/>
          <a:ext cx="2474592" cy="576526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Digital Object Management</a:t>
          </a:r>
        </a:p>
      </dsp:txBody>
      <dsp:txXfrm>
        <a:off x="2825150" y="70253"/>
        <a:ext cx="2474592" cy="576526"/>
      </dsp:txXfrm>
    </dsp:sp>
    <dsp:sp modelId="{02CDE75B-C344-4635-9EA2-259F5E4F017A}">
      <dsp:nvSpPr>
        <dsp:cNvPr id="0" name=""/>
        <dsp:cNvSpPr/>
      </dsp:nvSpPr>
      <dsp:spPr>
        <a:xfrm>
          <a:off x="2825150" y="646780"/>
          <a:ext cx="2474592" cy="2408737"/>
        </a:xfrm>
        <a:prstGeom prst="rect">
          <a:avLst/>
        </a:prstGeom>
        <a:solidFill>
          <a:schemeClr val="accent2">
            <a:tint val="40000"/>
            <a:alpha val="90000"/>
            <a:hueOff val="-3684960"/>
            <a:satOff val="-972"/>
            <a:lumOff val="-129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684960"/>
              <a:satOff val="-972"/>
              <a:lumOff val="-12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Unique Persistent Identifiers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Metadata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Curation and Quality Assurance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Broad and Measured Reuse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Common Format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Provenance</a:t>
          </a:r>
        </a:p>
      </dsp:txBody>
      <dsp:txXfrm>
        <a:off x="2825150" y="646780"/>
        <a:ext cx="2474592" cy="2408737"/>
      </dsp:txXfrm>
    </dsp:sp>
    <dsp:sp modelId="{51BDD416-5FA4-4F50-8D11-60FC0322E239}">
      <dsp:nvSpPr>
        <dsp:cNvPr id="0" name=""/>
        <dsp:cNvSpPr/>
      </dsp:nvSpPr>
      <dsp:spPr>
        <a:xfrm>
          <a:off x="5646186" y="70253"/>
          <a:ext cx="2474592" cy="57652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Technology</a:t>
          </a:r>
        </a:p>
      </dsp:txBody>
      <dsp:txXfrm>
        <a:off x="5646186" y="70253"/>
        <a:ext cx="2474592" cy="576526"/>
      </dsp:txXfrm>
    </dsp:sp>
    <dsp:sp modelId="{E8061263-F2DF-48F0-AA7E-CB9573FF2176}">
      <dsp:nvSpPr>
        <dsp:cNvPr id="0" name=""/>
        <dsp:cNvSpPr/>
      </dsp:nvSpPr>
      <dsp:spPr>
        <a:xfrm>
          <a:off x="5646186" y="646780"/>
          <a:ext cx="2474592" cy="2408737"/>
        </a:xfrm>
        <a:prstGeom prst="rect">
          <a:avLst/>
        </a:prstGeom>
        <a:solidFill>
          <a:schemeClr val="accent2">
            <a:tint val="40000"/>
            <a:alpha val="90000"/>
            <a:hueOff val="-7369920"/>
            <a:satOff val="-1943"/>
            <a:lumOff val="-25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369920"/>
              <a:satOff val="-1943"/>
              <a:lumOff val="-25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Authentication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Long-term Technical Sustainability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Security and Integrity</a:t>
          </a:r>
        </a:p>
      </dsp:txBody>
      <dsp:txXfrm>
        <a:off x="5646186" y="646780"/>
        <a:ext cx="2474592" cy="2408737"/>
      </dsp:txXfrm>
    </dsp:sp>
    <dsp:sp modelId="{34B9F1EF-84F4-4D81-B6A5-C135FE26C312}">
      <dsp:nvSpPr>
        <dsp:cNvPr id="0" name=""/>
        <dsp:cNvSpPr/>
      </dsp:nvSpPr>
      <dsp:spPr>
        <a:xfrm>
          <a:off x="8467222" y="70253"/>
          <a:ext cx="2474592" cy="576526"/>
        </a:xfrm>
        <a:prstGeom prst="rect">
          <a:avLst/>
        </a:prstGeom>
        <a:solidFill>
          <a:schemeClr val="accent2">
            <a:hueOff val="-10704379"/>
            <a:satOff val="5049"/>
            <a:lumOff val="-21569"/>
            <a:alphaOff val="0"/>
          </a:schemeClr>
        </a:solidFill>
        <a:ln w="12700" cap="flat" cmpd="sng" algn="ctr">
          <a:solidFill>
            <a:schemeClr val="accent2">
              <a:hueOff val="-10704379"/>
              <a:satOff val="5049"/>
              <a:lumOff val="-2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Additional Considerations for Human Data</a:t>
          </a:r>
        </a:p>
      </dsp:txBody>
      <dsp:txXfrm>
        <a:off x="8467222" y="70253"/>
        <a:ext cx="2474592" cy="576526"/>
      </dsp:txXfrm>
    </dsp:sp>
    <dsp:sp modelId="{62C9E9B6-34B0-42FE-8489-72C302E40583}">
      <dsp:nvSpPr>
        <dsp:cNvPr id="0" name=""/>
        <dsp:cNvSpPr/>
      </dsp:nvSpPr>
      <dsp:spPr>
        <a:xfrm>
          <a:off x="8467222" y="646780"/>
          <a:ext cx="2474592" cy="2408737"/>
        </a:xfrm>
        <a:prstGeom prst="rect">
          <a:avLst/>
        </a:prstGeom>
        <a:solidFill>
          <a:schemeClr val="accent2">
            <a:tint val="40000"/>
            <a:alpha val="90000"/>
            <a:hueOff val="-11054879"/>
            <a:satOff val="-2915"/>
            <a:lumOff val="-388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054879"/>
              <a:satOff val="-2915"/>
              <a:lumOff val="-38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Fidelity to Consent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Security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Limited Use Compliant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Download Control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Request Review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Plan for Breach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Accountability</a:t>
          </a:r>
        </a:p>
      </dsp:txBody>
      <dsp:txXfrm>
        <a:off x="8467222" y="646780"/>
        <a:ext cx="2474592" cy="2408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3420BC5A-5FC5-449C-A190-E1DE052A2DAB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A33FAD04-DE79-44C3-BA67-6F9363E75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55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628" cy="464820"/>
          </a:xfrm>
          <a:prstGeom prst="rect">
            <a:avLst/>
          </a:prstGeom>
        </p:spPr>
        <p:txBody>
          <a:bodyPr vert="horz" lIns="92462" tIns="46232" rIns="92462" bIns="462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5" y="0"/>
            <a:ext cx="3037628" cy="464820"/>
          </a:xfrm>
          <a:prstGeom prst="rect">
            <a:avLst/>
          </a:prstGeom>
        </p:spPr>
        <p:txBody>
          <a:bodyPr vert="horz" lIns="92462" tIns="46232" rIns="92462" bIns="462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962A90-C2A2-4CDF-8D04-DA2BD430AAAB}" type="datetimeFigureOut">
              <a:rPr lang="en-US"/>
              <a:pPr>
                <a:defRPr/>
              </a:pPr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2" tIns="46232" rIns="92462" bIns="4623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5790"/>
            <a:ext cx="5607684" cy="4183380"/>
          </a:xfrm>
          <a:prstGeom prst="rect">
            <a:avLst/>
          </a:prstGeom>
        </p:spPr>
        <p:txBody>
          <a:bodyPr vert="horz" lIns="92462" tIns="46232" rIns="92462" bIns="4623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89"/>
            <a:ext cx="3037628" cy="464820"/>
          </a:xfrm>
          <a:prstGeom prst="rect">
            <a:avLst/>
          </a:prstGeom>
        </p:spPr>
        <p:txBody>
          <a:bodyPr vert="horz" lIns="92462" tIns="46232" rIns="92462" bIns="462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5" y="8829989"/>
            <a:ext cx="3037628" cy="464820"/>
          </a:xfrm>
          <a:prstGeom prst="rect">
            <a:avLst/>
          </a:prstGeom>
        </p:spPr>
        <p:txBody>
          <a:bodyPr vert="horz" lIns="92462" tIns="46232" rIns="92462" bIns="462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76D4B8-3D7E-42E7-AF06-6D9133F7F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7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CA229-5C4A-4A6B-8FF9-564B682C85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3856A-75D2-42A6-90A7-46D3019DB1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776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856A-75D2-42A6-90A7-46D3019DB1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4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856A-75D2-42A6-90A7-46D3019DB1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666666"/>
              </a:solidFill>
              <a:effectLst/>
              <a:latin typeface="Libre Frankli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3856A-75D2-42A6-90A7-46D3019DB1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3856A-75D2-42A6-90A7-46D3019DB1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90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rgbClr val="0F142E"/>
            </a:gs>
            <a:gs pos="50000">
              <a:srgbClr val="1A204C"/>
            </a:gs>
            <a:gs pos="100000">
              <a:srgbClr val="1A204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28257" y="6413161"/>
            <a:ext cx="968829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r>
              <a:rPr lang="en-US"/>
              <a:t>September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316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622878"/>
            <a:ext cx="12192000" cy="123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62800" y="5966876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  <a:latin typeface="+mj-lt"/>
              </a:rPr>
              <a:t>Energy.gov/science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4D757E-D4FA-1901-A9F9-EF9DCF93F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145" y="5801799"/>
            <a:ext cx="5505097" cy="9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4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/>
        </p:nvSpPr>
        <p:spPr>
          <a:xfrm>
            <a:off x="0" y="6320118"/>
            <a:ext cx="12192000" cy="537882"/>
          </a:xfrm>
          <a:prstGeom prst="rect">
            <a:avLst/>
          </a:prstGeom>
          <a:gradFill>
            <a:gsLst>
              <a:gs pos="0">
                <a:srgbClr val="0F142E"/>
              </a:gs>
              <a:gs pos="50000">
                <a:srgbClr val="1A204C"/>
              </a:gs>
              <a:gs pos="100000">
                <a:srgbClr val="1A204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DB882-AFA5-9488-36B7-DC1DF8620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91" y="6355652"/>
            <a:ext cx="2580282" cy="4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2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/>
        </p:nvSpPr>
        <p:spPr>
          <a:xfrm>
            <a:off x="0" y="6320118"/>
            <a:ext cx="12192000" cy="537882"/>
          </a:xfrm>
          <a:prstGeom prst="rect">
            <a:avLst/>
          </a:prstGeom>
          <a:gradFill>
            <a:gsLst>
              <a:gs pos="0">
                <a:srgbClr val="0F142E"/>
              </a:gs>
              <a:gs pos="50000">
                <a:srgbClr val="1A204C"/>
              </a:gs>
              <a:gs pos="100000">
                <a:srgbClr val="1A204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67BC9-1B82-BF1B-E2BF-6E2B11DB6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91" y="6355652"/>
            <a:ext cx="2580282" cy="4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67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758E1C-8655-4BE6-AB44-E9A3C56307B7}"/>
              </a:ext>
            </a:extLst>
          </p:cNvPr>
          <p:cNvSpPr/>
          <p:nvPr userDrawn="1"/>
        </p:nvSpPr>
        <p:spPr>
          <a:xfrm>
            <a:off x="533399" y="365125"/>
            <a:ext cx="11125199" cy="6006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320D-9AE5-495A-8DCF-E560C7CE6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65125"/>
            <a:ext cx="11125199" cy="1325563"/>
          </a:xfrm>
          <a:noFill/>
          <a:effectLst/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30B88-A952-44AD-A005-15181C4C3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90687"/>
            <a:ext cx="11125200" cy="4681083"/>
          </a:xfrm>
          <a:noFill/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4AAD3-F0AA-4ADC-94DB-573E7A24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September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90BE-ACA4-4FB3-94A8-F04E91F8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825A-BF46-4C73-BAF3-E0F8BD5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3C625-146F-4A45-9B4B-701007EBF0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6001949"/>
            <a:ext cx="1933575" cy="3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8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3B924F-2A3A-4B10-9995-2A56A21CB9F9}"/>
              </a:ext>
            </a:extLst>
          </p:cNvPr>
          <p:cNvSpPr/>
          <p:nvPr userDrawn="1"/>
        </p:nvSpPr>
        <p:spPr>
          <a:xfrm>
            <a:off x="533399" y="365125"/>
            <a:ext cx="11125199" cy="6006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320D-9AE5-495A-8DCF-E560C7CE6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65125"/>
            <a:ext cx="11125199" cy="1325563"/>
          </a:xfrm>
          <a:noFill/>
          <a:effectLst/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30B88-A952-44AD-A005-15181C4C3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90687"/>
            <a:ext cx="11125200" cy="4681083"/>
          </a:xfrm>
          <a:noFill/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4AAD3-F0AA-4ADC-94DB-573E7A24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September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90BE-ACA4-4FB3-94A8-F04E91F8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825A-BF46-4C73-BAF3-E0F8BD5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3C625-146F-4A45-9B4B-701007EBF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6001949"/>
            <a:ext cx="1933575" cy="3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3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554804-D3F1-4E4C-9D0A-99063A42E6CF}"/>
              </a:ext>
            </a:extLst>
          </p:cNvPr>
          <p:cNvSpPr/>
          <p:nvPr userDrawn="1"/>
        </p:nvSpPr>
        <p:spPr>
          <a:xfrm>
            <a:off x="533399" y="365125"/>
            <a:ext cx="11125199" cy="6006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320D-9AE5-495A-8DCF-E560C7CE6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65125"/>
            <a:ext cx="11125199" cy="1325563"/>
          </a:xfrm>
          <a:noFill/>
          <a:effectLst/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30B88-A952-44AD-A005-15181C4C3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90687"/>
            <a:ext cx="11125200" cy="4681083"/>
          </a:xfrm>
          <a:noFill/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4AAD3-F0AA-4ADC-94DB-573E7A24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September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90BE-ACA4-4FB3-94A8-F04E91F8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825A-BF46-4C73-BAF3-E0F8BD5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3C625-146F-4A45-9B4B-701007EBF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6001949"/>
            <a:ext cx="1933575" cy="3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07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3E240-9EB6-4604-A43D-9910B3F588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1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/>
        </p:nvSpPr>
        <p:spPr>
          <a:xfrm>
            <a:off x="0" y="6320118"/>
            <a:ext cx="12192000" cy="537882"/>
          </a:xfrm>
          <a:prstGeom prst="rect">
            <a:avLst/>
          </a:prstGeom>
          <a:gradFill>
            <a:gsLst>
              <a:gs pos="0">
                <a:srgbClr val="0F142E"/>
              </a:gs>
              <a:gs pos="50000">
                <a:srgbClr val="1A204C"/>
              </a:gs>
              <a:gs pos="100000">
                <a:srgbClr val="1A204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3CDC9B-D318-9725-37B5-B196037892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91" y="6355652"/>
            <a:ext cx="2580282" cy="4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9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/>
        </p:nvSpPr>
        <p:spPr>
          <a:xfrm>
            <a:off x="0" y="6320118"/>
            <a:ext cx="12192000" cy="537882"/>
          </a:xfrm>
          <a:prstGeom prst="rect">
            <a:avLst/>
          </a:prstGeom>
          <a:gradFill>
            <a:gsLst>
              <a:gs pos="0">
                <a:srgbClr val="0F142E"/>
              </a:gs>
              <a:gs pos="50000">
                <a:srgbClr val="1A204C"/>
              </a:gs>
              <a:gs pos="100000">
                <a:srgbClr val="1A204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5430484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333067" y="1681163"/>
            <a:ext cx="5454121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14A5E-FA80-A39C-6F5D-5954BE4E4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91" y="6355652"/>
            <a:ext cx="2580282" cy="4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5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/>
        </p:nvSpPr>
        <p:spPr>
          <a:xfrm>
            <a:off x="0" y="6320118"/>
            <a:ext cx="12192000" cy="537882"/>
          </a:xfrm>
          <a:prstGeom prst="rect">
            <a:avLst/>
          </a:prstGeom>
          <a:gradFill>
            <a:gsLst>
              <a:gs pos="0">
                <a:srgbClr val="0F142E"/>
              </a:gs>
              <a:gs pos="50000">
                <a:srgbClr val="1A204C"/>
              </a:gs>
              <a:gs pos="100000">
                <a:srgbClr val="1A204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3578225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327525" y="1681163"/>
            <a:ext cx="3576638" cy="4143375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8212138" y="1681163"/>
            <a:ext cx="3575050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4EF087-2547-7241-3C65-EF217251C9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91" y="6355652"/>
            <a:ext cx="2580282" cy="4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0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(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/>
        </p:nvSpPr>
        <p:spPr>
          <a:xfrm>
            <a:off x="0" y="6320118"/>
            <a:ext cx="12192000" cy="537882"/>
          </a:xfrm>
          <a:prstGeom prst="rect">
            <a:avLst/>
          </a:prstGeom>
          <a:gradFill>
            <a:gsLst>
              <a:gs pos="0">
                <a:srgbClr val="0F142E"/>
              </a:gs>
              <a:gs pos="50000">
                <a:srgbClr val="1A204C"/>
              </a:gs>
              <a:gs pos="100000">
                <a:srgbClr val="1A204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920089" y="1045804"/>
            <a:ext cx="5271912" cy="5274034"/>
          </a:xfrm>
          <a:custGeom>
            <a:avLst/>
            <a:gdLst>
              <a:gd name="connsiteX0" fmla="*/ 3962270 w 5375563"/>
              <a:gd name="connsiteY0" fmla="*/ 0 h 5377727"/>
              <a:gd name="connsiteX1" fmla="*/ 5140529 w 5375563"/>
              <a:gd name="connsiteY1" fmla="*/ 168208 h 5377727"/>
              <a:gd name="connsiteX2" fmla="*/ 5375563 w 5375563"/>
              <a:gd name="connsiteY2" fmla="*/ 249437 h 5377727"/>
              <a:gd name="connsiteX3" fmla="*/ 5375563 w 5375563"/>
              <a:gd name="connsiteY3" fmla="*/ 5377727 h 5377727"/>
              <a:gd name="connsiteX4" fmla="*/ 398434 w 5375563"/>
              <a:gd name="connsiteY4" fmla="*/ 5377727 h 5377727"/>
              <a:gd name="connsiteX5" fmla="*/ 390724 w 5375563"/>
              <a:gd name="connsiteY5" fmla="*/ 5363513 h 5377727"/>
              <a:gd name="connsiteX6" fmla="*/ 0 w 5375563"/>
              <a:gd name="connsiteY6" fmla="*/ 3741443 h 5377727"/>
              <a:gd name="connsiteX7" fmla="*/ 3962270 w 5375563"/>
              <a:gd name="connsiteY7" fmla="*/ 0 h 537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5563" h="5377727">
                <a:moveTo>
                  <a:pt x="3962270" y="0"/>
                </a:moveTo>
                <a:cubicBezTo>
                  <a:pt x="4372577" y="0"/>
                  <a:pt x="4768317" y="58891"/>
                  <a:pt x="5140529" y="168208"/>
                </a:cubicBezTo>
                <a:lnTo>
                  <a:pt x="5375563" y="249437"/>
                </a:lnTo>
                <a:lnTo>
                  <a:pt x="5375563" y="5377727"/>
                </a:lnTo>
                <a:lnTo>
                  <a:pt x="398434" y="5377727"/>
                </a:lnTo>
                <a:lnTo>
                  <a:pt x="390724" y="5363513"/>
                </a:lnTo>
                <a:cubicBezTo>
                  <a:pt x="140324" y="4872813"/>
                  <a:pt x="0" y="4322602"/>
                  <a:pt x="0" y="3741443"/>
                </a:cubicBezTo>
                <a:cubicBezTo>
                  <a:pt x="0" y="1675101"/>
                  <a:pt x="1773969" y="0"/>
                  <a:pt x="3962270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6227763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F2D61-6461-C173-C2B4-59F98CB80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91" y="6355652"/>
            <a:ext cx="2580282" cy="4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(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668421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/>
        </p:nvSpPr>
        <p:spPr>
          <a:xfrm>
            <a:off x="0" y="6320118"/>
            <a:ext cx="12192000" cy="537882"/>
          </a:xfrm>
          <a:prstGeom prst="rect">
            <a:avLst/>
          </a:prstGeom>
          <a:gradFill>
            <a:gsLst>
              <a:gs pos="0">
                <a:srgbClr val="0F142E"/>
              </a:gs>
              <a:gs pos="50000">
                <a:srgbClr val="1A204C"/>
              </a:gs>
              <a:gs pos="100000">
                <a:srgbClr val="1A204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4580089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64263" y="1320659"/>
            <a:ext cx="1543050" cy="15431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918700" y="529330"/>
            <a:ext cx="2835150" cy="283458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7245351" y="2667000"/>
            <a:ext cx="1831861" cy="183356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5463822" y="4007983"/>
            <a:ext cx="2210192" cy="221046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9218855" y="3630613"/>
            <a:ext cx="2392119" cy="239236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9BA6-4E44-9778-8AC9-DFE65592D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91" y="6355652"/>
            <a:ext cx="2580282" cy="4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4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/>
        </p:nvSpPr>
        <p:spPr>
          <a:xfrm>
            <a:off x="0" y="6320118"/>
            <a:ext cx="12192000" cy="537882"/>
          </a:xfrm>
          <a:prstGeom prst="rect">
            <a:avLst/>
          </a:prstGeom>
          <a:gradFill>
            <a:gsLst>
              <a:gs pos="0">
                <a:srgbClr val="0F142E"/>
              </a:gs>
              <a:gs pos="50000">
                <a:srgbClr val="1A204C"/>
              </a:gs>
              <a:gs pos="100000">
                <a:srgbClr val="1A204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47085" y="1446839"/>
            <a:ext cx="6244914" cy="4481287"/>
          </a:xfrm>
          <a:custGeom>
            <a:avLst/>
            <a:gdLst>
              <a:gd name="connsiteX0" fmla="*/ 743081 w 6244914"/>
              <a:gd name="connsiteY0" fmla="*/ 3021747 h 4481287"/>
              <a:gd name="connsiteX1" fmla="*/ 6244914 w 6244914"/>
              <a:gd name="connsiteY1" fmla="*/ 3021747 h 4481287"/>
              <a:gd name="connsiteX2" fmla="*/ 6244914 w 6244914"/>
              <a:gd name="connsiteY2" fmla="*/ 4481287 h 4481287"/>
              <a:gd name="connsiteX3" fmla="*/ 1475626 w 6244914"/>
              <a:gd name="connsiteY3" fmla="*/ 4481287 h 4481287"/>
              <a:gd name="connsiteX4" fmla="*/ 0 w 6244914"/>
              <a:gd name="connsiteY4" fmla="*/ 1510873 h 4481287"/>
              <a:gd name="connsiteX5" fmla="*/ 6244914 w 6244914"/>
              <a:gd name="connsiteY5" fmla="*/ 1510873 h 4481287"/>
              <a:gd name="connsiteX6" fmla="*/ 6244914 w 6244914"/>
              <a:gd name="connsiteY6" fmla="*/ 2970413 h 4481287"/>
              <a:gd name="connsiteX7" fmla="*/ 733392 w 6244914"/>
              <a:gd name="connsiteY7" fmla="*/ 2970413 h 4481287"/>
              <a:gd name="connsiteX8" fmla="*/ 723088 w 6244914"/>
              <a:gd name="connsiteY8" fmla="*/ 0 h 4481287"/>
              <a:gd name="connsiteX9" fmla="*/ 6244914 w 6244914"/>
              <a:gd name="connsiteY9" fmla="*/ 0 h 4481287"/>
              <a:gd name="connsiteX10" fmla="*/ 6244914 w 6244914"/>
              <a:gd name="connsiteY10" fmla="*/ 1459540 h 4481287"/>
              <a:gd name="connsiteX11" fmla="*/ 0 w 6244914"/>
              <a:gd name="connsiteY11" fmla="*/ 1459540 h 448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4914" h="4481287">
                <a:moveTo>
                  <a:pt x="743081" y="3021747"/>
                </a:moveTo>
                <a:lnTo>
                  <a:pt x="6244914" y="3021747"/>
                </a:lnTo>
                <a:lnTo>
                  <a:pt x="6244914" y="4481287"/>
                </a:lnTo>
                <a:lnTo>
                  <a:pt x="1475626" y="4481287"/>
                </a:lnTo>
                <a:close/>
                <a:moveTo>
                  <a:pt x="0" y="1510873"/>
                </a:moveTo>
                <a:lnTo>
                  <a:pt x="6244914" y="1510873"/>
                </a:lnTo>
                <a:lnTo>
                  <a:pt x="6244914" y="2970413"/>
                </a:lnTo>
                <a:lnTo>
                  <a:pt x="733392" y="2970413"/>
                </a:lnTo>
                <a:close/>
                <a:moveTo>
                  <a:pt x="723088" y="0"/>
                </a:moveTo>
                <a:lnTo>
                  <a:pt x="6244914" y="0"/>
                </a:lnTo>
                <a:lnTo>
                  <a:pt x="6244914" y="1459540"/>
                </a:lnTo>
                <a:lnTo>
                  <a:pt x="0" y="145954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A5881-D56D-BDAA-D181-2FCA5D0C56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91" y="6355652"/>
            <a:ext cx="2580282" cy="4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1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723920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/>
        </p:nvSpPr>
        <p:spPr>
          <a:xfrm>
            <a:off x="0" y="6320118"/>
            <a:ext cx="12192000" cy="537882"/>
          </a:xfrm>
          <a:prstGeom prst="rect">
            <a:avLst/>
          </a:prstGeom>
          <a:gradFill>
            <a:gsLst>
              <a:gs pos="0">
                <a:srgbClr val="0F142E"/>
              </a:gs>
              <a:gs pos="50000">
                <a:srgbClr val="1A204C"/>
              </a:gs>
              <a:gs pos="100000">
                <a:srgbClr val="1A204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856088" y="1"/>
            <a:ext cx="6335912" cy="6263859"/>
          </a:xfrm>
          <a:custGeom>
            <a:avLst/>
            <a:gdLst>
              <a:gd name="connsiteX0" fmla="*/ 6335911 w 6335912"/>
              <a:gd name="connsiteY0" fmla="*/ 2555883 h 6263859"/>
              <a:gd name="connsiteX1" fmla="*/ 6335911 w 6335912"/>
              <a:gd name="connsiteY1" fmla="*/ 4093940 h 6263859"/>
              <a:gd name="connsiteX2" fmla="*/ 2473897 w 6335912"/>
              <a:gd name="connsiteY2" fmla="*/ 6182304 h 6263859"/>
              <a:gd name="connsiteX3" fmla="*/ 1634032 w 6335912"/>
              <a:gd name="connsiteY3" fmla="*/ 6022415 h 6263859"/>
              <a:gd name="connsiteX4" fmla="*/ 1557097 w 6335912"/>
              <a:gd name="connsiteY4" fmla="*/ 5909031 h 6263859"/>
              <a:gd name="connsiteX5" fmla="*/ 1504339 w 6335912"/>
              <a:gd name="connsiteY5" fmla="*/ 5782574 h 6263859"/>
              <a:gd name="connsiteX6" fmla="*/ 1830371 w 6335912"/>
              <a:gd name="connsiteY6" fmla="*/ 4992231 h 6263859"/>
              <a:gd name="connsiteX7" fmla="*/ 6335912 w 6335912"/>
              <a:gd name="connsiteY7" fmla="*/ 1016220 h 6263859"/>
              <a:gd name="connsiteX8" fmla="*/ 6335912 w 6335912"/>
              <a:gd name="connsiteY8" fmla="*/ 2459009 h 6263859"/>
              <a:gd name="connsiteX9" fmla="*/ 936517 w 6335912"/>
              <a:gd name="connsiteY9" fmla="*/ 5378703 h 6263859"/>
              <a:gd name="connsiteX10" fmla="*/ 148674 w 6335912"/>
              <a:gd name="connsiteY10" fmla="*/ 5228717 h 6263859"/>
              <a:gd name="connsiteX11" fmla="*/ 76504 w 6335912"/>
              <a:gd name="connsiteY11" fmla="*/ 5122356 h 6263859"/>
              <a:gd name="connsiteX12" fmla="*/ 27015 w 6335912"/>
              <a:gd name="connsiteY12" fmla="*/ 5003733 h 6263859"/>
              <a:gd name="connsiteX13" fmla="*/ 332851 w 6335912"/>
              <a:gd name="connsiteY13" fmla="*/ 4262345 h 6263859"/>
              <a:gd name="connsiteX14" fmla="*/ 5370853 w 6335912"/>
              <a:gd name="connsiteY14" fmla="*/ 0 h 6263859"/>
              <a:gd name="connsiteX15" fmla="*/ 6335912 w 6335912"/>
              <a:gd name="connsiteY15" fmla="*/ 0 h 6263859"/>
              <a:gd name="connsiteX16" fmla="*/ 6335910 w 6335912"/>
              <a:gd name="connsiteY16" fmla="*/ 920939 h 6263859"/>
              <a:gd name="connsiteX17" fmla="*/ 1426128 w 6335912"/>
              <a:gd name="connsiteY17" fmla="*/ 3575878 h 6263859"/>
              <a:gd name="connsiteX18" fmla="*/ 638286 w 6335912"/>
              <a:gd name="connsiteY18" fmla="*/ 3425891 h 6263859"/>
              <a:gd name="connsiteX19" fmla="*/ 566116 w 6335912"/>
              <a:gd name="connsiteY19" fmla="*/ 3319531 h 6263859"/>
              <a:gd name="connsiteX20" fmla="*/ 516627 w 6335912"/>
              <a:gd name="connsiteY20" fmla="*/ 3200907 h 6263859"/>
              <a:gd name="connsiteX21" fmla="*/ 822463 w 6335912"/>
              <a:gd name="connsiteY21" fmla="*/ 2459519 h 62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35912" h="6263859">
                <a:moveTo>
                  <a:pt x="6335911" y="2555883"/>
                </a:moveTo>
                <a:lnTo>
                  <a:pt x="6335911" y="4093940"/>
                </a:lnTo>
                <a:lnTo>
                  <a:pt x="2473897" y="6182304"/>
                </a:lnTo>
                <a:cubicBezTo>
                  <a:pt x="2186346" y="6337796"/>
                  <a:pt x="1836138" y="6263560"/>
                  <a:pt x="1634032" y="6022415"/>
                </a:cubicBezTo>
                <a:lnTo>
                  <a:pt x="1557097" y="5909031"/>
                </a:lnTo>
                <a:lnTo>
                  <a:pt x="1504339" y="5782574"/>
                </a:lnTo>
                <a:cubicBezTo>
                  <a:pt x="1413202" y="5481421"/>
                  <a:pt x="1542819" y="5147723"/>
                  <a:pt x="1830371" y="4992231"/>
                </a:cubicBezTo>
                <a:close/>
                <a:moveTo>
                  <a:pt x="6335912" y="1016220"/>
                </a:moveTo>
                <a:lnTo>
                  <a:pt x="6335912" y="2459009"/>
                </a:lnTo>
                <a:lnTo>
                  <a:pt x="936517" y="5378703"/>
                </a:lnTo>
                <a:cubicBezTo>
                  <a:pt x="666777" y="5524564"/>
                  <a:pt x="338262" y="5454925"/>
                  <a:pt x="148674" y="5228717"/>
                </a:cubicBezTo>
                <a:lnTo>
                  <a:pt x="76504" y="5122356"/>
                </a:lnTo>
                <a:lnTo>
                  <a:pt x="27015" y="5003733"/>
                </a:lnTo>
                <a:cubicBezTo>
                  <a:pt x="-58478" y="4721235"/>
                  <a:pt x="63112" y="4408205"/>
                  <a:pt x="332851" y="4262345"/>
                </a:cubicBezTo>
                <a:close/>
                <a:moveTo>
                  <a:pt x="5370853" y="0"/>
                </a:moveTo>
                <a:lnTo>
                  <a:pt x="6335912" y="0"/>
                </a:lnTo>
                <a:lnTo>
                  <a:pt x="6335910" y="920939"/>
                </a:lnTo>
                <a:lnTo>
                  <a:pt x="1426128" y="3575878"/>
                </a:lnTo>
                <a:cubicBezTo>
                  <a:pt x="1156389" y="3721738"/>
                  <a:pt x="827875" y="3652099"/>
                  <a:pt x="638286" y="3425891"/>
                </a:cubicBezTo>
                <a:lnTo>
                  <a:pt x="566116" y="3319531"/>
                </a:lnTo>
                <a:lnTo>
                  <a:pt x="516627" y="3200907"/>
                </a:lnTo>
                <a:cubicBezTo>
                  <a:pt x="431135" y="2918409"/>
                  <a:pt x="552724" y="2605379"/>
                  <a:pt x="822463" y="2459519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FDD69-4781-9259-AEE0-566415CD7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91" y="6355652"/>
            <a:ext cx="2580282" cy="4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7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5999" cy="6324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950" y="352977"/>
            <a:ext cx="5448300" cy="141888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2043953"/>
            <a:ext cx="5448300" cy="38250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/>
        </p:nvSpPr>
        <p:spPr>
          <a:xfrm>
            <a:off x="0" y="6320118"/>
            <a:ext cx="12192000" cy="537882"/>
          </a:xfrm>
          <a:prstGeom prst="rect">
            <a:avLst/>
          </a:prstGeom>
          <a:gradFill>
            <a:gsLst>
              <a:gs pos="0">
                <a:srgbClr val="0F142E"/>
              </a:gs>
              <a:gs pos="50000">
                <a:srgbClr val="1A204C"/>
              </a:gs>
              <a:gs pos="100000">
                <a:srgbClr val="1A204C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43949" y="6398798"/>
            <a:ext cx="224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Energy.gov/science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A4CBE6-FB8C-5F42-D61E-E55FFEC9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91" y="6355652"/>
            <a:ext cx="2580282" cy="4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6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791" y="177283"/>
            <a:ext cx="11317044" cy="801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791" y="1194099"/>
            <a:ext cx="11317044" cy="498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07AE57-44F6-BA2F-7866-D7FFEDC2CB47}"/>
              </a:ext>
            </a:extLst>
          </p:cNvPr>
          <p:cNvSpPr/>
          <p:nvPr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D84AA-8D5A-BA56-CD48-659FE0B911A1}"/>
              </a:ext>
            </a:extLst>
          </p:cNvPr>
          <p:cNvSpPr txBox="1"/>
          <p:nvPr/>
        </p:nvSpPr>
        <p:spPr>
          <a:xfrm>
            <a:off x="9557712" y="6398798"/>
            <a:ext cx="223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+mj-lt"/>
              </a:rPr>
              <a:t>Energy.gov/science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2CEEF-AF50-CAF2-905C-A57D50FD2A9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189" y="6367066"/>
            <a:ext cx="2580288" cy="4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5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688" r:id="rId12"/>
    <p:sldLayoutId id="2147483689" r:id="rId13"/>
    <p:sldLayoutId id="2147483690" r:id="rId14"/>
    <p:sldLayoutId id="214748369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Segoe UI Black" panose="020B0A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Tx/>
        <a:buChar char="◦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doi.org/10.11578/2023DOEPublicAccessPlan" TargetMode="External"/><Relationship Id="rId4" Type="http://schemas.openxmlformats.org/officeDocument/2006/relationships/hyperlink" Target="https://www.energy.gov/doe-public-access-pl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doe-public-access-pl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hyperlink" Target="https://www.energy.gov/datamanagement/doe-requirements-and-guidance-digital-research-data-managemen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wp-content/uploads/2022/05/05-2022-Desirable-Characteristics-of-Data-Repositorie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hdl.handle.net/10088/113528" TargetMode="External"/><Relationship Id="rId7" Type="http://schemas.openxmlformats.org/officeDocument/2006/relationships/diagramColors" Target="../diagrams/colors3.xml"/><Relationship Id="rId2" Type="http://schemas.openxmlformats.org/officeDocument/2006/relationships/hyperlink" Target="https://doi.org/10.1038/sdata.2016.18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osti.gov/Funding-Opportunities/Digital-Data-Management" TargetMode="External"/><Relationship Id="rId2" Type="http://schemas.openxmlformats.org/officeDocument/2006/relationships/hyperlink" Target="https://www.energy.gov/datamanagement/doe-requirements-and-guidance-digital-research-data-managemen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energy.gov/datamanagement/writing-data-management-and-sharing-pla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hyperlink" Target="https://science.osti.gov/Initiatives/PuRe-Data" TargetMode="External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5AADCA-4EF5-53C9-151A-1519838D58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 Public Access and Data Management Requirements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2F6B0A8-0511-6AAA-11D1-61C9E53D8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65162"/>
          </a:xfrm>
        </p:spPr>
        <p:txBody>
          <a:bodyPr>
            <a:normAutofit/>
          </a:bodyPr>
          <a:lstStyle/>
          <a:p>
            <a:r>
              <a:rPr lang="en-US" i="1" dirty="0"/>
              <a:t>February 2026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FEBDBBA8-2B3D-0391-19DC-2CAD87395871}"/>
              </a:ext>
            </a:extLst>
          </p:cNvPr>
          <p:cNvSpPr txBox="1">
            <a:spLocks/>
          </p:cNvSpPr>
          <p:nvPr/>
        </p:nvSpPr>
        <p:spPr>
          <a:xfrm>
            <a:off x="1657927" y="4285673"/>
            <a:ext cx="8876146" cy="99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Michael Cooke</a:t>
            </a:r>
            <a:br>
              <a:rPr lang="en-US" dirty="0"/>
            </a:br>
            <a:r>
              <a:rPr lang="en-US" dirty="0"/>
              <a:t>Senior Technical Advisor</a:t>
            </a:r>
            <a:br>
              <a:rPr lang="en-US" dirty="0"/>
            </a:br>
            <a:r>
              <a:rPr lang="en-US" dirty="0"/>
              <a:t>Office of the Deputy Director for Science Programs</a:t>
            </a:r>
          </a:p>
        </p:txBody>
      </p:sp>
    </p:spTree>
    <p:extLst>
      <p:ext uri="{BB962C8B-B14F-4D97-AF65-F5344CB8AC3E}">
        <p14:creationId xmlns:p14="http://schemas.microsoft.com/office/powerpoint/2010/main" val="130271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7904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r code&#10;&#10;AI-generated content may be incorrect.">
            <a:extLst>
              <a:ext uri="{FF2B5EF4-FFF2-40B4-BE49-F238E27FC236}">
                <a16:creationId xmlns:a16="http://schemas.microsoft.com/office/drawing/2014/main" id="{4868EC05-CBD7-B213-B180-514A466A4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37" y="4778615"/>
            <a:ext cx="1511369" cy="151136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5463" y="177800"/>
            <a:ext cx="6689812" cy="801688"/>
          </a:xfrm>
        </p:spPr>
        <p:txBody>
          <a:bodyPr>
            <a:normAutofit/>
          </a:bodyPr>
          <a:lstStyle/>
          <a:p>
            <a:r>
              <a:rPr lang="en-US" dirty="0"/>
              <a:t>DOE Digital Data 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5463" y="1193800"/>
            <a:ext cx="6689812" cy="4983163"/>
          </a:xfrm>
        </p:spPr>
        <p:txBody>
          <a:bodyPr>
            <a:normAutofit/>
          </a:bodyPr>
          <a:lstStyle/>
          <a:p>
            <a:r>
              <a:rPr lang="en-US" dirty="0"/>
              <a:t>2014 DOE Public Access Plan established Data Management Plan (DMP) requirements for sharing digital research data</a:t>
            </a:r>
          </a:p>
          <a:p>
            <a:pPr lvl="1"/>
            <a:r>
              <a:rPr lang="en-US" dirty="0"/>
              <a:t>DMP requirements included in DOE solicitations and invitations for research funding since 2014</a:t>
            </a:r>
          </a:p>
          <a:p>
            <a:endParaRPr lang="en-US" dirty="0"/>
          </a:p>
          <a:p>
            <a:r>
              <a:rPr lang="en-US" dirty="0"/>
              <a:t>2023 DOE Public Access Plan introduces enhanced Data Management and Sharing Plan (DMSP) requirements for sharing digital scientific data</a:t>
            </a:r>
          </a:p>
          <a:p>
            <a:pPr lvl="1"/>
            <a:r>
              <a:rPr lang="en-US" dirty="0"/>
              <a:t>New DMSP requirements became effective for DOE-supported R&amp;D efforts beginning October 1, 2025</a:t>
            </a:r>
          </a:p>
          <a:p>
            <a:pPr lvl="1"/>
            <a:r>
              <a:rPr lang="en-US" dirty="0"/>
              <a:t>All new solicitations and invitations for research funding will include DMSP 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</p:spPr>
        <p:txBody>
          <a:bodyPr/>
          <a:lstStyle/>
          <a:p>
            <a:fld id="{835B6AD7-18B8-4C9C-AA70-ABD830A869A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EA6B7-86A1-5E45-1583-13E9C809FCA7}"/>
              </a:ext>
            </a:extLst>
          </p:cNvPr>
          <p:cNvSpPr txBox="1"/>
          <p:nvPr/>
        </p:nvSpPr>
        <p:spPr>
          <a:xfrm>
            <a:off x="168757" y="5259288"/>
            <a:ext cx="38348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 plan and FAQ available at: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https://www.energy.gov/doe-public-access-plan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https://doi.org/10.11578/2023DOEPublicAccessPlan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7CFE7-3E01-F002-A057-8AADDBA0D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10293">
            <a:off x="932839" y="432563"/>
            <a:ext cx="3432845" cy="44607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54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53218-F116-6AEB-6C8D-B22227867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022E-3BA8-5C5B-5CB8-08E07D7C4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DOE Public Access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547F26-C313-97E2-8447-1036298F83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B6AD7-18B8-4C9C-AA70-ABD830A869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Next LT Pro Regular" panose="020B05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Regular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F9B45-A6CE-14A3-596E-1ADAE1095D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9738" y="1200151"/>
            <a:ext cx="3578225" cy="4624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Publications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Move from 12-month embargo to immediate access upon publication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Continue to submit accepted manuscripts via E-Link, but earlier in reporting process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Provide access through DOE’s designated repository, DOE PAGES®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Emphasize author deposits of accepted manuscripts (green OA) – DOE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D6857D-DADE-707B-DF01-3997A9820CB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27525" y="1200151"/>
            <a:ext cx="3576638" cy="4624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</a:t>
            </a:r>
          </a:p>
          <a:p>
            <a:r>
              <a:rPr lang="en-US" sz="1700" dirty="0"/>
              <a:t>Now Data Management and Sharing Plans (DMSPs)</a:t>
            </a:r>
          </a:p>
          <a:p>
            <a:r>
              <a:rPr lang="en-US" sz="1700" b="0" dirty="0"/>
              <a:t>“Scientific Data” to validate and replicate research findings</a:t>
            </a:r>
          </a:p>
          <a:p>
            <a:r>
              <a:rPr lang="en-US" sz="1700" dirty="0"/>
              <a:t>Data underlying publications should be made available at time of publication</a:t>
            </a:r>
          </a:p>
          <a:p>
            <a:r>
              <a:rPr lang="en-US" sz="1700" dirty="0"/>
              <a:t>Timeline for sharing other scientific data</a:t>
            </a:r>
          </a:p>
          <a:p>
            <a:r>
              <a:rPr lang="en-US" sz="1700" dirty="0"/>
              <a:t>Repository selection should align with NSTC Desirable Characteristics of Data Repositories guidance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DF763-783C-9BC6-029A-9D2C2C886A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12138" y="1200151"/>
            <a:ext cx="3575050" cy="46243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Persistent Identifiers</a:t>
            </a:r>
          </a:p>
          <a:p>
            <a:r>
              <a:rPr lang="en-US" sz="1700" dirty="0"/>
              <a:t>Collect metadata associated with publications and data</a:t>
            </a:r>
          </a:p>
          <a:p>
            <a:r>
              <a:rPr lang="en-US" sz="1700" dirty="0"/>
              <a:t>Metadata to include authors, affiliations and funding with associated PIDs, publication date, and PID for output</a:t>
            </a:r>
          </a:p>
          <a:p>
            <a:r>
              <a:rPr lang="en-US" sz="1700" dirty="0"/>
              <a:t>Instruct researchers to obtain a PID for themselves and use when publishing and reporting R&amp;D outputs</a:t>
            </a:r>
          </a:p>
          <a:p>
            <a:r>
              <a:rPr lang="en-US" sz="1700" dirty="0"/>
              <a:t>Researcher PIDs must meet common/core standards</a:t>
            </a:r>
          </a:p>
          <a:p>
            <a:r>
              <a:rPr lang="en-US" sz="1700" dirty="0"/>
              <a:t>PIDs for awards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764A9-D550-0C46-340A-9070693CA73E}"/>
              </a:ext>
            </a:extLst>
          </p:cNvPr>
          <p:cNvSpPr txBox="1"/>
          <p:nvPr/>
        </p:nvSpPr>
        <p:spPr>
          <a:xfrm>
            <a:off x="1494837" y="5895367"/>
            <a:ext cx="91449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2023 DOE Public Access Plan: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  <a:hlinkClick r:id="rId3"/>
              </a:rPr>
              <a:t>https://www.energy.gov/doe-public-access-plan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7EA11D-EB6E-A612-8387-D23EC46DD04D}"/>
              </a:ext>
            </a:extLst>
          </p:cNvPr>
          <p:cNvSpPr/>
          <p:nvPr/>
        </p:nvSpPr>
        <p:spPr>
          <a:xfrm>
            <a:off x="352045" y="1636777"/>
            <a:ext cx="3753612" cy="722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6671A-D30A-6247-C8A4-44E0DF9458BD}"/>
              </a:ext>
            </a:extLst>
          </p:cNvPr>
          <p:cNvSpPr/>
          <p:nvPr/>
        </p:nvSpPr>
        <p:spPr>
          <a:xfrm>
            <a:off x="8126031" y="3307081"/>
            <a:ext cx="3753612" cy="1027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4BFC6D-D86A-D35A-2BBB-D4C4C61319FB}"/>
              </a:ext>
            </a:extLst>
          </p:cNvPr>
          <p:cNvSpPr/>
          <p:nvPr/>
        </p:nvSpPr>
        <p:spPr>
          <a:xfrm>
            <a:off x="4239038" y="1129324"/>
            <a:ext cx="3753612" cy="5074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i="1" dirty="0">
                <a:solidFill>
                  <a:srgbClr val="FF00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Details in following slides…</a:t>
            </a:r>
          </a:p>
        </p:txBody>
      </p:sp>
    </p:spTree>
    <p:extLst>
      <p:ext uri="{BB962C8B-B14F-4D97-AF65-F5344CB8AC3E}">
        <p14:creationId xmlns:p14="http://schemas.microsoft.com/office/powerpoint/2010/main" val="31111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1CAE8-0095-2C53-37C7-040CF296D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D8ED-05EB-0CEC-731B-75824E3CA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 Requirements for Digital Research Data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04E71-B68B-212B-7D9D-D48EBA080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6DEF91-A660-8B0F-D385-3FC1149E5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527" y="4763028"/>
            <a:ext cx="5864473" cy="1499863"/>
          </a:xfrm>
          <a:solidFill>
            <a:schemeClr val="accent2">
              <a:lumMod val="50000"/>
            </a:schemeClr>
          </a:solidFill>
        </p:spPr>
        <p:txBody>
          <a:bodyPr tIns="91440" bIns="9144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All DOE-funded R&amp;D awards/contracts subject to a DOE-approved DMSP, require reporting of data</a:t>
            </a:r>
          </a:p>
          <a:p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Implementation supported through commensurate budget for approved scope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E27E43A-83D9-F592-2A23-DCC02C74B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010104"/>
              </p:ext>
            </p:extLst>
          </p:nvPr>
        </p:nvGraphicFramePr>
        <p:xfrm>
          <a:off x="623035" y="1122740"/>
          <a:ext cx="10932696" cy="132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B597E7B-4AC0-3AB9-CCD3-7F12883426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0283273"/>
              </p:ext>
            </p:extLst>
          </p:nvPr>
        </p:nvGraphicFramePr>
        <p:xfrm>
          <a:off x="623035" y="2574811"/>
          <a:ext cx="10932695" cy="164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C44BA4-24A2-6FAD-5CC3-70A483C58653}"/>
              </a:ext>
            </a:extLst>
          </p:cNvPr>
          <p:cNvSpPr txBox="1">
            <a:spLocks/>
          </p:cNvSpPr>
          <p:nvPr/>
        </p:nvSpPr>
        <p:spPr>
          <a:xfrm>
            <a:off x="6096000" y="4763027"/>
            <a:ext cx="5864473" cy="14998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Tx/>
              <a:buChar char="◦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Publicly shared data shared must be reported to the Office of Scientific and Technical Information (OSTI)</a:t>
            </a:r>
          </a:p>
          <a:p>
            <a:r>
              <a:rPr lang="en-US" sz="20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If needed, DMSP updates must be provided to DOE for review and approval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81C63-BC6D-7508-9717-35892FDFA7A1}"/>
              </a:ext>
            </a:extLst>
          </p:cNvPr>
          <p:cNvSpPr txBox="1"/>
          <p:nvPr/>
        </p:nvSpPr>
        <p:spPr>
          <a:xfrm>
            <a:off x="238686" y="4253582"/>
            <a:ext cx="1172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Full text of available on </a:t>
            </a:r>
            <a:r>
              <a:rPr lang="en-US" b="1" i="1" dirty="0">
                <a:hlinkClick r:id="rId13"/>
              </a:rPr>
              <a:t>DOE Requirements and Guidance for Digital Research Data Management</a:t>
            </a:r>
            <a:r>
              <a:rPr lang="en-US" b="1" i="1" dirty="0"/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97204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A134-DB1B-6E90-9728-2C461B376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177283"/>
            <a:ext cx="11317044" cy="801663"/>
          </a:xfrm>
        </p:spPr>
        <p:txBody>
          <a:bodyPr/>
          <a:lstStyle/>
          <a:p>
            <a:r>
              <a:rPr lang="en-US"/>
              <a:t>Data Management Requirements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26BDD-08BC-E4CC-07D9-2D1C9DC2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193801"/>
            <a:ext cx="11315700" cy="1662134"/>
          </a:xfrm>
        </p:spPr>
        <p:txBody>
          <a:bodyPr>
            <a:normAutofit/>
          </a:bodyPr>
          <a:lstStyle/>
          <a:p>
            <a:r>
              <a:rPr lang="en-US" dirty="0"/>
              <a:t>Highlighted changes from previous data management strategy</a:t>
            </a:r>
          </a:p>
          <a:p>
            <a:pPr lvl="1"/>
            <a:r>
              <a:rPr lang="en-US" dirty="0"/>
              <a:t>Updated DOE principles emphasize aim to “maximize appropriate data sharing”</a:t>
            </a:r>
          </a:p>
          <a:p>
            <a:pPr lvl="1"/>
            <a:r>
              <a:rPr lang="en-US" dirty="0"/>
              <a:t>“Data Management Plans” changed to “Data Management and Sharing Plans” to highlight sharing</a:t>
            </a:r>
          </a:p>
          <a:p>
            <a:pPr lvl="1"/>
            <a:r>
              <a:rPr lang="en-US" dirty="0"/>
              <a:t>Reporting requirements aim to enhance compliance monitoring and evaluation metrics</a:t>
            </a:r>
          </a:p>
          <a:p>
            <a:pPr lv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</p:spPr>
        <p:txBody>
          <a:bodyPr/>
          <a:lstStyle/>
          <a:p>
            <a:pPr lvl="0"/>
            <a:fld id="{835B6AD7-18B8-4C9C-AA70-ABD830A869AC}" type="slidenum">
              <a:rPr lang="en-US" noProof="0" smtClean="0"/>
              <a:pPr lvl="0"/>
              <a:t>5</a:t>
            </a:fld>
            <a:endParaRPr lang="en-US" noProof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935496"/>
              </p:ext>
            </p:extLst>
          </p:nvPr>
        </p:nvGraphicFramePr>
        <p:xfrm>
          <a:off x="408791" y="2987333"/>
          <a:ext cx="11189916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3847">
                  <a:extLst>
                    <a:ext uri="{9D8B030D-6E8A-4147-A177-3AD203B41FA5}">
                      <a16:colId xmlns:a16="http://schemas.microsoft.com/office/drawing/2014/main" val="3215331222"/>
                    </a:ext>
                  </a:extLst>
                </a:gridCol>
                <a:gridCol w="1202222">
                  <a:extLst>
                    <a:ext uri="{9D8B030D-6E8A-4147-A177-3AD203B41FA5}">
                      <a16:colId xmlns:a16="http://schemas.microsoft.com/office/drawing/2014/main" val="689062590"/>
                    </a:ext>
                  </a:extLst>
                </a:gridCol>
                <a:gridCol w="4993847">
                  <a:extLst>
                    <a:ext uri="{9D8B030D-6E8A-4147-A177-3AD203B41FA5}">
                      <a16:colId xmlns:a16="http://schemas.microsoft.com/office/drawing/2014/main" val="195180231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Data Management Plan (previous)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Data Management and Sharing Plan (FY 26)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13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Scope is “Research Data” to validate research findings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Scope is “Scientific Data” to validate and replicate research findings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830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Data underlying publications should be made as accessible as possible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Data underlying publications should be made available at time of publication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195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No explicit requirement regarding other research data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Timeline for sharing other scientific data is required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342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/>
                        <a:t>No explicit requirement regarding repository selection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Repository selection should align with 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NSTC Desirable Characteristics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guidance </a:t>
                      </a:r>
                      <a:r>
                        <a:rPr lang="en-US" i="1" dirty="0">
                          <a:solidFill>
                            <a:schemeClr val="bg1"/>
                          </a:solidFill>
                        </a:rPr>
                        <a:t>(next slide)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952356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CBB1DEE5-ADA0-23C0-C581-9A8FE7FA003B}"/>
              </a:ext>
            </a:extLst>
          </p:cNvPr>
          <p:cNvSpPr/>
          <p:nvPr/>
        </p:nvSpPr>
        <p:spPr>
          <a:xfrm>
            <a:off x="5621774" y="3571502"/>
            <a:ext cx="782198" cy="30847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Regular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AC7E76C-B096-ABEC-0142-4BB997BDA926}"/>
              </a:ext>
            </a:extLst>
          </p:cNvPr>
          <p:cNvSpPr/>
          <p:nvPr/>
        </p:nvSpPr>
        <p:spPr>
          <a:xfrm>
            <a:off x="5613857" y="4220602"/>
            <a:ext cx="782198" cy="30847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Regular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9F7526D-4C82-ADEE-7AD4-47FA2E0FAD62}"/>
              </a:ext>
            </a:extLst>
          </p:cNvPr>
          <p:cNvSpPr/>
          <p:nvPr/>
        </p:nvSpPr>
        <p:spPr>
          <a:xfrm>
            <a:off x="5613857" y="4869702"/>
            <a:ext cx="782198" cy="30847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Regular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35D2A4B-3DD1-12DA-3CB2-EA6758190580}"/>
              </a:ext>
            </a:extLst>
          </p:cNvPr>
          <p:cNvSpPr/>
          <p:nvPr/>
        </p:nvSpPr>
        <p:spPr>
          <a:xfrm>
            <a:off x="5613857" y="5518801"/>
            <a:ext cx="782198" cy="30847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Next LT Pro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40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69CFE-EA71-4E90-BFB5-FB51CB0D3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1" y="177283"/>
            <a:ext cx="11317044" cy="801663"/>
          </a:xfrm>
        </p:spPr>
        <p:txBody>
          <a:bodyPr>
            <a:normAutofit/>
          </a:bodyPr>
          <a:lstStyle/>
          <a:p>
            <a:r>
              <a:rPr lang="en-US" dirty="0"/>
              <a:t>Desirable Characteristics of Data Repositories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8F0ED-BD3D-488F-B297-7312BBABC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1" y="1194099"/>
            <a:ext cx="11317044" cy="4982864"/>
          </a:xfrm>
        </p:spPr>
        <p:txBody>
          <a:bodyPr>
            <a:normAutofit/>
          </a:bodyPr>
          <a:lstStyle/>
          <a:p>
            <a:r>
              <a:rPr lang="en-US" dirty="0"/>
              <a:t>Guidance by the National Science and Technology Council (NSTC) </a:t>
            </a:r>
            <a:br>
              <a:rPr lang="en-US" dirty="0"/>
            </a:br>
            <a:r>
              <a:rPr lang="en-US" dirty="0"/>
              <a:t>Subcommittee on Open Science for federally funded research</a:t>
            </a:r>
          </a:p>
          <a:p>
            <a:pPr lvl="1"/>
            <a:r>
              <a:rPr lang="en-US" dirty="0"/>
              <a:t>Improves consistency in instructions to researchers about selecting data repositories</a:t>
            </a:r>
          </a:p>
          <a:p>
            <a:pPr lvl="1"/>
            <a:r>
              <a:rPr lang="en-US" dirty="0"/>
              <a:t>Helps ensure research data are findable, accessible, interoperable, and reusable (</a:t>
            </a:r>
            <a:r>
              <a:rPr lang="en-US" dirty="0">
                <a:hlinkClick r:id="rId2"/>
              </a:rPr>
              <a:t>FAIR</a:t>
            </a:r>
            <a:r>
              <a:rPr lang="en-US" dirty="0"/>
              <a:t>) to the greatest extent possible, while integrating privacy, security, and other protections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F8235-0E1B-4E3E-B9AD-F2573D130D6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5738" y="6308725"/>
            <a:ext cx="576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CA2777-A89F-4130-B308-73BB659559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A9F2F-13CC-408C-B3A6-382C1759C0EE}"/>
              </a:ext>
            </a:extLst>
          </p:cNvPr>
          <p:cNvSpPr txBox="1"/>
          <p:nvPr/>
        </p:nvSpPr>
        <p:spPr>
          <a:xfrm>
            <a:off x="404673" y="6000948"/>
            <a:ext cx="1178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3"/>
              </a:rPr>
              <a:t>Desirable Characteristics of Data Repositories for Federally Funded Research</a:t>
            </a:r>
            <a:r>
              <a:rPr lang="en-US" sz="1400" b="1" dirty="0"/>
              <a:t>, guidance by the NSTC Subcommittee on Open Science, published May 2022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7265A54-145D-73F9-90EA-65115641A4CB}"/>
              </a:ext>
            </a:extLst>
          </p:cNvPr>
          <p:cNvGraphicFramePr/>
          <p:nvPr/>
        </p:nvGraphicFramePr>
        <p:xfrm>
          <a:off x="594460" y="2900577"/>
          <a:ext cx="10945930" cy="312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FAA11F5-4576-A72E-AE12-2F573407B6B6}"/>
              </a:ext>
            </a:extLst>
          </p:cNvPr>
          <p:cNvSpPr txBox="1">
            <a:spLocks/>
          </p:cNvSpPr>
          <p:nvPr/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35B6AD7-18B8-4C9C-AA70-ABD830A869AC}" type="slidenum">
              <a:rPr lang="en-US" sz="1400">
                <a:solidFill>
                  <a:schemeClr val="bg1"/>
                </a:solidFill>
                <a:latin typeface="AvenirNext LT Pro Regular" panose="020B0504020202020204" pitchFamily="34" charset="0"/>
              </a:rPr>
              <a:pPr algn="ctr"/>
              <a:t>6</a:t>
            </a:fld>
            <a:endParaRPr lang="en-US" sz="1400" dirty="0">
              <a:solidFill>
                <a:schemeClr val="bg1"/>
              </a:solidFill>
              <a:latin typeface="AvenirNext LT Pro Regular" panose="020B0504020202020204" pitchFamily="34" charset="0"/>
            </a:endParaRPr>
          </a:p>
        </p:txBody>
      </p:sp>
      <p:pic>
        <p:nvPicPr>
          <p:cNvPr id="6" name="Picture 5" descr="Qr code&#10;&#10;AI-generated content may be incorrect.">
            <a:extLst>
              <a:ext uri="{FF2B5EF4-FFF2-40B4-BE49-F238E27FC236}">
                <a16:creationId xmlns:a16="http://schemas.microsoft.com/office/drawing/2014/main" id="{7BDCBC24-187A-2996-8425-A18B111043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446" y="173971"/>
            <a:ext cx="1600423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5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BDB3C3-BA09-2F4A-6E43-76C7819C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for Applicants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56C12-2995-5E10-B7A9-9ACA17CB90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AA1E8-A2C1-D851-0BD2-3AA4FC0391C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tIns="137160">
            <a:normAutofit fontScale="85000" lnSpcReduction="20000"/>
          </a:bodyPr>
          <a:lstStyle/>
          <a:p>
            <a:r>
              <a:rPr lang="en-US" dirty="0"/>
              <a:t>DOE Req. and Guidance for Digital </a:t>
            </a:r>
            <a:br>
              <a:rPr lang="en-US" dirty="0"/>
            </a:br>
            <a:r>
              <a:rPr lang="en-US" dirty="0"/>
              <a:t>Research Data Management</a:t>
            </a:r>
          </a:p>
          <a:p>
            <a:pPr lvl="1"/>
            <a:r>
              <a:rPr lang="en-US" dirty="0"/>
              <a:t>Principles</a:t>
            </a:r>
          </a:p>
          <a:p>
            <a:pPr lvl="1"/>
            <a:r>
              <a:rPr lang="en-US" dirty="0"/>
              <a:t>Data Management and Sharing Plan Requirements</a:t>
            </a:r>
          </a:p>
          <a:p>
            <a:pPr lvl="1"/>
            <a:r>
              <a:rPr lang="en-US" dirty="0"/>
              <a:t>Reporting of Data Products</a:t>
            </a:r>
          </a:p>
          <a:p>
            <a:pPr lvl="1"/>
            <a:r>
              <a:rPr lang="en-US" dirty="0"/>
              <a:t>Best Practices for Data Sharing</a:t>
            </a:r>
          </a:p>
          <a:p>
            <a:r>
              <a:rPr lang="en-US" dirty="0"/>
              <a:t>Writing a Data Management and Sharing Plan</a:t>
            </a:r>
          </a:p>
          <a:p>
            <a:pPr lvl="1"/>
            <a:r>
              <a:rPr lang="en-US" dirty="0"/>
              <a:t>Suggested Elements of a DMSP</a:t>
            </a:r>
          </a:p>
          <a:p>
            <a:pPr lvl="1"/>
            <a:r>
              <a:rPr lang="en-US" dirty="0"/>
              <a:t>Resources to aid developing a DMSP</a:t>
            </a:r>
          </a:p>
          <a:p>
            <a:r>
              <a:rPr lang="en-US" dirty="0"/>
              <a:t>Frequently Asked Questions</a:t>
            </a:r>
          </a:p>
          <a:p>
            <a:pPr lvl="1"/>
            <a:r>
              <a:rPr lang="en-US" dirty="0"/>
              <a:t>Applicability of requirements</a:t>
            </a:r>
          </a:p>
          <a:p>
            <a:pPr lvl="1"/>
            <a:r>
              <a:rPr lang="en-US" dirty="0"/>
              <a:t>What to include in a DMSP</a:t>
            </a:r>
          </a:p>
          <a:p>
            <a:pPr lvl="1"/>
            <a:r>
              <a:rPr lang="en-US" dirty="0"/>
              <a:t>Data sharing and preservation</a:t>
            </a:r>
          </a:p>
          <a:p>
            <a:pPr lvl="1"/>
            <a:r>
              <a:rPr lang="en-US" dirty="0"/>
              <a:t>Evaluation</a:t>
            </a:r>
          </a:p>
          <a:p>
            <a:r>
              <a:rPr lang="en-US" dirty="0"/>
              <a:t>Glossary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C01090-EE6E-78D4-03F2-1DC56E05D3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tIns="137160">
            <a:normAutofit fontScale="92500" lnSpcReduction="20000"/>
          </a:bodyPr>
          <a:lstStyle/>
          <a:p>
            <a:r>
              <a:rPr lang="en-US" dirty="0"/>
              <a:t>Links to DOE guidance</a:t>
            </a:r>
          </a:p>
          <a:p>
            <a:pPr lvl="1"/>
            <a:r>
              <a:rPr lang="en-US" dirty="0"/>
              <a:t>Requirements</a:t>
            </a:r>
          </a:p>
          <a:p>
            <a:pPr lvl="1"/>
            <a:r>
              <a:rPr lang="en-US" dirty="0"/>
              <a:t>Writing a DMSP</a:t>
            </a:r>
          </a:p>
          <a:p>
            <a:pPr lvl="1"/>
            <a:r>
              <a:rPr lang="en-US" dirty="0"/>
              <a:t>Glossary</a:t>
            </a:r>
          </a:p>
          <a:p>
            <a:r>
              <a:rPr lang="en-US" dirty="0"/>
              <a:t>Guidance for Reviewers on Digital Data Management</a:t>
            </a:r>
          </a:p>
          <a:p>
            <a:pPr lvl="1"/>
            <a:r>
              <a:rPr lang="en-US" dirty="0"/>
              <a:t>Sample questions for review</a:t>
            </a:r>
          </a:p>
          <a:p>
            <a:pPr lvl="1"/>
            <a:r>
              <a:rPr lang="en-US" dirty="0"/>
              <a:t>Guidance for reviewer feedback</a:t>
            </a:r>
          </a:p>
          <a:p>
            <a:r>
              <a:rPr lang="en-US" dirty="0"/>
              <a:t>Additional Requirements and Guidance from SC Programs</a:t>
            </a:r>
          </a:p>
          <a:p>
            <a:r>
              <a:rPr lang="en-US" dirty="0"/>
              <a:t>Data Management Resources at Office of Science User Facilities</a:t>
            </a:r>
          </a:p>
          <a:p>
            <a:r>
              <a:rPr lang="en-US" dirty="0"/>
              <a:t>Frequently Asked Questions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059D35-26CA-B447-6598-6E165B7E581D}"/>
              </a:ext>
            </a:extLst>
          </p:cNvPr>
          <p:cNvSpPr txBox="1"/>
          <p:nvPr/>
        </p:nvSpPr>
        <p:spPr>
          <a:xfrm>
            <a:off x="439738" y="1068444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linkClick r:id="rId2"/>
              </a:rPr>
              <a:t>DOE DMSP Guidance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635DA-1F43-C963-1419-EF844B54D47E}"/>
              </a:ext>
            </a:extLst>
          </p:cNvPr>
          <p:cNvSpPr txBox="1"/>
          <p:nvPr/>
        </p:nvSpPr>
        <p:spPr>
          <a:xfrm>
            <a:off x="6333067" y="1068444"/>
            <a:ext cx="3013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linkClick r:id="rId3"/>
              </a:rPr>
              <a:t>SC DMSP Guidance</a:t>
            </a:r>
            <a:endParaRPr lang="en-US" sz="2800" b="1" dirty="0"/>
          </a:p>
        </p:txBody>
      </p:sp>
      <p:pic>
        <p:nvPicPr>
          <p:cNvPr id="3" name="Picture 2" descr="Qr code&#10;&#10;AI-generated content may be incorrect.">
            <a:extLst>
              <a:ext uri="{FF2B5EF4-FFF2-40B4-BE49-F238E27FC236}">
                <a16:creationId xmlns:a16="http://schemas.microsoft.com/office/drawing/2014/main" id="{C1EA91C4-726F-3780-5D4B-EEDD4231F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76" y="978946"/>
            <a:ext cx="1485906" cy="148590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Picture 10" descr="Qr code&#10;&#10;AI-generated content may be incorrect.">
            <a:extLst>
              <a:ext uri="{FF2B5EF4-FFF2-40B4-BE49-F238E27FC236}">
                <a16:creationId xmlns:a16="http://schemas.microsoft.com/office/drawing/2014/main" id="{0CE00AC2-DD38-4A0F-662E-01EA5D8D3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724" y="884546"/>
            <a:ext cx="1485907" cy="148590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120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9F048-7F3C-4792-5482-5805CAAC2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85C477-DD89-0C8A-3CA6-852BE3601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1" y="1435609"/>
            <a:ext cx="5658523" cy="1652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/>
              <a:t>For each type of scientific data that will be used or generated, provide: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A general description of the nature and scope of the data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The amount of data processing and data standards/formats used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Anticipated amount or size of the data and timeline for production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Key metadata and documentation that will facilitate data interpretation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A2BA13A-8DB2-5A4C-A13E-68F9277B9E15}"/>
              </a:ext>
            </a:extLst>
          </p:cNvPr>
          <p:cNvSpPr txBox="1">
            <a:spLocks/>
          </p:cNvSpPr>
          <p:nvPr/>
        </p:nvSpPr>
        <p:spPr>
          <a:xfrm>
            <a:off x="415604" y="3465063"/>
            <a:ext cx="5601867" cy="530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Tx/>
              <a:buChar char="◦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dirty="0"/>
              <a:t>Describe any code, software, or special tools needed to make use of the data, including to support validation and replication of results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4F0CC66-70DD-F4A1-FEFF-F128F503145F}"/>
              </a:ext>
            </a:extLst>
          </p:cNvPr>
          <p:cNvSpPr txBox="1">
            <a:spLocks/>
          </p:cNvSpPr>
          <p:nvPr/>
        </p:nvSpPr>
        <p:spPr>
          <a:xfrm>
            <a:off x="408790" y="4371301"/>
            <a:ext cx="5658523" cy="1900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Tx/>
              <a:buChar char="◦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500" dirty="0"/>
              <a:t>Describe factors that limit public sharing of the scientific data. Consider ways to maximize appropriate sharing. Factors may include: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Targeted reuse cases for the scientific community or broader public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Protection of confidentiality, privacy, business info., and/or security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Negative impacts on IP, innovation, and U.S. competitiveness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Value of sharing and the associated cost and burden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Applicable laws, regulations, and DOE orders/policies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07BF191E-8865-A0AE-7821-1EAA74C3C3A5}"/>
              </a:ext>
            </a:extLst>
          </p:cNvPr>
          <p:cNvSpPr txBox="1">
            <a:spLocks/>
          </p:cNvSpPr>
          <p:nvPr/>
        </p:nvSpPr>
        <p:spPr>
          <a:xfrm>
            <a:off x="6181341" y="1435609"/>
            <a:ext cx="5544494" cy="235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Tx/>
              <a:buChar char="◦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500" dirty="0"/>
              <a:t>Provide plans and timelines for data security, preservation, and appropriate sharing, which may include: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Measures to ensure data security and integrity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A description of the shared subset(s) or reduced elements of the total data for each data type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Data repositories that will be used, including brief description of how each aligns with the NSTC "Desirable Characteristics”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How PIDs will be used to make the data findable and reusable</a:t>
            </a:r>
          </a:p>
          <a:p>
            <a:pPr>
              <a:spcBef>
                <a:spcPts val="600"/>
              </a:spcBef>
            </a:pPr>
            <a:r>
              <a:rPr lang="en-US" sz="1500" dirty="0"/>
              <a:t>Timelines for sharing data not associated with a publication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92B17B86-53E7-7DB2-3D8B-4394AB5A939B}"/>
              </a:ext>
            </a:extLst>
          </p:cNvPr>
          <p:cNvSpPr txBox="1">
            <a:spLocks/>
          </p:cNvSpPr>
          <p:nvPr/>
        </p:nvSpPr>
        <p:spPr>
          <a:xfrm>
            <a:off x="6181341" y="4162770"/>
            <a:ext cx="5608681" cy="51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Tx/>
              <a:buChar char="◦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500" dirty="0"/>
              <a:t>Describe how the implementation of the DMSP will be monitored and managed</a:t>
            </a:r>
          </a:p>
          <a:p>
            <a:endParaRPr lang="en-US" sz="15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A7E9AE-0103-B38D-BE53-19C7F8531895}"/>
              </a:ext>
            </a:extLst>
          </p:cNvPr>
          <p:cNvSpPr/>
          <p:nvPr/>
        </p:nvSpPr>
        <p:spPr>
          <a:xfrm>
            <a:off x="408791" y="1124712"/>
            <a:ext cx="5601867" cy="1963242"/>
          </a:xfrm>
          <a:prstGeom prst="roundRect">
            <a:avLst>
              <a:gd name="adj" fmla="val 259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FF54D95-B7FB-E683-2EE2-A45BA9997C5E}"/>
              </a:ext>
            </a:extLst>
          </p:cNvPr>
          <p:cNvSpPr/>
          <p:nvPr/>
        </p:nvSpPr>
        <p:spPr>
          <a:xfrm>
            <a:off x="411480" y="3154680"/>
            <a:ext cx="5601867" cy="827909"/>
          </a:xfrm>
          <a:prstGeom prst="roundRect">
            <a:avLst>
              <a:gd name="adj" fmla="val 514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DF80336-708C-CCDD-257C-2537630DEDCF}"/>
              </a:ext>
            </a:extLst>
          </p:cNvPr>
          <p:cNvSpPr/>
          <p:nvPr/>
        </p:nvSpPr>
        <p:spPr>
          <a:xfrm>
            <a:off x="6181341" y="1124712"/>
            <a:ext cx="5601867" cy="2646010"/>
          </a:xfrm>
          <a:prstGeom prst="roundRect">
            <a:avLst>
              <a:gd name="adj" fmla="val 182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D16EC91-B1E6-2995-3DF5-F683A3B02542}"/>
              </a:ext>
            </a:extLst>
          </p:cNvPr>
          <p:cNvSpPr/>
          <p:nvPr/>
        </p:nvSpPr>
        <p:spPr>
          <a:xfrm>
            <a:off x="6181341" y="3860728"/>
            <a:ext cx="5601867" cy="821000"/>
          </a:xfrm>
          <a:prstGeom prst="roundRect">
            <a:avLst>
              <a:gd name="adj" fmla="val 6114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DA96C96-C9CB-5DF1-2D63-011AE737EBD8}"/>
              </a:ext>
            </a:extLst>
          </p:cNvPr>
          <p:cNvSpPr/>
          <p:nvPr/>
        </p:nvSpPr>
        <p:spPr>
          <a:xfrm>
            <a:off x="408791" y="4071132"/>
            <a:ext cx="5601867" cy="2200714"/>
          </a:xfrm>
          <a:prstGeom prst="roundRect">
            <a:avLst>
              <a:gd name="adj" fmla="val 233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93EB4-4E1B-639D-B085-4B756E1E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Elements of a DMSP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159D1-F260-3404-386E-BB9EB6C15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117B6059-8B91-8314-6112-D467D97A3B16}"/>
              </a:ext>
            </a:extLst>
          </p:cNvPr>
          <p:cNvSpPr/>
          <p:nvPr/>
        </p:nvSpPr>
        <p:spPr>
          <a:xfrm>
            <a:off x="408791" y="1124712"/>
            <a:ext cx="5608680" cy="310896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Data types, sources, and standards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40981258-9489-D520-C6C4-52F93DC8CF50}"/>
              </a:ext>
            </a:extLst>
          </p:cNvPr>
          <p:cNvSpPr/>
          <p:nvPr/>
        </p:nvSpPr>
        <p:spPr>
          <a:xfrm>
            <a:off x="408791" y="3154167"/>
            <a:ext cx="5608680" cy="310896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Related tools, software, and code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0B5F1B5C-F21D-791B-79E1-377AB49ABE9E}"/>
              </a:ext>
            </a:extLst>
          </p:cNvPr>
          <p:cNvSpPr/>
          <p:nvPr/>
        </p:nvSpPr>
        <p:spPr>
          <a:xfrm>
            <a:off x="411480" y="4069080"/>
            <a:ext cx="5608680" cy="310896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Data access and reuse considerations</a:t>
            </a: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BD24CB78-E2E7-C15E-BF0D-ACB5B22D4B4D}"/>
              </a:ext>
            </a:extLst>
          </p:cNvPr>
          <p:cNvSpPr/>
          <p:nvPr/>
        </p:nvSpPr>
        <p:spPr>
          <a:xfrm>
            <a:off x="6181343" y="1124712"/>
            <a:ext cx="5608679" cy="310896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Data security, preservation, and sharing</a:t>
            </a: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266B1323-B9F2-DC7B-74A0-64C2048C33BF}"/>
              </a:ext>
            </a:extLst>
          </p:cNvPr>
          <p:cNvSpPr/>
          <p:nvPr/>
        </p:nvSpPr>
        <p:spPr>
          <a:xfrm>
            <a:off x="6181344" y="3860728"/>
            <a:ext cx="5608680" cy="310896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Oversight of data management and sharing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6509E1-7BBE-411D-F8B8-1C1AE478FEE0}"/>
              </a:ext>
            </a:extLst>
          </p:cNvPr>
          <p:cNvSpPr txBox="1"/>
          <p:nvPr/>
        </p:nvSpPr>
        <p:spPr>
          <a:xfrm>
            <a:off x="6181341" y="4915873"/>
            <a:ext cx="4227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Full Suggested Elements plus </a:t>
            </a:r>
            <a:br>
              <a:rPr lang="en-US" b="1" i="1" dirty="0"/>
            </a:br>
            <a:r>
              <a:rPr lang="en-US" b="1" i="1" dirty="0"/>
              <a:t>Resources to Aid Developing a DMSP available on </a:t>
            </a:r>
            <a:r>
              <a:rPr lang="en-US" b="1" i="1" dirty="0">
                <a:hlinkClick r:id="rId2"/>
              </a:rPr>
              <a:t>Writing a Data Management and Sharing Plan</a:t>
            </a:r>
            <a:r>
              <a:rPr lang="en-US" b="1" i="1" dirty="0"/>
              <a:t> website</a:t>
            </a:r>
          </a:p>
        </p:txBody>
      </p:sp>
      <p:pic>
        <p:nvPicPr>
          <p:cNvPr id="7" name="Picture 6" descr="Qr code&#10;&#10;AI-generated content may be incorrect.">
            <a:extLst>
              <a:ext uri="{FF2B5EF4-FFF2-40B4-BE49-F238E27FC236}">
                <a16:creationId xmlns:a16="http://schemas.microsoft.com/office/drawing/2014/main" id="{A520A6A4-DE2F-3739-C715-975E1BBEC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685" y="4764509"/>
            <a:ext cx="1507337" cy="15073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172ADC3-D51D-D94B-6CD6-78EEA5C6EF8C}"/>
              </a:ext>
            </a:extLst>
          </p:cNvPr>
          <p:cNvSpPr/>
          <p:nvPr/>
        </p:nvSpPr>
        <p:spPr>
          <a:xfrm>
            <a:off x="6188155" y="4747695"/>
            <a:ext cx="5601867" cy="15241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6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ECEF722-5BCE-4CD9-A726-AE15EBE648C3}"/>
              </a:ext>
            </a:extLst>
          </p:cNvPr>
          <p:cNvSpPr/>
          <p:nvPr/>
        </p:nvSpPr>
        <p:spPr>
          <a:xfrm>
            <a:off x="156882" y="4203167"/>
            <a:ext cx="11878237" cy="20089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A90DA-1772-478D-9A74-0EF1982E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 </a:t>
            </a:r>
            <a:r>
              <a:rPr lang="en-US" dirty="0" err="1"/>
              <a:t>PuRe</a:t>
            </a:r>
            <a:r>
              <a:rPr lang="en-US" dirty="0"/>
              <a:t> Data Resources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15D200A-0B09-4F15-8DEE-AF49A1E25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557713"/>
            <a:ext cx="5917104" cy="1439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Public Reusable Research (</a:t>
            </a:r>
            <a:r>
              <a:rPr lang="en-US" sz="2000" dirty="0" err="1"/>
              <a:t>PuRe</a:t>
            </a:r>
            <a:r>
              <a:rPr lang="en-US" sz="2000" dirty="0"/>
              <a:t>) Data Resources aim to make data publicly available in order to advance scientific or technical knowledge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https://science.osti.gov/Initiatives/PuRe-Data</a:t>
            </a:r>
            <a:r>
              <a:rPr lang="en-US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21AD1-F62C-EB5D-4DED-C2EA6C5522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15738" y="6308725"/>
            <a:ext cx="576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CA2777-A89F-4130-B308-73BB6595591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FCF460-6DBE-45F1-95A0-CE9CAE894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313" y="752055"/>
            <a:ext cx="4178841" cy="17097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01450CA-BF51-0790-1728-268F141B2225}"/>
              </a:ext>
            </a:extLst>
          </p:cNvPr>
          <p:cNvGrpSpPr/>
          <p:nvPr/>
        </p:nvGrpSpPr>
        <p:grpSpPr>
          <a:xfrm>
            <a:off x="362362" y="4542838"/>
            <a:ext cx="11478793" cy="1337565"/>
            <a:chOff x="362362" y="4388600"/>
            <a:chExt cx="11478793" cy="13375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55EF8E-B247-4EEE-A886-670395C7A7F5}"/>
                </a:ext>
              </a:extLst>
            </p:cNvPr>
            <p:cNvGrpSpPr/>
            <p:nvPr/>
          </p:nvGrpSpPr>
          <p:grpSpPr>
            <a:xfrm>
              <a:off x="2468502" y="4388600"/>
              <a:ext cx="9372653" cy="1337565"/>
              <a:chOff x="2274423" y="4383648"/>
              <a:chExt cx="9372653" cy="133756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DC96852-D6B3-4220-BBBA-227946DC8F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833" b="100000" l="9583" r="94583">
                            <a14:foregroundMark x1="43333" y1="45000" x2="43333" y2="45000"/>
                            <a14:foregroundMark x1="38750" y1="42500" x2="49583" y2="46250"/>
                            <a14:foregroundMark x1="27083" y1="67083" x2="34167" y2="67917"/>
                            <a14:foregroundMark x1="20833" y1="62083" x2="49167" y2="79583"/>
                            <a14:foregroundMark x1="49167" y1="79583" x2="82083" y2="71667"/>
                            <a14:foregroundMark x1="82083" y1="71667" x2="22917" y2="61667"/>
                            <a14:foregroundMark x1="23750" y1="64583" x2="54583" y2="75417"/>
                            <a14:foregroundMark x1="54583" y1="75417" x2="79167" y2="68750"/>
                            <a14:foregroundMark x1="90833" y1="26667" x2="90833" y2="26667"/>
                            <a14:foregroundMark x1="90833" y1="26667" x2="95000" y2="30417"/>
                            <a14:foregroundMark x1="39583" y1="77083" x2="43333" y2="76250"/>
                            <a14:foregroundMark x1="9583" y1="57083" x2="9583" y2="57083"/>
                            <a14:foregroundMark x1="9583" y1="57083" x2="10833" y2="6291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01690" y="4383648"/>
                <a:ext cx="1336317" cy="133756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11460C6-4D61-415C-9091-154F3D7495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90230" y="4736724"/>
                <a:ext cx="1635383" cy="98448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2930D53-6403-4650-84C6-7B8E534AA7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390431" y="4776481"/>
                <a:ext cx="1954563" cy="944732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8F24CA4-C826-4AAE-8CB8-0D6199D4E3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77836" y="4560841"/>
                <a:ext cx="1160372" cy="1160372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99BE079-0A92-47CA-ACFC-AF0E51585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97218" y="4471355"/>
                <a:ext cx="1249858" cy="124985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DE94ED5-9AE4-438F-834E-5B50CA87EB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74423" y="4811503"/>
                <a:ext cx="1775044" cy="909710"/>
              </a:xfrm>
              <a:prstGeom prst="rect">
                <a:avLst/>
              </a:prstGeom>
            </p:spPr>
          </p:pic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6853EDB-25C1-39C6-FD7C-F1E427B140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307" r="20413"/>
            <a:stretch/>
          </p:blipFill>
          <p:spPr bwMode="auto">
            <a:xfrm>
              <a:off x="362362" y="4571226"/>
              <a:ext cx="2053917" cy="1154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8F5629-6C2E-FC34-8537-152534B58F5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67" y="977597"/>
            <a:ext cx="5380256" cy="3165263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6FAE26-0670-2556-AD29-E5B48ADE1321}"/>
              </a:ext>
            </a:extLst>
          </p:cNvPr>
          <p:cNvCxnSpPr>
            <a:cxnSpLocks/>
          </p:cNvCxnSpPr>
          <p:nvPr/>
        </p:nvCxnSpPr>
        <p:spPr>
          <a:xfrm flipH="1">
            <a:off x="5505741" y="2430345"/>
            <a:ext cx="858338" cy="245028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9BAB867-23F2-FAD3-B28B-B67CEAB4E05A}"/>
              </a:ext>
            </a:extLst>
          </p:cNvPr>
          <p:cNvSpPr/>
          <p:nvPr/>
        </p:nvSpPr>
        <p:spPr>
          <a:xfrm>
            <a:off x="4295769" y="4630544"/>
            <a:ext cx="1336316" cy="14554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1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of Science 2025 (Official Fonts)">
  <a:themeElements>
    <a:clrScheme name="New Sci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436A"/>
      </a:accent1>
      <a:accent2>
        <a:srgbClr val="92DCE5"/>
      </a:accent2>
      <a:accent3>
        <a:srgbClr val="D64933"/>
      </a:accent3>
      <a:accent4>
        <a:srgbClr val="7C7C7C"/>
      </a:accent4>
      <a:accent5>
        <a:srgbClr val="EFCB68"/>
      </a:accent5>
      <a:accent6>
        <a:srgbClr val="70AD47"/>
      </a:accent6>
      <a:hlink>
        <a:srgbClr val="0563C1"/>
      </a:hlink>
      <a:folHlink>
        <a:srgbClr val="954F72"/>
      </a:folHlink>
    </a:clrScheme>
    <a:fontScheme name="DOE Preferred Fonts (2025, sans)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of Science 2025 (Official Fonts)" id="{046AFC3B-E841-4724-BDDC-2C5932668FBF}" vid="{DCAC63ED-FFC6-4231-8DDE-F23D970406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efcd17-2010-4cec-97d2-733d38988d1a">
      <UserInfo>
        <DisplayName>Cooke, Michael</DisplayName>
        <AccountId>9</AccountId>
        <AccountType/>
      </UserInfo>
      <UserInfo>
        <DisplayName>Hayes, Robin</DisplayName>
        <AccountId>13</AccountId>
        <AccountType/>
      </UserInfo>
      <UserInfo>
        <DisplayName>Sorensen, Paul</DisplayName>
        <AccountId>30</AccountId>
        <AccountType/>
      </UserInfo>
      <UserInfo>
        <DisplayName>Kung, Harriet</DisplayName>
        <AccountId>23</AccountId>
        <AccountType/>
      </UserInfo>
      <UserInfo>
        <DisplayName>Madupu, Ramana</DisplayName>
        <AccountId>18</AccountId>
        <AccountType/>
      </UserInfo>
      <UserInfo>
        <DisplayName>Hnilo, Justin</DisplayName>
        <AccountId>31</AccountId>
        <AccountType/>
      </UserInfo>
      <UserInfo>
        <DisplayName>Martin, Joanna</DisplayName>
        <AccountId>32</AccountId>
        <AccountType/>
      </UserInfo>
      <UserInfo>
        <DisplayName>Robinson, Carly</DisplayName>
        <AccountId>17</AccountId>
        <AccountType/>
      </UserInfo>
      <UserInfo>
        <DisplayName>King, Josh</DisplayName>
        <AccountId>33</AccountId>
        <AccountType/>
      </UserInfo>
      <UserInfo>
        <DisplayName>Schroeder-Spain, Kaitlyn</DisplayName>
        <AccountId>34</AccountId>
        <AccountType/>
      </UserInfo>
      <UserInfo>
        <DisplayName>Shaw, Guinevere</DisplayName>
        <AccountId>19</AccountId>
        <AccountType/>
      </UserInfo>
      <UserInfo>
        <DisplayName>Lentz, Margaret</DisplayName>
        <AccountId>14</AccountId>
        <AccountType/>
      </UserInfo>
      <UserInfo>
        <DisplayName>Jankowski, Keith</DisplayName>
        <AccountId>15</AccountId>
        <AccountType/>
      </UserInfo>
      <UserInfo>
        <DisplayName>Church, Eric (CONTR)</DisplayName>
        <AccountId>35</AccountId>
        <AccountType/>
      </UserInfo>
      <UserInfo>
        <DisplayName>Thomas, Jordan</DisplayName>
        <AccountId>12</AccountId>
        <AccountType/>
      </UserInfo>
      <UserInfo>
        <DisplayName>Hier-Majumder, Saswata</DisplayName>
        <AccountId>36</AccountId>
        <AccountType/>
      </UserInfo>
      <UserInfo>
        <DisplayName>Love, Jeremy</DisplayName>
        <AccountId>20</AccountId>
        <AccountType/>
      </UserInfo>
      <UserInfo>
        <DisplayName>Zhernenkov, Mikhail</DisplayName>
        <AccountId>16</AccountId>
        <AccountType/>
      </UserInfo>
      <UserInfo>
        <DisplayName>Keavney, Dava</DisplayName>
        <AccountId>25</AccountId>
        <AccountType/>
      </UserInfo>
      <UserInfo>
        <DisplayName>Halfmoon, Michael</DisplayName>
        <AccountId>26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F2A648001A074DBCDF64BB5FD1BDD5" ma:contentTypeVersion="6" ma:contentTypeDescription="Create a new document." ma:contentTypeScope="" ma:versionID="194dfa4d5a0b0bc489a7eb24fe457eb2">
  <xsd:schema xmlns:xsd="http://www.w3.org/2001/XMLSchema" xmlns:xs="http://www.w3.org/2001/XMLSchema" xmlns:p="http://schemas.microsoft.com/office/2006/metadata/properties" xmlns:ns2="89e4547a-38aa-4507-ac32-7a9137772364" xmlns:ns3="baefcd17-2010-4cec-97d2-733d38988d1a" targetNamespace="http://schemas.microsoft.com/office/2006/metadata/properties" ma:root="true" ma:fieldsID="5ec12563fa1998af4fc152027d55e945" ns2:_="" ns3:_="">
    <xsd:import namespace="89e4547a-38aa-4507-ac32-7a9137772364"/>
    <xsd:import namespace="baefcd17-2010-4cec-97d2-733d38988d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4547a-38aa-4507-ac32-7a91377723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fcd17-2010-4cec-97d2-733d38988d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F25DA4-31A9-479F-BB44-57445BBAF3EF}">
  <ds:schemaRefs>
    <ds:schemaRef ds:uri="64f8c152-48d5-4151-8e6f-7e41c68fb00d"/>
    <ds:schemaRef ds:uri="7e263fc6-e844-4c69-a11b-ccdf1143ff0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aefcd17-2010-4cec-97d2-733d38988d1a"/>
  </ds:schemaRefs>
</ds:datastoreItem>
</file>

<file path=customXml/itemProps2.xml><?xml version="1.0" encoding="utf-8"?>
<ds:datastoreItem xmlns:ds="http://schemas.openxmlformats.org/officeDocument/2006/customXml" ds:itemID="{9A5B2189-3D42-4BAC-BF38-EBBD1701EB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BE5C2F-B1D1-40E1-93EC-13CD73EF0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e4547a-38aa-4507-ac32-7a9137772364"/>
    <ds:schemaRef ds:uri="baefcd17-2010-4cec-97d2-733d38988d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of Science 2025 (Official Fonts)</Template>
  <TotalTime>373</TotalTime>
  <Words>1216</Words>
  <Application>Microsoft Office PowerPoint</Application>
  <PresentationFormat>Widescreen</PresentationFormat>
  <Paragraphs>166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AvenirNext LT Pro Regular</vt:lpstr>
      <vt:lpstr>Calibri</vt:lpstr>
      <vt:lpstr>Figtree</vt:lpstr>
      <vt:lpstr>Libre Franklin</vt:lpstr>
      <vt:lpstr>Wingdings</vt:lpstr>
      <vt:lpstr>Office of Science 2025 (Official Fonts)</vt:lpstr>
      <vt:lpstr>DOE Public Access and Data Management Requirements</vt:lpstr>
      <vt:lpstr>DOE Digital Data Management</vt:lpstr>
      <vt:lpstr>2023 DOE Public Access Plan</vt:lpstr>
      <vt:lpstr>DOE Requirements for Digital Research Data Management</vt:lpstr>
      <vt:lpstr>Data Management Requirements Updates</vt:lpstr>
      <vt:lpstr>Desirable Characteristics of Data Repositories</vt:lpstr>
      <vt:lpstr>Guidance for Applicants</vt:lpstr>
      <vt:lpstr>Suggested Elements of a DMSP</vt:lpstr>
      <vt:lpstr>DOE PuRe Data Resources</vt:lpstr>
      <vt:lpstr>Thank you!</vt:lpstr>
    </vt:vector>
  </TitlesOfParts>
  <Company>US Department of Energy (SC)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SCWGDD</dc:title>
  <dc:creator>Michael Cooke</dc:creator>
  <cp:lastModifiedBy>Cooke, Michael</cp:lastModifiedBy>
  <cp:revision>9</cp:revision>
  <cp:lastPrinted>2019-06-05T12:04:20Z</cp:lastPrinted>
  <dcterms:created xsi:type="dcterms:W3CDTF">2009-10-19T15:58:14Z</dcterms:created>
  <dcterms:modified xsi:type="dcterms:W3CDTF">2026-02-05T21:48:55Z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0x0101005EF2A648001A074DBCDF64BB5FD1BDD5</vt:lpwstr>
  </property>
  <property fmtid="{D5CDD505-2E9C-101B-9397-08002B2CF9AE}" pid="3" name="MediaServiceImageTags">
    <vt:lpwstr/>
  </property>
</Properties>
</file>