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41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72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22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944" y="2237006"/>
            <a:ext cx="10780111" cy="194746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OpenAI</a:t>
            </a:r>
            <a:r>
              <a:rPr lang="en-US" sz="4000" dirty="0"/>
              <a:t> Content Generation for the Nuclear Science References (NSR)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057944"/>
            <a:ext cx="10565650" cy="1059179"/>
          </a:xfrm>
        </p:spPr>
        <p:txBody>
          <a:bodyPr/>
          <a:lstStyle/>
          <a:p>
            <a:r>
              <a:rPr lang="en-US" dirty="0"/>
              <a:t>Boris </a:t>
            </a:r>
            <a:r>
              <a:rPr lang="en-US" dirty="0" err="1"/>
              <a:t>Pritychenko</a:t>
            </a:r>
            <a:endParaRPr lang="en-US" dirty="0"/>
          </a:p>
          <a:p>
            <a:r>
              <a:rPr lang="en-US" sz="1600" i="1" dirty="0"/>
              <a:t>National Nuclear Data Center, Brookhaven National Laboratory, Upton, NY 11973-5000, USA</a:t>
            </a:r>
          </a:p>
          <a:p>
            <a:endParaRPr lang="en-US" sz="1600" i="1" dirty="0"/>
          </a:p>
          <a:p>
            <a:endParaRPr lang="en-US" sz="1600" i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821A4-9759-0A4F-9B0F-9A71CE1E5786}"/>
              </a:ext>
            </a:extLst>
          </p:cNvPr>
          <p:cNvSpPr/>
          <p:nvPr/>
        </p:nvSpPr>
        <p:spPr>
          <a:xfrm>
            <a:off x="813175" y="5359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February 9, 2026</a:t>
            </a:r>
          </a:p>
          <a:p>
            <a:r>
              <a:rPr lang="en-US" b="1" dirty="0">
                <a:solidFill>
                  <a:schemeClr val="bg1"/>
                </a:solidFill>
              </a:rPr>
              <a:t>WANDA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D293-81CD-DA4F-B61B-EF6E1716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OpenAI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Content Generation for the Nuclear Science References (NSR) Database: NNDC, Brookhaven National Laboratory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52C38-AD24-5A4D-8AB0-4F48837D1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D286C4-D25E-7345-9DBC-90BFA97B5E10}"/>
              </a:ext>
            </a:extLst>
          </p:cNvPr>
          <p:cNvSpPr>
            <a:spLocks noChangeAspect="1"/>
          </p:cNvSpPr>
          <p:nvPr/>
        </p:nvSpPr>
        <p:spPr>
          <a:xfrm>
            <a:off x="39291" y="2255403"/>
            <a:ext cx="3657600" cy="3811650"/>
          </a:xfrm>
          <a:prstGeom prst="roundRect">
            <a:avLst>
              <a:gd name="adj" fmla="val 21414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Low- and intermediate-energy nuclear bibliography database.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253,137 bibliographic records, including 205,183 keyworded abstracts as of February 6, 2026.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Essential for Evaluated Nuclear Structure Data File (ENSDF) and nuclear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Current workflow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</a:rPr>
              <a:t>articles are manually picked,</a:t>
            </a:r>
            <a:r>
              <a:rPr lang="en-US" sz="1400" dirty="0"/>
              <a:t> </a:t>
            </a:r>
            <a:r>
              <a:rPr lang="en-US" sz="1400" dirty="0" err="1"/>
              <a:t>BibTex</a:t>
            </a:r>
            <a:r>
              <a:rPr lang="en-US" sz="1400" dirty="0"/>
              <a:t>/RIS files are used to produce NSR entries.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Ph.D. scientists read PDFs and write keyworded abstracts.</a:t>
            </a:r>
          </a:p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2B76E3-2CFC-0548-B4EB-82DD5D57D784}"/>
              </a:ext>
            </a:extLst>
          </p:cNvPr>
          <p:cNvSpPr>
            <a:spLocks noChangeAspect="1"/>
          </p:cNvSpPr>
          <p:nvPr/>
        </p:nvSpPr>
        <p:spPr>
          <a:xfrm>
            <a:off x="4178911" y="2255403"/>
            <a:ext cx="3657600" cy="38116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</a:rPr>
              <a:t>Future workflow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  <a:r>
              <a:rPr lang="en-US" sz="1400" dirty="0" err="1"/>
              <a:t>OpenAI</a:t>
            </a:r>
            <a:r>
              <a:rPr lang="en-US" sz="1400" dirty="0"/>
              <a:t> analyzes nuclear physics journals and downloads PDFs.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Zipped PDFs are uploaded into </a:t>
            </a:r>
            <a:r>
              <a:rPr lang="en-US" sz="1400" dirty="0" err="1"/>
              <a:t>OpenAI</a:t>
            </a:r>
            <a:r>
              <a:rPr lang="en-US" sz="1400" dirty="0"/>
              <a:t> interface.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ChatGPT</a:t>
            </a:r>
            <a:r>
              <a:rPr lang="en-US" sz="1400" dirty="0"/>
              <a:t> executes NSR prompt and generates NSR DB entries with keyworded abstracts.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Ph.D. scientist visual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Later, journal Web articles could be processed directly, without PDFs. </a:t>
            </a:r>
          </a:p>
        </p:txBody>
      </p:sp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79D639BA-0C9C-CB42-84B8-FBA05145AAC9}"/>
              </a:ext>
            </a:extLst>
          </p:cNvPr>
          <p:cNvSpPr/>
          <p:nvPr/>
        </p:nvSpPr>
        <p:spPr>
          <a:xfrm>
            <a:off x="3736842" y="3918912"/>
            <a:ext cx="40211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F290C6F3-F800-854C-8FCD-2788EF866747}"/>
              </a:ext>
            </a:extLst>
          </p:cNvPr>
          <p:cNvSpPr/>
          <p:nvPr/>
        </p:nvSpPr>
        <p:spPr>
          <a:xfrm>
            <a:off x="7898767" y="3918912"/>
            <a:ext cx="40211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1D0D7-F834-D94F-9BD6-68E8E151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141" y="2332428"/>
            <a:ext cx="3783154" cy="3657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277140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1410</TotalTime>
  <Words>174</Words>
  <Application>Microsoft Macintosh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OpenAI Content Generation for the Nuclear Science References (NSR) Database</vt:lpstr>
      <vt:lpstr>OpenAI Content Generation for the Nuclear Science References (NSR) Database: NNDC, Brookhaven National Laboratory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Pritychenko, Boris</dc:creator>
  <cp:keywords/>
  <dc:description/>
  <cp:lastModifiedBy>Microsoft Office User</cp:lastModifiedBy>
  <cp:revision>578</cp:revision>
  <dcterms:created xsi:type="dcterms:W3CDTF">2021-07-08T12:55:38Z</dcterms:created>
  <dcterms:modified xsi:type="dcterms:W3CDTF">2026-02-06T18:04:26Z</dcterms:modified>
  <cp:category/>
</cp:coreProperties>
</file>