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833" r:id="rId3"/>
    <p:sldId id="834" r:id="rId4"/>
    <p:sldId id="835" r:id="rId5"/>
    <p:sldId id="83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>
      <p:cViewPr varScale="1">
        <p:scale>
          <a:sx n="121" d="100"/>
          <a:sy n="121" d="100"/>
        </p:scale>
        <p:origin x="108" y="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dicyclopentadiene" TargetMode="External"/><Relationship Id="rId2" Type="http://schemas.openxmlformats.org/officeDocument/2006/relationships/hyperlink" Target="https://polyspectra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dditivemanufacturing.media/products/glass-filled-composite-photopolymer-for-industrial-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COR Resins from </a:t>
            </a:r>
            <a:r>
              <a:rPr lang="en-GB" b="1" dirty="0" err="1"/>
              <a:t>Polyspectra</a:t>
            </a:r>
            <a:r>
              <a:rPr lang="en-GB" b="1" dirty="0"/>
              <a:t> for Ultra tough </a:t>
            </a:r>
            <a:r>
              <a:rPr lang="en-GB" b="1" dirty="0" err="1"/>
              <a:t>Cryo</a:t>
            </a:r>
            <a:r>
              <a:rPr lang="en-GB" b="1" dirty="0"/>
              <a:t> and Rad compatible resin printed parts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S. Krave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24 July 2025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9D651E-C4B6-840A-5CFA-8BAB8FAA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 Resin from </a:t>
            </a:r>
            <a:r>
              <a:rPr lang="en-US" dirty="0" err="1"/>
              <a:t>Polyspectra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590CAE-0E64-C2A0-6CC8-F538DFE7B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COR resins are a cyclic olefin resin system that has been sensitized to UV light for 3d printing applications</a:t>
            </a:r>
          </a:p>
          <a:p>
            <a:pPr lvl="1"/>
            <a:r>
              <a:rPr lang="en-US" dirty="0"/>
              <a:t>Seem Familiar???</a:t>
            </a:r>
          </a:p>
          <a:p>
            <a:pPr lvl="1"/>
            <a:r>
              <a:rPr lang="en-US" dirty="0" err="1"/>
              <a:t>pDCPD</a:t>
            </a:r>
            <a:r>
              <a:rPr lang="en-US" dirty="0"/>
              <a:t> based</a:t>
            </a:r>
          </a:p>
          <a:p>
            <a:pPr lvl="2"/>
            <a:r>
              <a:rPr lang="en-US" dirty="0"/>
              <a:t>Similar chemistry as CTD 701 and TELENE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E9EF5F-33BE-7E4F-DE42-9CA1C9F281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3542" y="3837247"/>
            <a:ext cx="5384800" cy="222064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5ADB0-02AB-867F-9771-BBD68822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42830E-E711-78A8-37AC-14C05B9A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494" y="1228778"/>
            <a:ext cx="1969106" cy="24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C87A-195B-FF03-9D91-E352E5CA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3B880-13A0-588B-01DA-8FE4D5135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" y="1166018"/>
            <a:ext cx="861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Honestly I’m not entirely sure what to do with it, but it checks a ton of boxes.</a:t>
            </a:r>
          </a:p>
          <a:p>
            <a:pPr lvl="1"/>
            <a:r>
              <a:rPr lang="en-US" dirty="0"/>
              <a:t>Use to replace PEEK/ULTEM/G-10 magnet former parts</a:t>
            </a:r>
          </a:p>
          <a:p>
            <a:pPr lvl="1"/>
            <a:r>
              <a:rPr lang="en-US" dirty="0"/>
              <a:t>Fixturing</a:t>
            </a:r>
          </a:p>
          <a:p>
            <a:pPr lvl="1"/>
            <a:r>
              <a:rPr lang="en-US" dirty="0"/>
              <a:t>Covers</a:t>
            </a:r>
          </a:p>
          <a:p>
            <a:pPr lvl="1"/>
            <a:r>
              <a:rPr lang="en-US" dirty="0"/>
              <a:t>Connectors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 will order a few sample pieces (a few tens of $) for cryogenic CTE, tensile and flexural tests in both filled and unfilled versions</a:t>
            </a:r>
          </a:p>
          <a:p>
            <a:r>
              <a:rPr lang="en-US" dirty="0"/>
              <a:t>There are Probably a couple of good SBIR topics here if anyone </a:t>
            </a:r>
            <a:r>
              <a:rPr lang="en-US"/>
              <a:t>has some ideas.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263AB-3F2A-F6FE-0A3F-753D0432CC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37600" y="2401374"/>
            <a:ext cx="3210373" cy="372479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B5E8-9DEA-C91B-D045-EE1C63BB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7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DC825-7BC6-5F1E-228F-96E9073D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off label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6E25-8399-8430-4BD9-036E479C0A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Probably a lot I will not list there here but think about it.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8D76D-DBA7-F8BB-16E1-0731A520E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F738-CDB4-4812-6DF7-E3427D8B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73DE-BEB3-0530-4B30-A190976E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326B-73F9-15D3-5513-56A44811F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https://polyspectra.com/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https://en.wikipedia.org/wiki/Polydicyclopentadiene</a:t>
            </a:r>
            <a:endParaRPr lang="en-US" dirty="0"/>
          </a:p>
          <a:p>
            <a:r>
              <a:rPr lang="en-US" dirty="0">
                <a:hlinkClick r:id="rId4"/>
              </a:rPr>
              <a:t>https://www.additivemanufacturing.media/products/glass-filled-composite-photopolymer-for-industrial-am</a:t>
            </a:r>
            <a:endParaRPr lang="en-US" dirty="0"/>
          </a:p>
          <a:p>
            <a:r>
              <a:rPr lang="en-US" dirty="0"/>
              <a:t>Redacted report from SBIR (in files)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98F8C-7C80-3E9C-5E7E-92825C4489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72B1-8FBB-F5E8-CA26-3BED876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5AF45-0C55-6CDB-3C66-4B83FB47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56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P_template.pptx" id="{96EB11EC-4848-4146-863E-4F32E6568D2C}" vid="{743B1CAF-C298-45C4-A0E3-80F7E987B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MDP_wide_template</Template>
  <TotalTime>24</TotalTime>
  <Words>194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COR Resins from Polyspectra for Ultra tough Cryo and Rad compatible resin printed parts</vt:lpstr>
      <vt:lpstr>COR Resin from Polyspectra</vt:lpstr>
      <vt:lpstr>Plans</vt:lpstr>
      <vt:lpstr>Potential off label uses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Krave</dc:creator>
  <cp:lastModifiedBy>Steven Krave</cp:lastModifiedBy>
  <cp:revision>2</cp:revision>
  <dcterms:created xsi:type="dcterms:W3CDTF">2025-07-24T16:07:16Z</dcterms:created>
  <dcterms:modified xsi:type="dcterms:W3CDTF">2025-07-24T16:31:22Z</dcterms:modified>
</cp:coreProperties>
</file>