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8"/>
  </p:notesMasterIdLst>
  <p:sldIdLst>
    <p:sldId id="291" r:id="rId2"/>
    <p:sldId id="287" r:id="rId3"/>
    <p:sldId id="271" r:id="rId4"/>
    <p:sldId id="293" r:id="rId5"/>
    <p:sldId id="289" r:id="rId6"/>
    <p:sldId id="260" r:id="rId7"/>
  </p:sldIdLst>
  <p:sldSz cx="12192000" cy="6858000"/>
  <p:notesSz cx="6858000" cy="9144000"/>
  <p:embeddedFontLst>
    <p:embeddedFont>
      <p:font typeface="Libre Franklin" pitchFamily="2" charset="0"/>
      <p:regular r:id="rId9"/>
      <p:bold r:id="rId10"/>
      <p:italic r:id="rId11"/>
      <p:boldItalic r:id="rId12"/>
    </p:embeddedFont>
    <p:embeddedFont>
      <p:font typeface="Libre Franklin Medium"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I7Gl4bYNRtrh5+UrmP56Sw7Of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0"/>
    <p:restoredTop sz="94610"/>
  </p:normalViewPr>
  <p:slideViewPr>
    <p:cSldViewPr snapToGrid="0">
      <p:cViewPr varScale="1">
        <p:scale>
          <a:sx n="81" d="100"/>
          <a:sy n="81" d="100"/>
        </p:scale>
        <p:origin x="1092" y="300"/>
      </p:cViewPr>
      <p:guideLst/>
    </p:cSldViewPr>
  </p:slideViewPr>
  <p:notesTextViewPr>
    <p:cViewPr>
      <p:scale>
        <a:sx n="1" d="1"/>
        <a:sy n="1" d="1"/>
      </p:scale>
      <p:origin x="0" y="0"/>
    </p:cViewPr>
  </p:notesTextViewPr>
  <p:sorterViewPr>
    <p:cViewPr>
      <p:scale>
        <a:sx n="90" d="100"/>
        <a:sy n="90" d="100"/>
      </p:scale>
      <p:origin x="0" y="-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0FAB5E50-0581-8821-C264-3A2E1263DD33}"/>
            </a:ext>
          </a:extLst>
        </p:cNvPr>
        <p:cNvGrpSpPr/>
        <p:nvPr/>
      </p:nvGrpSpPr>
      <p:grpSpPr>
        <a:xfrm>
          <a:off x="0" y="0"/>
          <a:ext cx="0" cy="0"/>
          <a:chOff x="0" y="0"/>
          <a:chExt cx="0" cy="0"/>
        </a:xfrm>
      </p:grpSpPr>
      <p:sp>
        <p:nvSpPr>
          <p:cNvPr id="180" name="Google Shape;180;p4:notes">
            <a:extLst>
              <a:ext uri="{FF2B5EF4-FFF2-40B4-BE49-F238E27FC236}">
                <a16:creationId xmlns:a16="http://schemas.microsoft.com/office/drawing/2014/main" id="{26FD2794-530F-C59C-7C4E-E1BAC6CC03A4}"/>
              </a:ext>
            </a:extLst>
          </p:cNvPr>
          <p:cNvSpPr txBox="1">
            <a:spLocks noGrp="1"/>
          </p:cNvSpPr>
          <p:nvPr>
            <p:ph type="body" idx="1"/>
          </p:nvPr>
        </p:nvSpPr>
        <p:spPr>
          <a:xfrm>
            <a:off x="685800" y="4343400"/>
            <a:ext cx="5422900" cy="4051300"/>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81" name="Google Shape;181;p4:notes">
            <a:extLst>
              <a:ext uri="{FF2B5EF4-FFF2-40B4-BE49-F238E27FC236}">
                <a16:creationId xmlns:a16="http://schemas.microsoft.com/office/drawing/2014/main" id="{B11E9069-CA4C-E17F-8388-82467F09E2D3}"/>
              </a:ext>
            </a:extLst>
          </p:cNvPr>
          <p:cNvSpPr>
            <a:spLocks noGrp="1" noRot="1" noChangeAspect="1"/>
          </p:cNvSpPr>
          <p:nvPr>
            <p:ph type="sldImg" idx="2"/>
          </p:nvPr>
        </p:nvSpPr>
        <p:spPr>
          <a:xfrm>
            <a:off x="406400" y="685800"/>
            <a:ext cx="5981700" cy="3365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15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C6511FC3-7B1A-B5FF-A903-944C25BE98E9}"/>
            </a:ext>
          </a:extLst>
        </p:cNvPr>
        <p:cNvGrpSpPr/>
        <p:nvPr/>
      </p:nvGrpSpPr>
      <p:grpSpPr>
        <a:xfrm>
          <a:off x="0" y="0"/>
          <a:ext cx="0" cy="0"/>
          <a:chOff x="0" y="0"/>
          <a:chExt cx="0" cy="0"/>
        </a:xfrm>
      </p:grpSpPr>
      <p:sp>
        <p:nvSpPr>
          <p:cNvPr id="418" name="Google Shape;418;g11845b1caf3_6_7:notes">
            <a:extLst>
              <a:ext uri="{FF2B5EF4-FFF2-40B4-BE49-F238E27FC236}">
                <a16:creationId xmlns:a16="http://schemas.microsoft.com/office/drawing/2014/main" id="{3543079D-AF07-9ED6-3803-F43340DEF8E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11845b1caf3_6_7:notes">
            <a:extLst>
              <a:ext uri="{FF2B5EF4-FFF2-40B4-BE49-F238E27FC236}">
                <a16:creationId xmlns:a16="http://schemas.microsoft.com/office/drawing/2014/main" id="{77C1C6D8-0655-B1F8-0EB1-4F4C026E58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169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73EEE9C3-106A-16E7-2DCC-AD7678D33E75}"/>
            </a:ext>
          </a:extLst>
        </p:cNvPr>
        <p:cNvGrpSpPr/>
        <p:nvPr/>
      </p:nvGrpSpPr>
      <p:grpSpPr>
        <a:xfrm>
          <a:off x="0" y="0"/>
          <a:ext cx="0" cy="0"/>
          <a:chOff x="0" y="0"/>
          <a:chExt cx="0" cy="0"/>
        </a:xfrm>
      </p:grpSpPr>
      <p:sp>
        <p:nvSpPr>
          <p:cNvPr id="418" name="Google Shape;418;g11845b1caf3_6_7:notes">
            <a:extLst>
              <a:ext uri="{FF2B5EF4-FFF2-40B4-BE49-F238E27FC236}">
                <a16:creationId xmlns:a16="http://schemas.microsoft.com/office/drawing/2014/main" id="{8E60E1C8-FB95-F348-ACA3-CDA88449FF8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11845b1caf3_6_7:notes">
            <a:extLst>
              <a:ext uri="{FF2B5EF4-FFF2-40B4-BE49-F238E27FC236}">
                <a16:creationId xmlns:a16="http://schemas.microsoft.com/office/drawing/2014/main" id="{5FDA477F-4BAC-2B29-157D-21D4E438A9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675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329C91D9-5A0E-04D3-4B90-6A89DA4BB4D7}"/>
            </a:ext>
          </a:extLst>
        </p:cNvPr>
        <p:cNvGrpSpPr/>
        <p:nvPr/>
      </p:nvGrpSpPr>
      <p:grpSpPr>
        <a:xfrm>
          <a:off x="0" y="0"/>
          <a:ext cx="0" cy="0"/>
          <a:chOff x="0" y="0"/>
          <a:chExt cx="0" cy="0"/>
        </a:xfrm>
      </p:grpSpPr>
      <p:sp>
        <p:nvSpPr>
          <p:cNvPr id="418" name="Google Shape;418;g11845b1caf3_6_7:notes">
            <a:extLst>
              <a:ext uri="{FF2B5EF4-FFF2-40B4-BE49-F238E27FC236}">
                <a16:creationId xmlns:a16="http://schemas.microsoft.com/office/drawing/2014/main" id="{806EA387-18B4-7385-A72F-1959D3C62AA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11845b1caf3_6_7:notes">
            <a:extLst>
              <a:ext uri="{FF2B5EF4-FFF2-40B4-BE49-F238E27FC236}">
                <a16:creationId xmlns:a16="http://schemas.microsoft.com/office/drawing/2014/main" id="{4D86DD4B-BBE3-AD75-BBEE-75DB29806B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644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E99C5A3A-A9CC-57D3-A13C-F4036230C366}"/>
            </a:ext>
          </a:extLst>
        </p:cNvPr>
        <p:cNvGrpSpPr/>
        <p:nvPr/>
      </p:nvGrpSpPr>
      <p:grpSpPr>
        <a:xfrm>
          <a:off x="0" y="0"/>
          <a:ext cx="0" cy="0"/>
          <a:chOff x="0" y="0"/>
          <a:chExt cx="0" cy="0"/>
        </a:xfrm>
      </p:grpSpPr>
      <p:sp>
        <p:nvSpPr>
          <p:cNvPr id="418" name="Google Shape;418;g11845b1caf3_6_7:notes">
            <a:extLst>
              <a:ext uri="{FF2B5EF4-FFF2-40B4-BE49-F238E27FC236}">
                <a16:creationId xmlns:a16="http://schemas.microsoft.com/office/drawing/2014/main" id="{B67CB47B-FF9D-6E1B-2CA3-9A864FB8755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11845b1caf3_6_7:notes">
            <a:extLst>
              <a:ext uri="{FF2B5EF4-FFF2-40B4-BE49-F238E27FC236}">
                <a16:creationId xmlns:a16="http://schemas.microsoft.com/office/drawing/2014/main" id="{F952DDBA-8D3F-FDF5-B446-672A041B8C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393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22900" cy="4051300"/>
          </a:xfrm>
          <a:prstGeom prst="rect">
            <a:avLst/>
          </a:prstGeom>
        </p:spPr>
        <p:txBody>
          <a:bodyPr spcFirstLastPara="1" wrap="square" lIns="90000" tIns="46800" rIns="90000" bIns="46800" anchor="t" anchorCtr="0">
            <a:noAutofit/>
          </a:bodyPr>
          <a:lstStyle/>
          <a:p>
            <a:pPr marL="0" lvl="0" indent="0" algn="l" rtl="0">
              <a:spcBef>
                <a:spcPts val="360"/>
              </a:spcBef>
              <a:spcAft>
                <a:spcPts val="0"/>
              </a:spcAft>
              <a:buNone/>
            </a:pPr>
            <a:endParaRPr/>
          </a:p>
        </p:txBody>
      </p:sp>
      <p:sp>
        <p:nvSpPr>
          <p:cNvPr id="181" name="Google Shape;181;p4:notes"/>
          <p:cNvSpPr>
            <a:spLocks noGrp="1" noRot="1" noChangeAspect="1"/>
          </p:cNvSpPr>
          <p:nvPr>
            <p:ph type="sldImg" idx="2"/>
          </p:nvPr>
        </p:nvSpPr>
        <p:spPr>
          <a:xfrm>
            <a:off x="406400" y="685800"/>
            <a:ext cx="5981700" cy="33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tx">
  <p:cSld name="TITLE_AND_BODY">
    <p:spTree>
      <p:nvGrpSpPr>
        <p:cNvPr id="1" name="Shape 48"/>
        <p:cNvGrpSpPr/>
        <p:nvPr/>
      </p:nvGrpSpPr>
      <p:grpSpPr>
        <a:xfrm>
          <a:off x="0" y="0"/>
          <a:ext cx="0" cy="0"/>
          <a:chOff x="0" y="0"/>
          <a:chExt cx="0" cy="0"/>
        </a:xfrm>
      </p:grpSpPr>
      <p:grpSp>
        <p:nvGrpSpPr>
          <p:cNvPr id="49" name="Google Shape;49;p23"/>
          <p:cNvGrpSpPr/>
          <p:nvPr/>
        </p:nvGrpSpPr>
        <p:grpSpPr>
          <a:xfrm>
            <a:off x="-211627" y="-142629"/>
            <a:ext cx="12597511" cy="7137996"/>
            <a:chOff x="0" y="0"/>
            <a:chExt cx="9448131" cy="7137995"/>
          </a:xfrm>
        </p:grpSpPr>
        <p:grpSp>
          <p:nvGrpSpPr>
            <p:cNvPr id="50" name="Google Shape;50;p23"/>
            <p:cNvGrpSpPr/>
            <p:nvPr/>
          </p:nvGrpSpPr>
          <p:grpSpPr>
            <a:xfrm>
              <a:off x="626525" y="7015877"/>
              <a:ext cx="8217868" cy="122118"/>
              <a:chOff x="-1" y="0"/>
              <a:chExt cx="8217867" cy="122117"/>
            </a:xfrm>
          </p:grpSpPr>
          <p:cxnSp>
            <p:nvCxnSpPr>
              <p:cNvPr id="51" name="Google Shape;51;p23"/>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52" name="Google Shape;52;p23"/>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53" name="Google Shape;53;p23"/>
              <p:cNvGrpSpPr/>
              <p:nvPr/>
            </p:nvGrpSpPr>
            <p:grpSpPr>
              <a:xfrm>
                <a:off x="5247193" y="0"/>
                <a:ext cx="457203" cy="122117"/>
                <a:chOff x="-1" y="0"/>
                <a:chExt cx="457202" cy="122116"/>
              </a:xfrm>
            </p:grpSpPr>
            <p:cxnSp>
              <p:nvCxnSpPr>
                <p:cNvPr id="54" name="Google Shape;54;p23"/>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55" name="Google Shape;55;p23"/>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56" name="Google Shape;56;p23"/>
              <p:cNvGrpSpPr/>
              <p:nvPr/>
            </p:nvGrpSpPr>
            <p:grpSpPr>
              <a:xfrm>
                <a:off x="2503992" y="0"/>
                <a:ext cx="457203" cy="122117"/>
                <a:chOff x="-1" y="0"/>
                <a:chExt cx="457202" cy="122116"/>
              </a:xfrm>
            </p:grpSpPr>
            <p:cxnSp>
              <p:nvCxnSpPr>
                <p:cNvPr id="57" name="Google Shape;57;p23"/>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58" name="Google Shape;58;p23"/>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59" name="Google Shape;59;p23"/>
            <p:cNvGrpSpPr/>
            <p:nvPr/>
          </p:nvGrpSpPr>
          <p:grpSpPr>
            <a:xfrm>
              <a:off x="626525" y="0"/>
              <a:ext cx="8217868" cy="122118"/>
              <a:chOff x="-1" y="0"/>
              <a:chExt cx="8217867" cy="122117"/>
            </a:xfrm>
          </p:grpSpPr>
          <p:cxnSp>
            <p:nvCxnSpPr>
              <p:cNvPr id="60" name="Google Shape;60;p23"/>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61" name="Google Shape;61;p23"/>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62" name="Google Shape;62;p23"/>
              <p:cNvGrpSpPr/>
              <p:nvPr/>
            </p:nvGrpSpPr>
            <p:grpSpPr>
              <a:xfrm>
                <a:off x="5247193" y="0"/>
                <a:ext cx="457203" cy="122117"/>
                <a:chOff x="-1" y="0"/>
                <a:chExt cx="457202" cy="122116"/>
              </a:xfrm>
            </p:grpSpPr>
            <p:cxnSp>
              <p:nvCxnSpPr>
                <p:cNvPr id="63" name="Google Shape;63;p23"/>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64" name="Google Shape;64;p23"/>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65" name="Google Shape;65;p23"/>
              <p:cNvGrpSpPr/>
              <p:nvPr/>
            </p:nvGrpSpPr>
            <p:grpSpPr>
              <a:xfrm>
                <a:off x="2503992" y="0"/>
                <a:ext cx="457203" cy="122117"/>
                <a:chOff x="-1" y="0"/>
                <a:chExt cx="457202" cy="122116"/>
              </a:xfrm>
            </p:grpSpPr>
            <p:cxnSp>
              <p:nvCxnSpPr>
                <p:cNvPr id="66" name="Google Shape;66;p23"/>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67" name="Google Shape;67;p23"/>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68" name="Google Shape;68;p23"/>
            <p:cNvGrpSpPr/>
            <p:nvPr/>
          </p:nvGrpSpPr>
          <p:grpSpPr>
            <a:xfrm>
              <a:off x="0" y="1285058"/>
              <a:ext cx="122752" cy="5029137"/>
              <a:chOff x="0" y="-1"/>
              <a:chExt cx="122751" cy="5029136"/>
            </a:xfrm>
          </p:grpSpPr>
          <p:cxnSp>
            <p:nvCxnSpPr>
              <p:cNvPr id="69" name="Google Shape;69;p23"/>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70" name="Google Shape;70;p23"/>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71" name="Google Shape;71;p23"/>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72" name="Google Shape;72;p23"/>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73" name="Google Shape;73;p23"/>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74" name="Google Shape;74;p23"/>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nvGrpSpPr>
            <p:cNvPr id="75" name="Google Shape;75;p23"/>
            <p:cNvGrpSpPr/>
            <p:nvPr/>
          </p:nvGrpSpPr>
          <p:grpSpPr>
            <a:xfrm>
              <a:off x="9325378" y="1285058"/>
              <a:ext cx="122753" cy="5029137"/>
              <a:chOff x="0" y="-1"/>
              <a:chExt cx="122751" cy="5029136"/>
            </a:xfrm>
          </p:grpSpPr>
          <p:cxnSp>
            <p:nvCxnSpPr>
              <p:cNvPr id="76" name="Google Shape;76;p23"/>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77" name="Google Shape;77;p23"/>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78" name="Google Shape;78;p23"/>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79" name="Google Shape;79;p23"/>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80" name="Google Shape;80;p23"/>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81" name="Google Shape;81;p23"/>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sp>
        <p:nvSpPr>
          <p:cNvPr id="82" name="Google Shape;82;p23"/>
          <p:cNvSpPr/>
          <p:nvPr/>
        </p:nvSpPr>
        <p:spPr>
          <a:xfrm>
            <a:off x="613" y="6311074"/>
            <a:ext cx="12221599" cy="546096"/>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3" name="Google Shape;83;p23" descr="RGB_White-Seal_White-Mark_SC_Horizontal–400dpi.png"/>
          <p:cNvPicPr preferRelativeResize="0"/>
          <p:nvPr/>
        </p:nvPicPr>
        <p:blipFill rotWithShape="1">
          <a:blip r:embed="rId2">
            <a:alphaModFix/>
          </a:blip>
          <a:srcRect/>
          <a:stretch/>
        </p:blipFill>
        <p:spPr>
          <a:xfrm>
            <a:off x="222191" y="6457861"/>
            <a:ext cx="2093957" cy="263615"/>
          </a:xfrm>
          <a:prstGeom prst="rect">
            <a:avLst/>
          </a:prstGeom>
          <a:noFill/>
          <a:ln>
            <a:noFill/>
          </a:ln>
        </p:spPr>
      </p:pic>
      <p:sp>
        <p:nvSpPr>
          <p:cNvPr id="84" name="Google Shape;84;p23"/>
          <p:cNvSpPr/>
          <p:nvPr/>
        </p:nvSpPr>
        <p:spPr>
          <a:xfrm>
            <a:off x="1" y="0"/>
            <a:ext cx="12192001" cy="731836"/>
          </a:xfrm>
          <a:prstGeom prst="rect">
            <a:avLst/>
          </a:prstGeom>
          <a:solidFill>
            <a:srgbClr val="1F497D"/>
          </a:solidFill>
          <a:ln w="9525" cap="flat" cmpd="sng">
            <a:solidFill>
              <a:srgbClr val="4A7EBB"/>
            </a:solidFill>
            <a:prstDash val="solid"/>
            <a:round/>
            <a:headEnd type="none" w="sm" len="sm"/>
            <a:tailEnd type="none" w="sm" len="sm"/>
          </a:ln>
          <a:effectLst>
            <a:outerShdw blurRad="38100" dist="23000" dir="5400000" rotWithShape="0">
              <a:srgbClr val="00000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23"/>
          <p:cNvSpPr txBox="1">
            <a:spLocks noGrp="1"/>
          </p:cNvSpPr>
          <p:nvPr>
            <p:ph type="title" hasCustomPrompt="1"/>
          </p:nvPr>
        </p:nvSpPr>
        <p:spPr>
          <a:xfrm>
            <a:off x="0" y="-12700"/>
            <a:ext cx="12192001" cy="744536"/>
          </a:xfrm>
          <a:prstGeom prst="rect">
            <a:avLst/>
          </a:prstGeom>
          <a:solidFill>
            <a:srgbClr val="1F497D"/>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r>
              <a:rPr lang="en-US" dirty="0"/>
              <a:t>Title</a:t>
            </a:r>
            <a:endParaRPr dirty="0"/>
          </a:p>
        </p:txBody>
      </p:sp>
      <p:sp>
        <p:nvSpPr>
          <p:cNvPr id="86" name="Google Shape;86;p23"/>
          <p:cNvSpPr txBox="1">
            <a:spLocks noGrp="1"/>
          </p:cNvSpPr>
          <p:nvPr>
            <p:ph type="body" idx="1"/>
          </p:nvPr>
        </p:nvSpPr>
        <p:spPr>
          <a:xfrm>
            <a:off x="488093" y="1032763"/>
            <a:ext cx="10972800" cy="4525963"/>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1F497D"/>
              </a:buClr>
              <a:buSzPts val="2400"/>
              <a:buChar char="•"/>
              <a:defRPr sz="2400"/>
            </a:lvl1pPr>
            <a:lvl2pPr marL="914400" lvl="1" indent="-342900" algn="l">
              <a:lnSpc>
                <a:spcPct val="100000"/>
              </a:lnSpc>
              <a:spcBef>
                <a:spcPts val="500"/>
              </a:spcBef>
              <a:spcAft>
                <a:spcPts val="0"/>
              </a:spcAft>
              <a:buClr>
                <a:srgbClr val="1F497D"/>
              </a:buClr>
              <a:buSzPts val="1800"/>
              <a:buChar char="o"/>
              <a:defRPr/>
            </a:lvl2pPr>
            <a:lvl3pPr marL="1371600" lvl="2" indent="-355600" algn="l">
              <a:lnSpc>
                <a:spcPct val="100000"/>
              </a:lnSpc>
              <a:spcBef>
                <a:spcPts val="500"/>
              </a:spcBef>
              <a:spcAft>
                <a:spcPts val="0"/>
              </a:spcAft>
              <a:buClr>
                <a:srgbClr val="1F497D"/>
              </a:buClr>
              <a:buSzPts val="2000"/>
              <a:buChar char="•"/>
              <a:defRPr sz="2000"/>
            </a:lvl3pPr>
            <a:lvl4pPr marL="1828800" lvl="3" indent="-342900" algn="l">
              <a:lnSpc>
                <a:spcPct val="100000"/>
              </a:lnSpc>
              <a:spcBef>
                <a:spcPts val="500"/>
              </a:spcBef>
              <a:spcAft>
                <a:spcPts val="0"/>
              </a:spcAft>
              <a:buClr>
                <a:srgbClr val="1F497D"/>
              </a:buClr>
              <a:buSzPts val="1800"/>
              <a:buChar char="–"/>
              <a:defRPr sz="1800"/>
            </a:lvl4pPr>
            <a:lvl5pPr marL="2286000" lvl="4" indent="-330200" algn="l">
              <a:lnSpc>
                <a:spcPct val="100000"/>
              </a:lnSpc>
              <a:spcBef>
                <a:spcPts val="500"/>
              </a:spcBef>
              <a:spcAft>
                <a:spcPts val="0"/>
              </a:spcAft>
              <a:buClr>
                <a:srgbClr val="1F497D"/>
              </a:buClr>
              <a:buSzPts val="1600"/>
              <a:buChar char="»"/>
              <a:defRPr sz="1600"/>
            </a:lvl5pPr>
            <a:lvl6pPr marL="2743200" lvl="5" indent="-342900" algn="l">
              <a:lnSpc>
                <a:spcPct val="100000"/>
              </a:lnSpc>
              <a:spcBef>
                <a:spcPts val="500"/>
              </a:spcBef>
              <a:spcAft>
                <a:spcPts val="0"/>
              </a:spcAft>
              <a:buClr>
                <a:srgbClr val="1F497D"/>
              </a:buClr>
              <a:buSzPts val="1800"/>
              <a:buChar char="•"/>
              <a:defRPr/>
            </a:lvl6pPr>
            <a:lvl7pPr marL="3200400" lvl="6" indent="-342900" algn="l">
              <a:lnSpc>
                <a:spcPct val="100000"/>
              </a:lnSpc>
              <a:spcBef>
                <a:spcPts val="500"/>
              </a:spcBef>
              <a:spcAft>
                <a:spcPts val="0"/>
              </a:spcAft>
              <a:buClr>
                <a:srgbClr val="1F497D"/>
              </a:buClr>
              <a:buSzPts val="1800"/>
              <a:buChar char="•"/>
              <a:defRPr/>
            </a:lvl7pPr>
            <a:lvl8pPr marL="3657600" lvl="7" indent="-342900" algn="l">
              <a:lnSpc>
                <a:spcPct val="100000"/>
              </a:lnSpc>
              <a:spcBef>
                <a:spcPts val="500"/>
              </a:spcBef>
              <a:spcAft>
                <a:spcPts val="0"/>
              </a:spcAft>
              <a:buClr>
                <a:srgbClr val="1F497D"/>
              </a:buClr>
              <a:buSzPts val="1800"/>
              <a:buChar char="•"/>
              <a:defRPr/>
            </a:lvl8pPr>
            <a:lvl9pPr marL="4114800" lvl="8" indent="-342900" algn="l">
              <a:lnSpc>
                <a:spcPct val="100000"/>
              </a:lnSpc>
              <a:spcBef>
                <a:spcPts val="500"/>
              </a:spcBef>
              <a:spcAft>
                <a:spcPts val="0"/>
              </a:spcAft>
              <a:buClr>
                <a:srgbClr val="1F497D"/>
              </a:buClr>
              <a:buSzPts val="1800"/>
              <a:buChar char="•"/>
              <a:defRPr/>
            </a:lvl9pPr>
          </a:lstStyle>
          <a:p>
            <a:endParaRPr dirty="0"/>
          </a:p>
        </p:txBody>
      </p:sp>
      <p:sp>
        <p:nvSpPr>
          <p:cNvPr id="87" name="Google Shape;87;p23"/>
          <p:cNvSpPr txBox="1">
            <a:spLocks noGrp="1"/>
          </p:cNvSpPr>
          <p:nvPr>
            <p:ph type="sldNum" idx="12"/>
          </p:nvPr>
        </p:nvSpPr>
        <p:spPr>
          <a:xfrm>
            <a:off x="11339387" y="6415803"/>
            <a:ext cx="243013" cy="24622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23"/>
          <p:cNvSpPr txBox="1"/>
          <p:nvPr/>
        </p:nvSpPr>
        <p:spPr>
          <a:xfrm>
            <a:off x="2659225" y="6457861"/>
            <a:ext cx="6913980" cy="27695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Calibri"/>
                <a:ea typeface="Calibri"/>
                <a:cs typeface="Calibri"/>
                <a:sym typeface="Calibri"/>
              </a:rPr>
              <a:t>First US HFCC Accelerator Workshop – Magnet Systems – G. Ambrosio and G. Sabbi</a:t>
            </a:r>
            <a:endParaRPr sz="12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a:off x="0" y="0"/>
            <a:ext cx="12192000" cy="1143000"/>
          </a:xfrm>
          <a:prstGeom prst="rect">
            <a:avLst/>
          </a:prstGeom>
          <a:solidFill>
            <a:srgbClr val="1F497D"/>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97" name="Google Shape;97;p27"/>
          <p:cNvSpPr txBox="1">
            <a:spLocks noGrp="1"/>
          </p:cNvSpPr>
          <p:nvPr>
            <p:ph type="sldNum" idx="12"/>
          </p:nvPr>
        </p:nvSpPr>
        <p:spPr>
          <a:xfrm>
            <a:off x="11339387" y="6415803"/>
            <a:ext cx="243013" cy="24622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copy">
  <p:cSld name="Title and Content copy">
    <p:spTree>
      <p:nvGrpSpPr>
        <p:cNvPr id="1" name="Shape 98"/>
        <p:cNvGrpSpPr/>
        <p:nvPr/>
      </p:nvGrpSpPr>
      <p:grpSpPr>
        <a:xfrm>
          <a:off x="0" y="0"/>
          <a:ext cx="0" cy="0"/>
          <a:chOff x="0" y="0"/>
          <a:chExt cx="0" cy="0"/>
        </a:xfrm>
      </p:grpSpPr>
      <p:grpSp>
        <p:nvGrpSpPr>
          <p:cNvPr id="99" name="Google Shape;99;p28"/>
          <p:cNvGrpSpPr/>
          <p:nvPr/>
        </p:nvGrpSpPr>
        <p:grpSpPr>
          <a:xfrm>
            <a:off x="-211627" y="-142629"/>
            <a:ext cx="12597511" cy="7137996"/>
            <a:chOff x="0" y="0"/>
            <a:chExt cx="9448131" cy="7137995"/>
          </a:xfrm>
        </p:grpSpPr>
        <p:grpSp>
          <p:nvGrpSpPr>
            <p:cNvPr id="100" name="Google Shape;100;p28"/>
            <p:cNvGrpSpPr/>
            <p:nvPr/>
          </p:nvGrpSpPr>
          <p:grpSpPr>
            <a:xfrm>
              <a:off x="626525" y="7015877"/>
              <a:ext cx="8217868" cy="122118"/>
              <a:chOff x="-1" y="0"/>
              <a:chExt cx="8217867" cy="122117"/>
            </a:xfrm>
          </p:grpSpPr>
          <p:cxnSp>
            <p:nvCxnSpPr>
              <p:cNvPr id="101" name="Google Shape;101;p28"/>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102" name="Google Shape;102;p28"/>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103" name="Google Shape;103;p28"/>
              <p:cNvGrpSpPr/>
              <p:nvPr/>
            </p:nvGrpSpPr>
            <p:grpSpPr>
              <a:xfrm>
                <a:off x="5247193" y="0"/>
                <a:ext cx="457203" cy="122117"/>
                <a:chOff x="-1" y="0"/>
                <a:chExt cx="457202" cy="122116"/>
              </a:xfrm>
            </p:grpSpPr>
            <p:cxnSp>
              <p:nvCxnSpPr>
                <p:cNvPr id="104" name="Google Shape;104;p28"/>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05" name="Google Shape;105;p28"/>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106" name="Google Shape;106;p28"/>
              <p:cNvGrpSpPr/>
              <p:nvPr/>
            </p:nvGrpSpPr>
            <p:grpSpPr>
              <a:xfrm>
                <a:off x="2503992" y="0"/>
                <a:ext cx="457203" cy="122117"/>
                <a:chOff x="-1" y="0"/>
                <a:chExt cx="457202" cy="122116"/>
              </a:xfrm>
            </p:grpSpPr>
            <p:cxnSp>
              <p:nvCxnSpPr>
                <p:cNvPr id="107" name="Google Shape;107;p28"/>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08" name="Google Shape;108;p28"/>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109" name="Google Shape;109;p28"/>
            <p:cNvGrpSpPr/>
            <p:nvPr/>
          </p:nvGrpSpPr>
          <p:grpSpPr>
            <a:xfrm>
              <a:off x="626525" y="0"/>
              <a:ext cx="8217868" cy="122118"/>
              <a:chOff x="-1" y="0"/>
              <a:chExt cx="8217867" cy="122117"/>
            </a:xfrm>
          </p:grpSpPr>
          <p:cxnSp>
            <p:nvCxnSpPr>
              <p:cNvPr id="110" name="Google Shape;110;p28"/>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111" name="Google Shape;111;p28"/>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112" name="Google Shape;112;p28"/>
              <p:cNvGrpSpPr/>
              <p:nvPr/>
            </p:nvGrpSpPr>
            <p:grpSpPr>
              <a:xfrm>
                <a:off x="5247193" y="0"/>
                <a:ext cx="457203" cy="122117"/>
                <a:chOff x="-1" y="0"/>
                <a:chExt cx="457202" cy="122116"/>
              </a:xfrm>
            </p:grpSpPr>
            <p:cxnSp>
              <p:nvCxnSpPr>
                <p:cNvPr id="113" name="Google Shape;113;p28"/>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14" name="Google Shape;114;p28"/>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115" name="Google Shape;115;p28"/>
              <p:cNvGrpSpPr/>
              <p:nvPr/>
            </p:nvGrpSpPr>
            <p:grpSpPr>
              <a:xfrm>
                <a:off x="2503992" y="0"/>
                <a:ext cx="457203" cy="122117"/>
                <a:chOff x="-1" y="0"/>
                <a:chExt cx="457202" cy="122116"/>
              </a:xfrm>
            </p:grpSpPr>
            <p:cxnSp>
              <p:nvCxnSpPr>
                <p:cNvPr id="116" name="Google Shape;116;p28"/>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17" name="Google Shape;117;p28"/>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118" name="Google Shape;118;p28"/>
            <p:cNvGrpSpPr/>
            <p:nvPr/>
          </p:nvGrpSpPr>
          <p:grpSpPr>
            <a:xfrm>
              <a:off x="0" y="1285058"/>
              <a:ext cx="122752" cy="5029137"/>
              <a:chOff x="0" y="-1"/>
              <a:chExt cx="122751" cy="5029136"/>
            </a:xfrm>
          </p:grpSpPr>
          <p:cxnSp>
            <p:nvCxnSpPr>
              <p:cNvPr id="119" name="Google Shape;119;p28"/>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120" name="Google Shape;120;p28"/>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121" name="Google Shape;121;p28"/>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122" name="Google Shape;122;p28"/>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123" name="Google Shape;123;p28"/>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124" name="Google Shape;124;p28"/>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nvGrpSpPr>
            <p:cNvPr id="125" name="Google Shape;125;p28"/>
            <p:cNvGrpSpPr/>
            <p:nvPr/>
          </p:nvGrpSpPr>
          <p:grpSpPr>
            <a:xfrm>
              <a:off x="9325378" y="1285058"/>
              <a:ext cx="122753" cy="5029137"/>
              <a:chOff x="0" y="-1"/>
              <a:chExt cx="122751" cy="5029136"/>
            </a:xfrm>
          </p:grpSpPr>
          <p:cxnSp>
            <p:nvCxnSpPr>
              <p:cNvPr id="126" name="Google Shape;126;p28"/>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127" name="Google Shape;127;p28"/>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128" name="Google Shape;128;p28"/>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129" name="Google Shape;129;p28"/>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130" name="Google Shape;130;p28"/>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131" name="Google Shape;131;p28"/>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sp>
        <p:nvSpPr>
          <p:cNvPr id="132" name="Google Shape;132;p28"/>
          <p:cNvSpPr/>
          <p:nvPr/>
        </p:nvSpPr>
        <p:spPr>
          <a:xfrm>
            <a:off x="613" y="6323774"/>
            <a:ext cx="12221599" cy="546096"/>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3" name="Google Shape;133;p28" descr="RGB_White-Seal_White-Mark_SC_Horizontal–400dpi.png"/>
          <p:cNvPicPr preferRelativeResize="0"/>
          <p:nvPr/>
        </p:nvPicPr>
        <p:blipFill rotWithShape="1">
          <a:blip r:embed="rId2">
            <a:alphaModFix/>
          </a:blip>
          <a:srcRect/>
          <a:stretch/>
        </p:blipFill>
        <p:spPr>
          <a:xfrm>
            <a:off x="222191" y="6457861"/>
            <a:ext cx="2093957" cy="263615"/>
          </a:xfrm>
          <a:prstGeom prst="rect">
            <a:avLst/>
          </a:prstGeom>
          <a:noFill/>
          <a:ln>
            <a:noFill/>
          </a:ln>
        </p:spPr>
      </p:pic>
      <p:sp>
        <p:nvSpPr>
          <p:cNvPr id="134" name="Google Shape;134;p28"/>
          <p:cNvSpPr/>
          <p:nvPr/>
        </p:nvSpPr>
        <p:spPr>
          <a:xfrm>
            <a:off x="1" y="0"/>
            <a:ext cx="12192001" cy="1143000"/>
          </a:xfrm>
          <a:prstGeom prst="rect">
            <a:avLst/>
          </a:prstGeom>
          <a:solidFill>
            <a:srgbClr val="1F497D"/>
          </a:solidFill>
          <a:ln w="9525" cap="flat" cmpd="sng">
            <a:solidFill>
              <a:srgbClr val="4A7EBB"/>
            </a:solidFill>
            <a:prstDash val="solid"/>
            <a:round/>
            <a:headEnd type="none" w="sm" len="sm"/>
            <a:tailEnd type="none" w="sm" len="sm"/>
          </a:ln>
          <a:effectLst>
            <a:outerShdw blurRad="38100" dist="23000" dir="5400000" rotWithShape="0">
              <a:srgbClr val="00000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8"/>
          <p:cNvSpPr txBox="1">
            <a:spLocks noGrp="1"/>
          </p:cNvSpPr>
          <p:nvPr>
            <p:ph type="title"/>
          </p:nvPr>
        </p:nvSpPr>
        <p:spPr>
          <a:xfrm>
            <a:off x="2586357" y="-12700"/>
            <a:ext cx="9605644" cy="1143000"/>
          </a:xfrm>
          <a:prstGeom prst="rect">
            <a:avLst/>
          </a:prstGeom>
          <a:solidFill>
            <a:srgbClr val="1F497D"/>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36" name="Google Shape;136;p28"/>
          <p:cNvSpPr txBox="1">
            <a:spLocks noGrp="1"/>
          </p:cNvSpPr>
          <p:nvPr>
            <p:ph type="body" idx="1"/>
          </p:nvPr>
        </p:nvSpPr>
        <p:spPr>
          <a:xfrm>
            <a:off x="609600" y="1600201"/>
            <a:ext cx="10972800" cy="4525963"/>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1F497D"/>
              </a:buClr>
              <a:buSzPts val="2400"/>
              <a:buChar char="•"/>
              <a:defRPr sz="2400"/>
            </a:lvl1pPr>
            <a:lvl2pPr marL="914400" lvl="1" indent="-342900" algn="l">
              <a:lnSpc>
                <a:spcPct val="100000"/>
              </a:lnSpc>
              <a:spcBef>
                <a:spcPts val="500"/>
              </a:spcBef>
              <a:spcAft>
                <a:spcPts val="0"/>
              </a:spcAft>
              <a:buClr>
                <a:srgbClr val="1F497D"/>
              </a:buClr>
              <a:buSzPts val="1800"/>
              <a:buChar char="o"/>
              <a:defRPr/>
            </a:lvl2pPr>
            <a:lvl3pPr marL="1371600" lvl="2" indent="-355600" algn="l">
              <a:lnSpc>
                <a:spcPct val="100000"/>
              </a:lnSpc>
              <a:spcBef>
                <a:spcPts val="500"/>
              </a:spcBef>
              <a:spcAft>
                <a:spcPts val="0"/>
              </a:spcAft>
              <a:buClr>
                <a:srgbClr val="1F497D"/>
              </a:buClr>
              <a:buSzPts val="2000"/>
              <a:buChar char="•"/>
              <a:defRPr sz="2000"/>
            </a:lvl3pPr>
            <a:lvl4pPr marL="1828800" lvl="3" indent="-342900" algn="l">
              <a:lnSpc>
                <a:spcPct val="100000"/>
              </a:lnSpc>
              <a:spcBef>
                <a:spcPts val="500"/>
              </a:spcBef>
              <a:spcAft>
                <a:spcPts val="0"/>
              </a:spcAft>
              <a:buClr>
                <a:srgbClr val="1F497D"/>
              </a:buClr>
              <a:buSzPts val="1800"/>
              <a:buChar char="–"/>
              <a:defRPr sz="1800"/>
            </a:lvl4pPr>
            <a:lvl5pPr marL="2286000" lvl="4" indent="-330200" algn="l">
              <a:lnSpc>
                <a:spcPct val="100000"/>
              </a:lnSpc>
              <a:spcBef>
                <a:spcPts val="500"/>
              </a:spcBef>
              <a:spcAft>
                <a:spcPts val="0"/>
              </a:spcAft>
              <a:buClr>
                <a:srgbClr val="1F497D"/>
              </a:buClr>
              <a:buSzPts val="1600"/>
              <a:buChar char="»"/>
              <a:defRPr sz="1600"/>
            </a:lvl5pPr>
            <a:lvl6pPr marL="2743200" lvl="5" indent="-342900" algn="l">
              <a:lnSpc>
                <a:spcPct val="100000"/>
              </a:lnSpc>
              <a:spcBef>
                <a:spcPts val="500"/>
              </a:spcBef>
              <a:spcAft>
                <a:spcPts val="0"/>
              </a:spcAft>
              <a:buClr>
                <a:srgbClr val="1F497D"/>
              </a:buClr>
              <a:buSzPts val="1800"/>
              <a:buChar char="•"/>
              <a:defRPr/>
            </a:lvl6pPr>
            <a:lvl7pPr marL="3200400" lvl="6" indent="-342900" algn="l">
              <a:lnSpc>
                <a:spcPct val="100000"/>
              </a:lnSpc>
              <a:spcBef>
                <a:spcPts val="500"/>
              </a:spcBef>
              <a:spcAft>
                <a:spcPts val="0"/>
              </a:spcAft>
              <a:buClr>
                <a:srgbClr val="1F497D"/>
              </a:buClr>
              <a:buSzPts val="1800"/>
              <a:buChar char="•"/>
              <a:defRPr/>
            </a:lvl7pPr>
            <a:lvl8pPr marL="3657600" lvl="7" indent="-342900" algn="l">
              <a:lnSpc>
                <a:spcPct val="100000"/>
              </a:lnSpc>
              <a:spcBef>
                <a:spcPts val="500"/>
              </a:spcBef>
              <a:spcAft>
                <a:spcPts val="0"/>
              </a:spcAft>
              <a:buClr>
                <a:srgbClr val="1F497D"/>
              </a:buClr>
              <a:buSzPts val="1800"/>
              <a:buChar char="•"/>
              <a:defRPr/>
            </a:lvl8pPr>
            <a:lvl9pPr marL="4114800" lvl="8" indent="-342900" algn="l">
              <a:lnSpc>
                <a:spcPct val="100000"/>
              </a:lnSpc>
              <a:spcBef>
                <a:spcPts val="500"/>
              </a:spcBef>
              <a:spcAft>
                <a:spcPts val="0"/>
              </a:spcAft>
              <a:buClr>
                <a:srgbClr val="1F497D"/>
              </a:buClr>
              <a:buSzPts val="1800"/>
              <a:buChar char="•"/>
              <a:defRPr/>
            </a:lvl9pPr>
          </a:lstStyle>
          <a:p>
            <a:endParaRPr/>
          </a:p>
        </p:txBody>
      </p:sp>
      <p:sp>
        <p:nvSpPr>
          <p:cNvPr id="137" name="Google Shape;137;p28"/>
          <p:cNvSpPr txBox="1">
            <a:spLocks noGrp="1"/>
          </p:cNvSpPr>
          <p:nvPr>
            <p:ph type="sldNum" idx="12"/>
          </p:nvPr>
        </p:nvSpPr>
        <p:spPr>
          <a:xfrm>
            <a:off x="11339387" y="6415803"/>
            <a:ext cx="243013" cy="24622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28" descr="image3.png"/>
          <p:cNvPicPr preferRelativeResize="0"/>
          <p:nvPr/>
        </p:nvPicPr>
        <p:blipFill rotWithShape="1">
          <a:blip r:embed="rId3">
            <a:alphaModFix/>
          </a:blip>
          <a:srcRect/>
          <a:stretch/>
        </p:blipFill>
        <p:spPr>
          <a:xfrm>
            <a:off x="66788" y="47316"/>
            <a:ext cx="2384953" cy="642149"/>
          </a:xfrm>
          <a:prstGeom prst="rect">
            <a:avLst/>
          </a:prstGeom>
          <a:noFill/>
          <a:ln>
            <a:noFill/>
          </a:ln>
        </p:spPr>
      </p:pic>
      <p:cxnSp>
        <p:nvCxnSpPr>
          <p:cNvPr id="139" name="Google Shape;139;p28"/>
          <p:cNvCxnSpPr/>
          <p:nvPr/>
        </p:nvCxnSpPr>
        <p:spPr>
          <a:xfrm rot="10800000" flipH="1">
            <a:off x="2547938" y="86679"/>
            <a:ext cx="1" cy="969823"/>
          </a:xfrm>
          <a:prstGeom prst="straightConnector1">
            <a:avLst/>
          </a:prstGeom>
          <a:noFill/>
          <a:ln w="25400" cap="flat" cmpd="sng">
            <a:solidFill>
              <a:srgbClr val="993F3D"/>
            </a:solidFill>
            <a:prstDash val="solid"/>
            <a:round/>
            <a:headEnd type="none" w="sm" len="sm"/>
            <a:tailEnd type="none" w="sm" len="sm"/>
          </a:ln>
          <a:effectLst>
            <a:outerShdw blurRad="38100" dist="20000" dir="5400000" rotWithShape="0">
              <a:srgbClr val="000000">
                <a:alpha val="37254"/>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40"/>
        <p:cNvGrpSpPr/>
        <p:nvPr/>
      </p:nvGrpSpPr>
      <p:grpSpPr>
        <a:xfrm>
          <a:off x="0" y="0"/>
          <a:ext cx="0" cy="0"/>
          <a:chOff x="0" y="0"/>
          <a:chExt cx="0" cy="0"/>
        </a:xfrm>
      </p:grpSpPr>
      <p:grpSp>
        <p:nvGrpSpPr>
          <p:cNvPr id="141" name="Google Shape;141;p29"/>
          <p:cNvGrpSpPr/>
          <p:nvPr/>
        </p:nvGrpSpPr>
        <p:grpSpPr>
          <a:xfrm>
            <a:off x="-211627" y="-142629"/>
            <a:ext cx="12597511" cy="7137996"/>
            <a:chOff x="0" y="0"/>
            <a:chExt cx="9448131" cy="7137995"/>
          </a:xfrm>
        </p:grpSpPr>
        <p:grpSp>
          <p:nvGrpSpPr>
            <p:cNvPr id="142" name="Google Shape;142;p29"/>
            <p:cNvGrpSpPr/>
            <p:nvPr/>
          </p:nvGrpSpPr>
          <p:grpSpPr>
            <a:xfrm>
              <a:off x="626525" y="7015877"/>
              <a:ext cx="8217868" cy="122118"/>
              <a:chOff x="-1" y="0"/>
              <a:chExt cx="8217867" cy="122117"/>
            </a:xfrm>
          </p:grpSpPr>
          <p:cxnSp>
            <p:nvCxnSpPr>
              <p:cNvPr id="143" name="Google Shape;143;p29"/>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144" name="Google Shape;144;p29"/>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145" name="Google Shape;145;p29"/>
              <p:cNvGrpSpPr/>
              <p:nvPr/>
            </p:nvGrpSpPr>
            <p:grpSpPr>
              <a:xfrm>
                <a:off x="5247193" y="0"/>
                <a:ext cx="457203" cy="122117"/>
                <a:chOff x="-1" y="0"/>
                <a:chExt cx="457202" cy="122116"/>
              </a:xfrm>
            </p:grpSpPr>
            <p:cxnSp>
              <p:nvCxnSpPr>
                <p:cNvPr id="146" name="Google Shape;146;p29"/>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47" name="Google Shape;147;p29"/>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148" name="Google Shape;148;p29"/>
              <p:cNvGrpSpPr/>
              <p:nvPr/>
            </p:nvGrpSpPr>
            <p:grpSpPr>
              <a:xfrm>
                <a:off x="2503992" y="0"/>
                <a:ext cx="457203" cy="122117"/>
                <a:chOff x="-1" y="0"/>
                <a:chExt cx="457202" cy="122116"/>
              </a:xfrm>
            </p:grpSpPr>
            <p:cxnSp>
              <p:nvCxnSpPr>
                <p:cNvPr id="149" name="Google Shape;149;p29"/>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50" name="Google Shape;150;p29"/>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151" name="Google Shape;151;p29"/>
            <p:cNvGrpSpPr/>
            <p:nvPr/>
          </p:nvGrpSpPr>
          <p:grpSpPr>
            <a:xfrm>
              <a:off x="626525" y="0"/>
              <a:ext cx="8217868" cy="122118"/>
              <a:chOff x="-1" y="0"/>
              <a:chExt cx="8217867" cy="122117"/>
            </a:xfrm>
          </p:grpSpPr>
          <p:cxnSp>
            <p:nvCxnSpPr>
              <p:cNvPr id="152" name="Google Shape;152;p29"/>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153" name="Google Shape;153;p29"/>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154" name="Google Shape;154;p29"/>
              <p:cNvGrpSpPr/>
              <p:nvPr/>
            </p:nvGrpSpPr>
            <p:grpSpPr>
              <a:xfrm>
                <a:off x="5247193" y="0"/>
                <a:ext cx="457203" cy="122117"/>
                <a:chOff x="-1" y="0"/>
                <a:chExt cx="457202" cy="122116"/>
              </a:xfrm>
            </p:grpSpPr>
            <p:cxnSp>
              <p:nvCxnSpPr>
                <p:cNvPr id="155" name="Google Shape;155;p29"/>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56" name="Google Shape;156;p29"/>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157" name="Google Shape;157;p29"/>
              <p:cNvGrpSpPr/>
              <p:nvPr/>
            </p:nvGrpSpPr>
            <p:grpSpPr>
              <a:xfrm>
                <a:off x="2503992" y="0"/>
                <a:ext cx="457203" cy="122117"/>
                <a:chOff x="-1" y="0"/>
                <a:chExt cx="457202" cy="122116"/>
              </a:xfrm>
            </p:grpSpPr>
            <p:cxnSp>
              <p:nvCxnSpPr>
                <p:cNvPr id="158" name="Google Shape;158;p29"/>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59" name="Google Shape;159;p29"/>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160" name="Google Shape;160;p29"/>
            <p:cNvGrpSpPr/>
            <p:nvPr/>
          </p:nvGrpSpPr>
          <p:grpSpPr>
            <a:xfrm>
              <a:off x="0" y="1285058"/>
              <a:ext cx="122752" cy="5029137"/>
              <a:chOff x="0" y="-1"/>
              <a:chExt cx="122751" cy="5029136"/>
            </a:xfrm>
          </p:grpSpPr>
          <p:cxnSp>
            <p:nvCxnSpPr>
              <p:cNvPr id="161" name="Google Shape;161;p29"/>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162" name="Google Shape;162;p29"/>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163" name="Google Shape;163;p29"/>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164" name="Google Shape;164;p29"/>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165" name="Google Shape;165;p29"/>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166" name="Google Shape;166;p29"/>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nvGrpSpPr>
            <p:cNvPr id="167" name="Google Shape;167;p29"/>
            <p:cNvGrpSpPr/>
            <p:nvPr/>
          </p:nvGrpSpPr>
          <p:grpSpPr>
            <a:xfrm>
              <a:off x="9325378" y="1285058"/>
              <a:ext cx="122753" cy="5029137"/>
              <a:chOff x="0" y="-1"/>
              <a:chExt cx="122751" cy="5029136"/>
            </a:xfrm>
          </p:grpSpPr>
          <p:cxnSp>
            <p:nvCxnSpPr>
              <p:cNvPr id="168" name="Google Shape;168;p29"/>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169" name="Google Shape;169;p29"/>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170" name="Google Shape;170;p29"/>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171" name="Google Shape;171;p29"/>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172" name="Google Shape;172;p29"/>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173" name="Google Shape;173;p29"/>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sp>
        <p:nvSpPr>
          <p:cNvPr id="174" name="Google Shape;174;p29"/>
          <p:cNvSpPr/>
          <p:nvPr/>
        </p:nvSpPr>
        <p:spPr>
          <a:xfrm>
            <a:off x="613" y="6323774"/>
            <a:ext cx="12221599" cy="546096"/>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5" name="Google Shape;175;p29" descr="Picture 47"/>
          <p:cNvPicPr preferRelativeResize="0"/>
          <p:nvPr/>
        </p:nvPicPr>
        <p:blipFill rotWithShape="1">
          <a:blip r:embed="rId2">
            <a:alphaModFix/>
          </a:blip>
          <a:srcRect/>
          <a:stretch/>
        </p:blipFill>
        <p:spPr>
          <a:xfrm>
            <a:off x="222191" y="6457861"/>
            <a:ext cx="2093957" cy="263615"/>
          </a:xfrm>
          <a:prstGeom prst="rect">
            <a:avLst/>
          </a:prstGeom>
          <a:noFill/>
          <a:ln>
            <a:noFill/>
          </a:ln>
        </p:spPr>
      </p:pic>
      <p:sp>
        <p:nvSpPr>
          <p:cNvPr id="176" name="Google Shape;176;p29"/>
          <p:cNvSpPr/>
          <p:nvPr/>
        </p:nvSpPr>
        <p:spPr>
          <a:xfrm>
            <a:off x="1" y="0"/>
            <a:ext cx="12192001" cy="1143000"/>
          </a:xfrm>
          <a:prstGeom prst="rect">
            <a:avLst/>
          </a:prstGeom>
          <a:solidFill>
            <a:srgbClr val="1F497D"/>
          </a:solidFill>
          <a:ln w="9525" cap="flat" cmpd="sng">
            <a:solidFill>
              <a:srgbClr val="4A7EBB"/>
            </a:solidFill>
            <a:prstDash val="solid"/>
            <a:round/>
            <a:headEnd type="none" w="sm" len="sm"/>
            <a:tailEnd type="none" w="sm" len="sm"/>
          </a:ln>
          <a:effectLst>
            <a:outerShdw blurRad="38100" dist="23000" dir="5400000" rotWithShape="0">
              <a:srgbClr val="00000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29"/>
          <p:cNvSpPr txBox="1">
            <a:spLocks noGrp="1"/>
          </p:cNvSpPr>
          <p:nvPr>
            <p:ph type="title"/>
          </p:nvPr>
        </p:nvSpPr>
        <p:spPr>
          <a:xfrm>
            <a:off x="3610096" y="0"/>
            <a:ext cx="8581905" cy="1143000"/>
          </a:xfrm>
          <a:prstGeom prst="rect">
            <a:avLst/>
          </a:prstGeom>
          <a:solidFill>
            <a:srgbClr val="1F497D"/>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178" name="Google Shape;178;p29"/>
          <p:cNvSpPr txBox="1">
            <a:spLocks noGrp="1"/>
          </p:cNvSpPr>
          <p:nvPr>
            <p:ph type="body" idx="1"/>
          </p:nvPr>
        </p:nvSpPr>
        <p:spPr>
          <a:xfrm>
            <a:off x="609600" y="1600201"/>
            <a:ext cx="10972800" cy="4525963"/>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1F497D"/>
              </a:buClr>
              <a:buSzPts val="2400"/>
              <a:buChar char="•"/>
              <a:defRPr sz="2400"/>
            </a:lvl1pPr>
            <a:lvl2pPr marL="914400" lvl="1" indent="-381000" algn="l">
              <a:lnSpc>
                <a:spcPct val="100000"/>
              </a:lnSpc>
              <a:spcBef>
                <a:spcPts val="500"/>
              </a:spcBef>
              <a:spcAft>
                <a:spcPts val="0"/>
              </a:spcAft>
              <a:buClr>
                <a:srgbClr val="1F497D"/>
              </a:buClr>
              <a:buSzPts val="2400"/>
              <a:buChar char="o"/>
              <a:defRPr sz="2400"/>
            </a:lvl2pPr>
            <a:lvl3pPr marL="1371600" lvl="2" indent="-381000" algn="l">
              <a:lnSpc>
                <a:spcPct val="100000"/>
              </a:lnSpc>
              <a:spcBef>
                <a:spcPts val="500"/>
              </a:spcBef>
              <a:spcAft>
                <a:spcPts val="0"/>
              </a:spcAft>
              <a:buClr>
                <a:srgbClr val="1F497D"/>
              </a:buClr>
              <a:buSzPts val="2400"/>
              <a:buChar char="•"/>
              <a:defRPr sz="2400"/>
            </a:lvl3pPr>
            <a:lvl4pPr marL="1828800" lvl="3" indent="-381000" algn="l">
              <a:lnSpc>
                <a:spcPct val="100000"/>
              </a:lnSpc>
              <a:spcBef>
                <a:spcPts val="500"/>
              </a:spcBef>
              <a:spcAft>
                <a:spcPts val="0"/>
              </a:spcAft>
              <a:buClr>
                <a:srgbClr val="1F497D"/>
              </a:buClr>
              <a:buSzPts val="2400"/>
              <a:buChar char="–"/>
              <a:defRPr sz="2400"/>
            </a:lvl4pPr>
            <a:lvl5pPr marL="2286000" lvl="4" indent="-381000" algn="l">
              <a:lnSpc>
                <a:spcPct val="100000"/>
              </a:lnSpc>
              <a:spcBef>
                <a:spcPts val="500"/>
              </a:spcBef>
              <a:spcAft>
                <a:spcPts val="0"/>
              </a:spcAft>
              <a:buClr>
                <a:srgbClr val="1F497D"/>
              </a:buClr>
              <a:buSzPts val="2400"/>
              <a:buChar char="»"/>
              <a:defRPr sz="2400"/>
            </a:lvl5pPr>
            <a:lvl6pPr marL="2743200" lvl="5" indent="-342900" algn="l">
              <a:lnSpc>
                <a:spcPct val="100000"/>
              </a:lnSpc>
              <a:spcBef>
                <a:spcPts val="500"/>
              </a:spcBef>
              <a:spcAft>
                <a:spcPts val="0"/>
              </a:spcAft>
              <a:buClr>
                <a:srgbClr val="1F497D"/>
              </a:buClr>
              <a:buSzPts val="1800"/>
              <a:buChar char="•"/>
              <a:defRPr/>
            </a:lvl6pPr>
            <a:lvl7pPr marL="3200400" lvl="6" indent="-342900" algn="l">
              <a:lnSpc>
                <a:spcPct val="100000"/>
              </a:lnSpc>
              <a:spcBef>
                <a:spcPts val="500"/>
              </a:spcBef>
              <a:spcAft>
                <a:spcPts val="0"/>
              </a:spcAft>
              <a:buClr>
                <a:srgbClr val="1F497D"/>
              </a:buClr>
              <a:buSzPts val="1800"/>
              <a:buChar char="•"/>
              <a:defRPr/>
            </a:lvl7pPr>
            <a:lvl8pPr marL="3657600" lvl="7" indent="-342900" algn="l">
              <a:lnSpc>
                <a:spcPct val="100000"/>
              </a:lnSpc>
              <a:spcBef>
                <a:spcPts val="500"/>
              </a:spcBef>
              <a:spcAft>
                <a:spcPts val="0"/>
              </a:spcAft>
              <a:buClr>
                <a:srgbClr val="1F497D"/>
              </a:buClr>
              <a:buSzPts val="1800"/>
              <a:buChar char="•"/>
              <a:defRPr/>
            </a:lvl8pPr>
            <a:lvl9pPr marL="4114800" lvl="8" indent="-342900" algn="l">
              <a:lnSpc>
                <a:spcPct val="100000"/>
              </a:lnSpc>
              <a:spcBef>
                <a:spcPts val="500"/>
              </a:spcBef>
              <a:spcAft>
                <a:spcPts val="0"/>
              </a:spcAft>
              <a:buClr>
                <a:srgbClr val="1F497D"/>
              </a:buClr>
              <a:buSzPts val="1800"/>
              <a:buChar char="•"/>
              <a:defRPr/>
            </a:lvl9pPr>
          </a:lstStyle>
          <a:p>
            <a:endParaRPr/>
          </a:p>
        </p:txBody>
      </p:sp>
      <p:pic>
        <p:nvPicPr>
          <p:cNvPr id="179" name="Google Shape;179;p29" descr="Picture 4"/>
          <p:cNvPicPr preferRelativeResize="0"/>
          <p:nvPr/>
        </p:nvPicPr>
        <p:blipFill rotWithShape="1">
          <a:blip r:embed="rId3">
            <a:alphaModFix/>
          </a:blip>
          <a:srcRect/>
          <a:stretch/>
        </p:blipFill>
        <p:spPr>
          <a:xfrm>
            <a:off x="151453" y="123516"/>
            <a:ext cx="3303757" cy="889537"/>
          </a:xfrm>
          <a:prstGeom prst="rect">
            <a:avLst/>
          </a:prstGeom>
          <a:noFill/>
          <a:ln>
            <a:noFill/>
          </a:ln>
        </p:spPr>
      </p:pic>
      <p:sp>
        <p:nvSpPr>
          <p:cNvPr id="180" name="Google Shape;180;p29"/>
          <p:cNvSpPr txBox="1">
            <a:spLocks noGrp="1"/>
          </p:cNvSpPr>
          <p:nvPr>
            <p:ph type="sldNum" idx="12"/>
          </p:nvPr>
        </p:nvSpPr>
        <p:spPr>
          <a:xfrm>
            <a:off x="11355417" y="6540727"/>
            <a:ext cx="226983" cy="230832"/>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81"/>
        <p:cNvGrpSpPr/>
        <p:nvPr/>
      </p:nvGrpSpPr>
      <p:grpSpPr>
        <a:xfrm>
          <a:off x="0" y="0"/>
          <a:ext cx="0" cy="0"/>
          <a:chOff x="0" y="0"/>
          <a:chExt cx="0" cy="0"/>
        </a:xfrm>
      </p:grpSpPr>
      <p:sp>
        <p:nvSpPr>
          <p:cNvPr id="182" name="Google Shape;182;p30"/>
          <p:cNvSpPr/>
          <p:nvPr/>
        </p:nvSpPr>
        <p:spPr>
          <a:xfrm>
            <a:off x="0" y="6238876"/>
            <a:ext cx="12192000" cy="619125"/>
          </a:xfrm>
          <a:prstGeom prst="rect">
            <a:avLst/>
          </a:prstGeom>
          <a:solidFill>
            <a:srgbClr val="2D649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83" name="Google Shape;183;p30"/>
          <p:cNvGrpSpPr/>
          <p:nvPr/>
        </p:nvGrpSpPr>
        <p:grpSpPr>
          <a:xfrm>
            <a:off x="-211666" y="-142877"/>
            <a:ext cx="12597135" cy="7138995"/>
            <a:chOff x="0" y="-2"/>
            <a:chExt cx="9447849" cy="7138993"/>
          </a:xfrm>
        </p:grpSpPr>
        <p:grpSp>
          <p:nvGrpSpPr>
            <p:cNvPr id="184" name="Google Shape;184;p30"/>
            <p:cNvGrpSpPr/>
            <p:nvPr/>
          </p:nvGrpSpPr>
          <p:grpSpPr>
            <a:xfrm>
              <a:off x="627061" y="7016749"/>
              <a:ext cx="8216903" cy="122242"/>
              <a:chOff x="-1" y="-1"/>
              <a:chExt cx="8216901" cy="122241"/>
            </a:xfrm>
          </p:grpSpPr>
          <p:cxnSp>
            <p:nvCxnSpPr>
              <p:cNvPr id="185" name="Google Shape;185;p30"/>
              <p:cNvCxnSpPr/>
              <p:nvPr/>
            </p:nvCxnSpPr>
            <p:spPr>
              <a:xfrm flipH="1">
                <a:off x="-1" y="0"/>
                <a:ext cx="2" cy="122238"/>
              </a:xfrm>
              <a:prstGeom prst="straightConnector1">
                <a:avLst/>
              </a:prstGeom>
              <a:noFill/>
              <a:ln w="9525" cap="flat" cmpd="sng">
                <a:solidFill>
                  <a:srgbClr val="000000"/>
                </a:solidFill>
                <a:prstDash val="dot"/>
                <a:round/>
                <a:headEnd type="none" w="sm" len="sm"/>
                <a:tailEnd type="none" w="sm" len="sm"/>
              </a:ln>
            </p:spPr>
          </p:cxnSp>
          <p:cxnSp>
            <p:nvCxnSpPr>
              <p:cNvPr id="186" name="Google Shape;186;p30"/>
              <p:cNvCxnSpPr/>
              <p:nvPr/>
            </p:nvCxnSpPr>
            <p:spPr>
              <a:xfrm>
                <a:off x="8216899" y="0"/>
                <a:ext cx="1" cy="122238"/>
              </a:xfrm>
              <a:prstGeom prst="straightConnector1">
                <a:avLst/>
              </a:prstGeom>
              <a:noFill/>
              <a:ln w="9525" cap="flat" cmpd="sng">
                <a:solidFill>
                  <a:srgbClr val="000000"/>
                </a:solidFill>
                <a:prstDash val="dot"/>
                <a:round/>
                <a:headEnd type="none" w="sm" len="sm"/>
                <a:tailEnd type="none" w="sm" len="sm"/>
              </a:ln>
            </p:spPr>
          </p:cxnSp>
          <p:grpSp>
            <p:nvGrpSpPr>
              <p:cNvPr id="187" name="Google Shape;187;p30"/>
              <p:cNvGrpSpPr/>
              <p:nvPr/>
            </p:nvGrpSpPr>
            <p:grpSpPr>
              <a:xfrm>
                <a:off x="5246686" y="0"/>
                <a:ext cx="457203" cy="122239"/>
                <a:chOff x="-1" y="0"/>
                <a:chExt cx="457202" cy="122238"/>
              </a:xfrm>
            </p:grpSpPr>
            <p:cxnSp>
              <p:nvCxnSpPr>
                <p:cNvPr id="188" name="Google Shape;188;p30"/>
                <p:cNvCxnSpPr/>
                <p:nvPr/>
              </p:nvCxnSpPr>
              <p:spPr>
                <a:xfrm>
                  <a:off x="457200" y="0"/>
                  <a:ext cx="1" cy="122238"/>
                </a:xfrm>
                <a:prstGeom prst="straightConnector1">
                  <a:avLst/>
                </a:prstGeom>
                <a:noFill/>
                <a:ln w="9525" cap="flat" cmpd="sng">
                  <a:solidFill>
                    <a:srgbClr val="000000"/>
                  </a:solidFill>
                  <a:prstDash val="dot"/>
                  <a:round/>
                  <a:headEnd type="none" w="sm" len="sm"/>
                  <a:tailEnd type="none" w="sm" len="sm"/>
                </a:ln>
              </p:spPr>
            </p:cxnSp>
            <p:cxnSp>
              <p:nvCxnSpPr>
                <p:cNvPr id="189" name="Google Shape;189;p30"/>
                <p:cNvCxnSpPr/>
                <p:nvPr/>
              </p:nvCxnSpPr>
              <p:spPr>
                <a:xfrm flipH="1">
                  <a:off x="-1" y="0"/>
                  <a:ext cx="2" cy="122238"/>
                </a:xfrm>
                <a:prstGeom prst="straightConnector1">
                  <a:avLst/>
                </a:prstGeom>
                <a:noFill/>
                <a:ln w="9525" cap="flat" cmpd="sng">
                  <a:solidFill>
                    <a:srgbClr val="000000"/>
                  </a:solidFill>
                  <a:prstDash val="dot"/>
                  <a:round/>
                  <a:headEnd type="none" w="sm" len="sm"/>
                  <a:tailEnd type="none" w="sm" len="sm"/>
                </a:ln>
              </p:spPr>
            </p:cxnSp>
          </p:grpSp>
          <p:grpSp>
            <p:nvGrpSpPr>
              <p:cNvPr id="190" name="Google Shape;190;p30"/>
              <p:cNvGrpSpPr/>
              <p:nvPr/>
            </p:nvGrpSpPr>
            <p:grpSpPr>
              <a:xfrm>
                <a:off x="2503486" y="-1"/>
                <a:ext cx="457203" cy="122241"/>
                <a:chOff x="122" y="-107"/>
                <a:chExt cx="457202" cy="122239"/>
              </a:xfrm>
            </p:grpSpPr>
            <p:cxnSp>
              <p:nvCxnSpPr>
                <p:cNvPr id="191" name="Google Shape;191;p30"/>
                <p:cNvCxnSpPr/>
                <p:nvPr/>
              </p:nvCxnSpPr>
              <p:spPr>
                <a:xfrm>
                  <a:off x="457323" y="-107"/>
                  <a:ext cx="1" cy="122239"/>
                </a:xfrm>
                <a:prstGeom prst="straightConnector1">
                  <a:avLst/>
                </a:prstGeom>
                <a:noFill/>
                <a:ln w="9525" cap="flat" cmpd="sng">
                  <a:solidFill>
                    <a:srgbClr val="000000"/>
                  </a:solidFill>
                  <a:prstDash val="dot"/>
                  <a:round/>
                  <a:headEnd type="none" w="sm" len="sm"/>
                  <a:tailEnd type="none" w="sm" len="sm"/>
                </a:ln>
              </p:spPr>
            </p:cxnSp>
            <p:cxnSp>
              <p:nvCxnSpPr>
                <p:cNvPr id="192" name="Google Shape;192;p30"/>
                <p:cNvCxnSpPr/>
                <p:nvPr/>
              </p:nvCxnSpPr>
              <p:spPr>
                <a:xfrm flipH="1">
                  <a:off x="122" y="-107"/>
                  <a:ext cx="1" cy="122239"/>
                </a:xfrm>
                <a:prstGeom prst="straightConnector1">
                  <a:avLst/>
                </a:prstGeom>
                <a:noFill/>
                <a:ln w="9525" cap="flat" cmpd="sng">
                  <a:solidFill>
                    <a:srgbClr val="000000"/>
                  </a:solidFill>
                  <a:prstDash val="dot"/>
                  <a:round/>
                  <a:headEnd type="none" w="sm" len="sm"/>
                  <a:tailEnd type="none" w="sm" len="sm"/>
                </a:ln>
              </p:spPr>
            </p:cxnSp>
          </p:grpSp>
        </p:grpSp>
        <p:grpSp>
          <p:nvGrpSpPr>
            <p:cNvPr id="193" name="Google Shape;193;p30"/>
            <p:cNvGrpSpPr/>
            <p:nvPr/>
          </p:nvGrpSpPr>
          <p:grpSpPr>
            <a:xfrm>
              <a:off x="627061" y="-2"/>
              <a:ext cx="8216903" cy="122242"/>
              <a:chOff x="-1" y="-1"/>
              <a:chExt cx="8216901" cy="122240"/>
            </a:xfrm>
          </p:grpSpPr>
          <p:cxnSp>
            <p:nvCxnSpPr>
              <p:cNvPr id="194" name="Google Shape;194;p30"/>
              <p:cNvCxnSpPr/>
              <p:nvPr/>
            </p:nvCxnSpPr>
            <p:spPr>
              <a:xfrm flipH="1">
                <a:off x="-1" y="0"/>
                <a:ext cx="2" cy="122238"/>
              </a:xfrm>
              <a:prstGeom prst="straightConnector1">
                <a:avLst/>
              </a:prstGeom>
              <a:noFill/>
              <a:ln w="9525" cap="flat" cmpd="sng">
                <a:solidFill>
                  <a:srgbClr val="000000"/>
                </a:solidFill>
                <a:prstDash val="dot"/>
                <a:round/>
                <a:headEnd type="none" w="sm" len="sm"/>
                <a:tailEnd type="none" w="sm" len="sm"/>
              </a:ln>
            </p:spPr>
          </p:cxnSp>
          <p:cxnSp>
            <p:nvCxnSpPr>
              <p:cNvPr id="195" name="Google Shape;195;p30"/>
              <p:cNvCxnSpPr/>
              <p:nvPr/>
            </p:nvCxnSpPr>
            <p:spPr>
              <a:xfrm>
                <a:off x="8216899" y="0"/>
                <a:ext cx="1" cy="122238"/>
              </a:xfrm>
              <a:prstGeom prst="straightConnector1">
                <a:avLst/>
              </a:prstGeom>
              <a:noFill/>
              <a:ln w="9525" cap="flat" cmpd="sng">
                <a:solidFill>
                  <a:srgbClr val="000000"/>
                </a:solidFill>
                <a:prstDash val="dot"/>
                <a:round/>
                <a:headEnd type="none" w="sm" len="sm"/>
                <a:tailEnd type="none" w="sm" len="sm"/>
              </a:ln>
            </p:spPr>
          </p:cxnSp>
          <p:grpSp>
            <p:nvGrpSpPr>
              <p:cNvPr id="196" name="Google Shape;196;p30"/>
              <p:cNvGrpSpPr/>
              <p:nvPr/>
            </p:nvGrpSpPr>
            <p:grpSpPr>
              <a:xfrm>
                <a:off x="5246686" y="0"/>
                <a:ext cx="457203" cy="122239"/>
                <a:chOff x="-1" y="0"/>
                <a:chExt cx="457202" cy="122238"/>
              </a:xfrm>
            </p:grpSpPr>
            <p:cxnSp>
              <p:nvCxnSpPr>
                <p:cNvPr id="197" name="Google Shape;197;p30"/>
                <p:cNvCxnSpPr/>
                <p:nvPr/>
              </p:nvCxnSpPr>
              <p:spPr>
                <a:xfrm>
                  <a:off x="457200" y="0"/>
                  <a:ext cx="1" cy="122238"/>
                </a:xfrm>
                <a:prstGeom prst="straightConnector1">
                  <a:avLst/>
                </a:prstGeom>
                <a:noFill/>
                <a:ln w="9525" cap="flat" cmpd="sng">
                  <a:solidFill>
                    <a:srgbClr val="000000"/>
                  </a:solidFill>
                  <a:prstDash val="dot"/>
                  <a:round/>
                  <a:headEnd type="none" w="sm" len="sm"/>
                  <a:tailEnd type="none" w="sm" len="sm"/>
                </a:ln>
              </p:spPr>
            </p:cxnSp>
            <p:cxnSp>
              <p:nvCxnSpPr>
                <p:cNvPr id="198" name="Google Shape;198;p30"/>
                <p:cNvCxnSpPr/>
                <p:nvPr/>
              </p:nvCxnSpPr>
              <p:spPr>
                <a:xfrm flipH="1">
                  <a:off x="-1" y="0"/>
                  <a:ext cx="2" cy="122238"/>
                </a:xfrm>
                <a:prstGeom prst="straightConnector1">
                  <a:avLst/>
                </a:prstGeom>
                <a:noFill/>
                <a:ln w="9525" cap="flat" cmpd="sng">
                  <a:solidFill>
                    <a:srgbClr val="000000"/>
                  </a:solidFill>
                  <a:prstDash val="dot"/>
                  <a:round/>
                  <a:headEnd type="none" w="sm" len="sm"/>
                  <a:tailEnd type="none" w="sm" len="sm"/>
                </a:ln>
              </p:spPr>
            </p:cxnSp>
          </p:grpSp>
          <p:grpSp>
            <p:nvGrpSpPr>
              <p:cNvPr id="199" name="Google Shape;199;p30"/>
              <p:cNvGrpSpPr/>
              <p:nvPr/>
            </p:nvGrpSpPr>
            <p:grpSpPr>
              <a:xfrm>
                <a:off x="2503486" y="-1"/>
                <a:ext cx="457203" cy="122240"/>
                <a:chOff x="122" y="0"/>
                <a:chExt cx="457202" cy="122238"/>
              </a:xfrm>
            </p:grpSpPr>
            <p:cxnSp>
              <p:nvCxnSpPr>
                <p:cNvPr id="200" name="Google Shape;200;p30"/>
                <p:cNvCxnSpPr/>
                <p:nvPr/>
              </p:nvCxnSpPr>
              <p:spPr>
                <a:xfrm>
                  <a:off x="457323" y="0"/>
                  <a:ext cx="1" cy="122238"/>
                </a:xfrm>
                <a:prstGeom prst="straightConnector1">
                  <a:avLst/>
                </a:prstGeom>
                <a:noFill/>
                <a:ln w="9525" cap="flat" cmpd="sng">
                  <a:solidFill>
                    <a:srgbClr val="000000"/>
                  </a:solidFill>
                  <a:prstDash val="dot"/>
                  <a:round/>
                  <a:headEnd type="none" w="sm" len="sm"/>
                  <a:tailEnd type="none" w="sm" len="sm"/>
                </a:ln>
              </p:spPr>
            </p:cxnSp>
            <p:cxnSp>
              <p:nvCxnSpPr>
                <p:cNvPr id="201" name="Google Shape;201;p30"/>
                <p:cNvCxnSpPr/>
                <p:nvPr/>
              </p:nvCxnSpPr>
              <p:spPr>
                <a:xfrm flipH="1">
                  <a:off x="122" y="0"/>
                  <a:ext cx="1" cy="122238"/>
                </a:xfrm>
                <a:prstGeom prst="straightConnector1">
                  <a:avLst/>
                </a:prstGeom>
                <a:noFill/>
                <a:ln w="9525" cap="flat" cmpd="sng">
                  <a:solidFill>
                    <a:srgbClr val="000000"/>
                  </a:solidFill>
                  <a:prstDash val="dot"/>
                  <a:round/>
                  <a:headEnd type="none" w="sm" len="sm"/>
                  <a:tailEnd type="none" w="sm" len="sm"/>
                </a:ln>
              </p:spPr>
            </p:cxnSp>
          </p:grpSp>
        </p:grpSp>
        <p:grpSp>
          <p:nvGrpSpPr>
            <p:cNvPr id="202" name="Google Shape;202;p30"/>
            <p:cNvGrpSpPr/>
            <p:nvPr/>
          </p:nvGrpSpPr>
          <p:grpSpPr>
            <a:xfrm>
              <a:off x="0" y="1285238"/>
              <a:ext cx="122874" cy="5029203"/>
              <a:chOff x="0" y="-1"/>
              <a:chExt cx="122873" cy="5029201"/>
            </a:xfrm>
          </p:grpSpPr>
          <p:cxnSp>
            <p:nvCxnSpPr>
              <p:cNvPr id="203" name="Google Shape;203;p30"/>
              <p:cNvCxnSpPr/>
              <p:nvPr/>
            </p:nvCxnSpPr>
            <p:spPr>
              <a:xfrm rot="10800000">
                <a:off x="635" y="-1"/>
                <a:ext cx="122238" cy="2"/>
              </a:xfrm>
              <a:prstGeom prst="straightConnector1">
                <a:avLst/>
              </a:prstGeom>
              <a:noFill/>
              <a:ln w="9525" cap="flat" cmpd="sng">
                <a:solidFill>
                  <a:srgbClr val="000000"/>
                </a:solidFill>
                <a:prstDash val="dot"/>
                <a:round/>
                <a:headEnd type="none" w="sm" len="sm"/>
                <a:tailEnd type="none" w="sm" len="sm"/>
              </a:ln>
            </p:spPr>
          </p:cxnSp>
          <p:cxnSp>
            <p:nvCxnSpPr>
              <p:cNvPr id="204" name="Google Shape;204;p30"/>
              <p:cNvCxnSpPr/>
              <p:nvPr/>
            </p:nvCxnSpPr>
            <p:spPr>
              <a:xfrm flipH="1">
                <a:off x="635" y="457199"/>
                <a:ext cx="122238" cy="1"/>
              </a:xfrm>
              <a:prstGeom prst="straightConnector1">
                <a:avLst/>
              </a:prstGeom>
              <a:noFill/>
              <a:ln w="9525" cap="flat" cmpd="sng">
                <a:solidFill>
                  <a:srgbClr val="000000"/>
                </a:solidFill>
                <a:prstDash val="dot"/>
                <a:round/>
                <a:headEnd type="none" w="sm" len="sm"/>
                <a:tailEnd type="none" w="sm" len="sm"/>
              </a:ln>
            </p:spPr>
          </p:cxnSp>
          <p:cxnSp>
            <p:nvCxnSpPr>
              <p:cNvPr id="205" name="Google Shape;205;p30"/>
              <p:cNvCxnSpPr/>
              <p:nvPr/>
            </p:nvCxnSpPr>
            <p:spPr>
              <a:xfrm flipH="1">
                <a:off x="635" y="5029199"/>
                <a:ext cx="122238" cy="1"/>
              </a:xfrm>
              <a:prstGeom prst="straightConnector1">
                <a:avLst/>
              </a:prstGeom>
              <a:noFill/>
              <a:ln w="9525" cap="flat" cmpd="sng">
                <a:solidFill>
                  <a:srgbClr val="000000"/>
                </a:solidFill>
                <a:prstDash val="dot"/>
                <a:round/>
                <a:headEnd type="none" w="sm" len="sm"/>
                <a:tailEnd type="none" w="sm" len="sm"/>
              </a:ln>
            </p:spPr>
          </p:cxnSp>
          <p:cxnSp>
            <p:nvCxnSpPr>
              <p:cNvPr id="206" name="Google Shape;206;p30"/>
              <p:cNvCxnSpPr/>
              <p:nvPr/>
            </p:nvCxnSpPr>
            <p:spPr>
              <a:xfrm flipH="1">
                <a:off x="0" y="2932748"/>
                <a:ext cx="122238" cy="1"/>
              </a:xfrm>
              <a:prstGeom prst="straightConnector1">
                <a:avLst/>
              </a:prstGeom>
              <a:noFill/>
              <a:ln w="9525" cap="flat" cmpd="sng">
                <a:solidFill>
                  <a:srgbClr val="000000"/>
                </a:solidFill>
                <a:prstDash val="dot"/>
                <a:round/>
                <a:headEnd type="none" w="sm" len="sm"/>
                <a:tailEnd type="none" w="sm" len="sm"/>
              </a:ln>
            </p:spPr>
          </p:cxnSp>
          <p:cxnSp>
            <p:nvCxnSpPr>
              <p:cNvPr id="207" name="Google Shape;207;p30"/>
              <p:cNvCxnSpPr/>
              <p:nvPr/>
            </p:nvCxnSpPr>
            <p:spPr>
              <a:xfrm flipH="1">
                <a:off x="0" y="2537460"/>
                <a:ext cx="122238" cy="1"/>
              </a:xfrm>
              <a:prstGeom prst="straightConnector1">
                <a:avLst/>
              </a:prstGeom>
              <a:noFill/>
              <a:ln w="9525" cap="flat" cmpd="sng">
                <a:solidFill>
                  <a:srgbClr val="000000"/>
                </a:solidFill>
                <a:prstDash val="dot"/>
                <a:round/>
                <a:headEnd type="none" w="sm" len="sm"/>
                <a:tailEnd type="none" w="sm" len="sm"/>
              </a:ln>
            </p:spPr>
          </p:cxnSp>
          <p:cxnSp>
            <p:nvCxnSpPr>
              <p:cNvPr id="208" name="Google Shape;208;p30"/>
              <p:cNvCxnSpPr/>
              <p:nvPr/>
            </p:nvCxnSpPr>
            <p:spPr>
              <a:xfrm flipH="1">
                <a:off x="0" y="4631373"/>
                <a:ext cx="122238" cy="1"/>
              </a:xfrm>
              <a:prstGeom prst="straightConnector1">
                <a:avLst/>
              </a:prstGeom>
              <a:noFill/>
              <a:ln w="9525" cap="flat" cmpd="sng">
                <a:solidFill>
                  <a:srgbClr val="000000"/>
                </a:solidFill>
                <a:prstDash val="dot"/>
                <a:round/>
                <a:headEnd type="none" w="sm" len="sm"/>
                <a:tailEnd type="none" w="sm" len="sm"/>
              </a:ln>
            </p:spPr>
          </p:cxnSp>
        </p:grpSp>
        <p:grpSp>
          <p:nvGrpSpPr>
            <p:cNvPr id="209" name="Google Shape;209;p30"/>
            <p:cNvGrpSpPr/>
            <p:nvPr/>
          </p:nvGrpSpPr>
          <p:grpSpPr>
            <a:xfrm>
              <a:off x="9324975" y="1285239"/>
              <a:ext cx="122874" cy="5029203"/>
              <a:chOff x="0" y="-1"/>
              <a:chExt cx="122873" cy="5029201"/>
            </a:xfrm>
          </p:grpSpPr>
          <p:cxnSp>
            <p:nvCxnSpPr>
              <p:cNvPr id="210" name="Google Shape;210;p30"/>
              <p:cNvCxnSpPr/>
              <p:nvPr/>
            </p:nvCxnSpPr>
            <p:spPr>
              <a:xfrm rot="10800000">
                <a:off x="635" y="-1"/>
                <a:ext cx="122238" cy="1"/>
              </a:xfrm>
              <a:prstGeom prst="straightConnector1">
                <a:avLst/>
              </a:prstGeom>
              <a:noFill/>
              <a:ln w="9525" cap="flat" cmpd="sng">
                <a:solidFill>
                  <a:srgbClr val="000000"/>
                </a:solidFill>
                <a:prstDash val="dot"/>
                <a:round/>
                <a:headEnd type="none" w="sm" len="sm"/>
                <a:tailEnd type="none" w="sm" len="sm"/>
              </a:ln>
            </p:spPr>
          </p:cxnSp>
          <p:cxnSp>
            <p:nvCxnSpPr>
              <p:cNvPr id="211" name="Google Shape;211;p30"/>
              <p:cNvCxnSpPr/>
              <p:nvPr/>
            </p:nvCxnSpPr>
            <p:spPr>
              <a:xfrm flipH="1">
                <a:off x="635" y="457199"/>
                <a:ext cx="122238" cy="1"/>
              </a:xfrm>
              <a:prstGeom prst="straightConnector1">
                <a:avLst/>
              </a:prstGeom>
              <a:noFill/>
              <a:ln w="9525" cap="flat" cmpd="sng">
                <a:solidFill>
                  <a:srgbClr val="000000"/>
                </a:solidFill>
                <a:prstDash val="dot"/>
                <a:round/>
                <a:headEnd type="none" w="sm" len="sm"/>
                <a:tailEnd type="none" w="sm" len="sm"/>
              </a:ln>
            </p:spPr>
          </p:cxnSp>
          <p:cxnSp>
            <p:nvCxnSpPr>
              <p:cNvPr id="212" name="Google Shape;212;p30"/>
              <p:cNvCxnSpPr/>
              <p:nvPr/>
            </p:nvCxnSpPr>
            <p:spPr>
              <a:xfrm flipH="1">
                <a:off x="635" y="5029199"/>
                <a:ext cx="122238" cy="1"/>
              </a:xfrm>
              <a:prstGeom prst="straightConnector1">
                <a:avLst/>
              </a:prstGeom>
              <a:noFill/>
              <a:ln w="9525" cap="flat" cmpd="sng">
                <a:solidFill>
                  <a:srgbClr val="000000"/>
                </a:solidFill>
                <a:prstDash val="dot"/>
                <a:round/>
                <a:headEnd type="none" w="sm" len="sm"/>
                <a:tailEnd type="none" w="sm" len="sm"/>
              </a:ln>
            </p:spPr>
          </p:cxnSp>
          <p:cxnSp>
            <p:nvCxnSpPr>
              <p:cNvPr id="213" name="Google Shape;213;p30"/>
              <p:cNvCxnSpPr/>
              <p:nvPr/>
            </p:nvCxnSpPr>
            <p:spPr>
              <a:xfrm flipH="1">
                <a:off x="0" y="2932748"/>
                <a:ext cx="122238" cy="1"/>
              </a:xfrm>
              <a:prstGeom prst="straightConnector1">
                <a:avLst/>
              </a:prstGeom>
              <a:noFill/>
              <a:ln w="9525" cap="flat" cmpd="sng">
                <a:solidFill>
                  <a:srgbClr val="000000"/>
                </a:solidFill>
                <a:prstDash val="dot"/>
                <a:round/>
                <a:headEnd type="none" w="sm" len="sm"/>
                <a:tailEnd type="none" w="sm" len="sm"/>
              </a:ln>
            </p:spPr>
          </p:cxnSp>
          <p:cxnSp>
            <p:nvCxnSpPr>
              <p:cNvPr id="214" name="Google Shape;214;p30"/>
              <p:cNvCxnSpPr/>
              <p:nvPr/>
            </p:nvCxnSpPr>
            <p:spPr>
              <a:xfrm flipH="1">
                <a:off x="0" y="2537460"/>
                <a:ext cx="122238" cy="1"/>
              </a:xfrm>
              <a:prstGeom prst="straightConnector1">
                <a:avLst/>
              </a:prstGeom>
              <a:noFill/>
              <a:ln w="9525" cap="flat" cmpd="sng">
                <a:solidFill>
                  <a:srgbClr val="000000"/>
                </a:solidFill>
                <a:prstDash val="dot"/>
                <a:round/>
                <a:headEnd type="none" w="sm" len="sm"/>
                <a:tailEnd type="none" w="sm" len="sm"/>
              </a:ln>
            </p:spPr>
          </p:cxnSp>
          <p:cxnSp>
            <p:nvCxnSpPr>
              <p:cNvPr id="215" name="Google Shape;215;p30"/>
              <p:cNvCxnSpPr/>
              <p:nvPr/>
            </p:nvCxnSpPr>
            <p:spPr>
              <a:xfrm flipH="1">
                <a:off x="0" y="4631373"/>
                <a:ext cx="122238" cy="1"/>
              </a:xfrm>
              <a:prstGeom prst="straightConnector1">
                <a:avLst/>
              </a:prstGeom>
              <a:noFill/>
              <a:ln w="9525" cap="flat" cmpd="sng">
                <a:solidFill>
                  <a:srgbClr val="000000"/>
                </a:solidFill>
                <a:prstDash val="dot"/>
                <a:round/>
                <a:headEnd type="none" w="sm" len="sm"/>
                <a:tailEnd type="none" w="sm" len="sm"/>
              </a:ln>
            </p:spPr>
          </p:cxnSp>
        </p:grpSp>
      </p:grpSp>
      <p:pic>
        <p:nvPicPr>
          <p:cNvPr id="216" name="Google Shape;216;p30" descr="Picture 47"/>
          <p:cNvPicPr preferRelativeResize="0"/>
          <p:nvPr/>
        </p:nvPicPr>
        <p:blipFill rotWithShape="1">
          <a:blip r:embed="rId2">
            <a:alphaModFix/>
          </a:blip>
          <a:srcRect/>
          <a:stretch/>
        </p:blipFill>
        <p:spPr>
          <a:xfrm>
            <a:off x="249486" y="6368191"/>
            <a:ext cx="3048001" cy="384176"/>
          </a:xfrm>
          <a:prstGeom prst="rect">
            <a:avLst/>
          </a:prstGeom>
          <a:noFill/>
          <a:ln>
            <a:noFill/>
          </a:ln>
        </p:spPr>
      </p:pic>
      <p:pic>
        <p:nvPicPr>
          <p:cNvPr id="217" name="Google Shape;217;p30" descr="Picture 41"/>
          <p:cNvPicPr preferRelativeResize="0"/>
          <p:nvPr/>
        </p:nvPicPr>
        <p:blipFill rotWithShape="1">
          <a:blip r:embed="rId3">
            <a:alphaModFix/>
          </a:blip>
          <a:srcRect/>
          <a:stretch/>
        </p:blipFill>
        <p:spPr>
          <a:xfrm>
            <a:off x="8353375" y="6235173"/>
            <a:ext cx="2313200" cy="622829"/>
          </a:xfrm>
          <a:prstGeom prst="rect">
            <a:avLst/>
          </a:prstGeom>
          <a:noFill/>
          <a:ln>
            <a:noFill/>
          </a:ln>
        </p:spPr>
      </p:pic>
      <p:sp>
        <p:nvSpPr>
          <p:cNvPr id="218" name="Google Shape;218;p30"/>
          <p:cNvSpPr txBox="1">
            <a:spLocks noGrp="1"/>
          </p:cNvSpPr>
          <p:nvPr>
            <p:ph type="title"/>
          </p:nvPr>
        </p:nvSpPr>
        <p:spPr>
          <a:xfrm>
            <a:off x="0" y="0"/>
            <a:ext cx="12192000" cy="1143000"/>
          </a:xfrm>
          <a:prstGeom prst="rect">
            <a:avLst/>
          </a:prstGeom>
          <a:solidFill>
            <a:srgbClr val="2D6494"/>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3200"/>
              <a:buFont typeface="Libre Franklin Medium"/>
              <a:buNone/>
              <a:defRPr sz="3200"/>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19" name="Google Shape;219;p30"/>
          <p:cNvSpPr txBox="1">
            <a:spLocks noGrp="1"/>
          </p:cNvSpPr>
          <p:nvPr>
            <p:ph type="sldNum" idx="12"/>
          </p:nvPr>
        </p:nvSpPr>
        <p:spPr>
          <a:xfrm>
            <a:off x="11318549" y="6408109"/>
            <a:ext cx="263852" cy="261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30"/>
          <p:cNvSpPr txBox="1">
            <a:spLocks noGrp="1"/>
          </p:cNvSpPr>
          <p:nvPr>
            <p:ph type="body" idx="1"/>
          </p:nvPr>
        </p:nvSpPr>
        <p:spPr>
          <a:xfrm>
            <a:off x="330201" y="1393825"/>
            <a:ext cx="11482919" cy="4522788"/>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1F497D"/>
              </a:buClr>
              <a:buSzPts val="2400"/>
              <a:buChar char="•"/>
              <a:defRPr sz="2400"/>
            </a:lvl1pPr>
            <a:lvl2pPr marL="914400" lvl="1" indent="-381000" algn="l">
              <a:lnSpc>
                <a:spcPct val="100000"/>
              </a:lnSpc>
              <a:spcBef>
                <a:spcPts val="500"/>
              </a:spcBef>
              <a:spcAft>
                <a:spcPts val="0"/>
              </a:spcAft>
              <a:buClr>
                <a:srgbClr val="1F497D"/>
              </a:buClr>
              <a:buSzPts val="2400"/>
              <a:buChar char="o"/>
              <a:defRPr sz="2400"/>
            </a:lvl2pPr>
            <a:lvl3pPr marL="1371600" lvl="2" indent="-381000" algn="l">
              <a:lnSpc>
                <a:spcPct val="100000"/>
              </a:lnSpc>
              <a:spcBef>
                <a:spcPts val="500"/>
              </a:spcBef>
              <a:spcAft>
                <a:spcPts val="0"/>
              </a:spcAft>
              <a:buClr>
                <a:srgbClr val="1F497D"/>
              </a:buClr>
              <a:buSzPts val="2400"/>
              <a:buChar char="•"/>
              <a:defRPr sz="2400"/>
            </a:lvl3pPr>
            <a:lvl4pPr marL="1828800" lvl="3" indent="-381000" algn="l">
              <a:lnSpc>
                <a:spcPct val="100000"/>
              </a:lnSpc>
              <a:spcBef>
                <a:spcPts val="500"/>
              </a:spcBef>
              <a:spcAft>
                <a:spcPts val="0"/>
              </a:spcAft>
              <a:buClr>
                <a:srgbClr val="1F497D"/>
              </a:buClr>
              <a:buSzPts val="2400"/>
              <a:buChar char="–"/>
              <a:defRPr sz="2400"/>
            </a:lvl4pPr>
            <a:lvl5pPr marL="2286000" lvl="4" indent="-381000" algn="l">
              <a:lnSpc>
                <a:spcPct val="100000"/>
              </a:lnSpc>
              <a:spcBef>
                <a:spcPts val="500"/>
              </a:spcBef>
              <a:spcAft>
                <a:spcPts val="0"/>
              </a:spcAft>
              <a:buClr>
                <a:srgbClr val="1F497D"/>
              </a:buClr>
              <a:buSzPts val="2400"/>
              <a:buChar char="»"/>
              <a:defRPr sz="2400"/>
            </a:lvl5pPr>
            <a:lvl6pPr marL="2743200" lvl="5" indent="-342900" algn="l">
              <a:lnSpc>
                <a:spcPct val="100000"/>
              </a:lnSpc>
              <a:spcBef>
                <a:spcPts val="500"/>
              </a:spcBef>
              <a:spcAft>
                <a:spcPts val="0"/>
              </a:spcAft>
              <a:buClr>
                <a:srgbClr val="1F497D"/>
              </a:buClr>
              <a:buSzPts val="1800"/>
              <a:buChar char="•"/>
              <a:defRPr/>
            </a:lvl6pPr>
            <a:lvl7pPr marL="3200400" lvl="6" indent="-342900" algn="l">
              <a:lnSpc>
                <a:spcPct val="100000"/>
              </a:lnSpc>
              <a:spcBef>
                <a:spcPts val="500"/>
              </a:spcBef>
              <a:spcAft>
                <a:spcPts val="0"/>
              </a:spcAft>
              <a:buClr>
                <a:srgbClr val="1F497D"/>
              </a:buClr>
              <a:buSzPts val="1800"/>
              <a:buChar char="•"/>
              <a:defRPr/>
            </a:lvl7pPr>
            <a:lvl8pPr marL="3657600" lvl="7" indent="-342900" algn="l">
              <a:lnSpc>
                <a:spcPct val="100000"/>
              </a:lnSpc>
              <a:spcBef>
                <a:spcPts val="500"/>
              </a:spcBef>
              <a:spcAft>
                <a:spcPts val="0"/>
              </a:spcAft>
              <a:buClr>
                <a:srgbClr val="1F497D"/>
              </a:buClr>
              <a:buSzPts val="1800"/>
              <a:buChar char="•"/>
              <a:defRPr/>
            </a:lvl8pPr>
            <a:lvl9pPr marL="4114800" lvl="8" indent="-342900" algn="l">
              <a:lnSpc>
                <a:spcPct val="100000"/>
              </a:lnSpc>
              <a:spcBef>
                <a:spcPts val="500"/>
              </a:spcBef>
              <a:spcAft>
                <a:spcPts val="0"/>
              </a:spcAft>
              <a:buClr>
                <a:srgbClr val="1F497D"/>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221"/>
        <p:cNvGrpSpPr/>
        <p:nvPr/>
      </p:nvGrpSpPr>
      <p:grpSpPr>
        <a:xfrm>
          <a:off x="0" y="0"/>
          <a:ext cx="0" cy="0"/>
          <a:chOff x="0" y="0"/>
          <a:chExt cx="0" cy="0"/>
        </a:xfrm>
      </p:grpSpPr>
      <p:grpSp>
        <p:nvGrpSpPr>
          <p:cNvPr id="222" name="Google Shape;222;p31"/>
          <p:cNvGrpSpPr/>
          <p:nvPr/>
        </p:nvGrpSpPr>
        <p:grpSpPr>
          <a:xfrm>
            <a:off x="-211628" y="-142629"/>
            <a:ext cx="12597514" cy="7137998"/>
            <a:chOff x="0" y="0"/>
            <a:chExt cx="9448134" cy="7137997"/>
          </a:xfrm>
        </p:grpSpPr>
        <p:grpSp>
          <p:nvGrpSpPr>
            <p:cNvPr id="223" name="Google Shape;223;p31"/>
            <p:cNvGrpSpPr/>
            <p:nvPr/>
          </p:nvGrpSpPr>
          <p:grpSpPr>
            <a:xfrm>
              <a:off x="626524" y="7015877"/>
              <a:ext cx="8217871" cy="122120"/>
              <a:chOff x="-1" y="0"/>
              <a:chExt cx="8217870" cy="122119"/>
            </a:xfrm>
          </p:grpSpPr>
          <p:cxnSp>
            <p:nvCxnSpPr>
              <p:cNvPr id="224" name="Google Shape;224;p31"/>
              <p:cNvCxnSpPr/>
              <p:nvPr/>
            </p:nvCxnSpPr>
            <p:spPr>
              <a:xfrm flipH="1">
                <a:off x="-1" y="0"/>
                <a:ext cx="1" cy="122118"/>
              </a:xfrm>
              <a:prstGeom prst="straightConnector1">
                <a:avLst/>
              </a:prstGeom>
              <a:noFill/>
              <a:ln w="9525" cap="flat" cmpd="sng">
                <a:solidFill>
                  <a:srgbClr val="000000"/>
                </a:solidFill>
                <a:prstDash val="dot"/>
                <a:round/>
                <a:headEnd type="none" w="sm" len="sm"/>
                <a:tailEnd type="none" w="sm" len="sm"/>
              </a:ln>
            </p:spPr>
          </p:cxnSp>
          <p:cxnSp>
            <p:nvCxnSpPr>
              <p:cNvPr id="225" name="Google Shape;225;p31"/>
              <p:cNvCxnSpPr/>
              <p:nvPr/>
            </p:nvCxnSpPr>
            <p:spPr>
              <a:xfrm>
                <a:off x="8217867" y="0"/>
                <a:ext cx="2" cy="122118"/>
              </a:xfrm>
              <a:prstGeom prst="straightConnector1">
                <a:avLst/>
              </a:prstGeom>
              <a:noFill/>
              <a:ln w="9525" cap="flat" cmpd="sng">
                <a:solidFill>
                  <a:srgbClr val="000000"/>
                </a:solidFill>
                <a:prstDash val="dot"/>
                <a:round/>
                <a:headEnd type="none" w="sm" len="sm"/>
                <a:tailEnd type="none" w="sm" len="sm"/>
              </a:ln>
            </p:spPr>
          </p:cxnSp>
          <p:grpSp>
            <p:nvGrpSpPr>
              <p:cNvPr id="226" name="Google Shape;226;p31"/>
              <p:cNvGrpSpPr/>
              <p:nvPr/>
            </p:nvGrpSpPr>
            <p:grpSpPr>
              <a:xfrm>
                <a:off x="5247193" y="0"/>
                <a:ext cx="457206" cy="122119"/>
                <a:chOff x="-2" y="0"/>
                <a:chExt cx="457205" cy="122118"/>
              </a:xfrm>
            </p:grpSpPr>
            <p:cxnSp>
              <p:nvCxnSpPr>
                <p:cNvPr id="227" name="Google Shape;227;p31"/>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28" name="Google Shape;228;p31"/>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nvGrpSpPr>
              <p:cNvPr id="229" name="Google Shape;229;p31"/>
              <p:cNvGrpSpPr/>
              <p:nvPr/>
            </p:nvGrpSpPr>
            <p:grpSpPr>
              <a:xfrm>
                <a:off x="2503991" y="0"/>
                <a:ext cx="457206" cy="122119"/>
                <a:chOff x="-2" y="0"/>
                <a:chExt cx="457205" cy="122118"/>
              </a:xfrm>
            </p:grpSpPr>
            <p:cxnSp>
              <p:nvCxnSpPr>
                <p:cNvPr id="230" name="Google Shape;230;p31"/>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31" name="Google Shape;231;p31"/>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grpSp>
          <p:nvGrpSpPr>
            <p:cNvPr id="232" name="Google Shape;232;p31"/>
            <p:cNvGrpSpPr/>
            <p:nvPr/>
          </p:nvGrpSpPr>
          <p:grpSpPr>
            <a:xfrm>
              <a:off x="626524" y="0"/>
              <a:ext cx="8217871" cy="122120"/>
              <a:chOff x="-1" y="0"/>
              <a:chExt cx="8217870" cy="122119"/>
            </a:xfrm>
          </p:grpSpPr>
          <p:cxnSp>
            <p:nvCxnSpPr>
              <p:cNvPr id="233" name="Google Shape;233;p31"/>
              <p:cNvCxnSpPr/>
              <p:nvPr/>
            </p:nvCxnSpPr>
            <p:spPr>
              <a:xfrm flipH="1">
                <a:off x="-1" y="0"/>
                <a:ext cx="1" cy="122118"/>
              </a:xfrm>
              <a:prstGeom prst="straightConnector1">
                <a:avLst/>
              </a:prstGeom>
              <a:noFill/>
              <a:ln w="9525" cap="flat" cmpd="sng">
                <a:solidFill>
                  <a:srgbClr val="000000"/>
                </a:solidFill>
                <a:prstDash val="dot"/>
                <a:round/>
                <a:headEnd type="none" w="sm" len="sm"/>
                <a:tailEnd type="none" w="sm" len="sm"/>
              </a:ln>
            </p:spPr>
          </p:cxnSp>
          <p:cxnSp>
            <p:nvCxnSpPr>
              <p:cNvPr id="234" name="Google Shape;234;p31"/>
              <p:cNvCxnSpPr/>
              <p:nvPr/>
            </p:nvCxnSpPr>
            <p:spPr>
              <a:xfrm>
                <a:off x="8217867" y="0"/>
                <a:ext cx="2" cy="122118"/>
              </a:xfrm>
              <a:prstGeom prst="straightConnector1">
                <a:avLst/>
              </a:prstGeom>
              <a:noFill/>
              <a:ln w="9525" cap="flat" cmpd="sng">
                <a:solidFill>
                  <a:srgbClr val="000000"/>
                </a:solidFill>
                <a:prstDash val="dot"/>
                <a:round/>
                <a:headEnd type="none" w="sm" len="sm"/>
                <a:tailEnd type="none" w="sm" len="sm"/>
              </a:ln>
            </p:spPr>
          </p:cxnSp>
          <p:grpSp>
            <p:nvGrpSpPr>
              <p:cNvPr id="235" name="Google Shape;235;p31"/>
              <p:cNvGrpSpPr/>
              <p:nvPr/>
            </p:nvGrpSpPr>
            <p:grpSpPr>
              <a:xfrm>
                <a:off x="5247193" y="0"/>
                <a:ext cx="457206" cy="122119"/>
                <a:chOff x="-2" y="0"/>
                <a:chExt cx="457205" cy="122118"/>
              </a:xfrm>
            </p:grpSpPr>
            <p:cxnSp>
              <p:nvCxnSpPr>
                <p:cNvPr id="236" name="Google Shape;236;p31"/>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37" name="Google Shape;237;p31"/>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nvGrpSpPr>
              <p:cNvPr id="238" name="Google Shape;238;p31"/>
              <p:cNvGrpSpPr/>
              <p:nvPr/>
            </p:nvGrpSpPr>
            <p:grpSpPr>
              <a:xfrm>
                <a:off x="2503991" y="0"/>
                <a:ext cx="457206" cy="122119"/>
                <a:chOff x="-2" y="0"/>
                <a:chExt cx="457205" cy="122118"/>
              </a:xfrm>
            </p:grpSpPr>
            <p:cxnSp>
              <p:nvCxnSpPr>
                <p:cNvPr id="239" name="Google Shape;239;p31"/>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40" name="Google Shape;240;p31"/>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grpSp>
          <p:nvGrpSpPr>
            <p:cNvPr id="241" name="Google Shape;241;p31"/>
            <p:cNvGrpSpPr/>
            <p:nvPr/>
          </p:nvGrpSpPr>
          <p:grpSpPr>
            <a:xfrm>
              <a:off x="0" y="1285057"/>
              <a:ext cx="122754" cy="5029139"/>
              <a:chOff x="0" y="-1"/>
              <a:chExt cx="122753" cy="5029138"/>
            </a:xfrm>
          </p:grpSpPr>
          <p:cxnSp>
            <p:nvCxnSpPr>
              <p:cNvPr id="242" name="Google Shape;242;p31"/>
              <p:cNvCxnSpPr/>
              <p:nvPr/>
            </p:nvCxnSpPr>
            <p:spPr>
              <a:xfrm rot="10800000">
                <a:off x="635" y="-1"/>
                <a:ext cx="122118" cy="3"/>
              </a:xfrm>
              <a:prstGeom prst="straightConnector1">
                <a:avLst/>
              </a:prstGeom>
              <a:noFill/>
              <a:ln w="9525" cap="flat" cmpd="sng">
                <a:solidFill>
                  <a:srgbClr val="000000"/>
                </a:solidFill>
                <a:prstDash val="dot"/>
                <a:round/>
                <a:headEnd type="none" w="sm" len="sm"/>
                <a:tailEnd type="none" w="sm" len="sm"/>
              </a:ln>
            </p:spPr>
          </p:cxnSp>
          <p:cxnSp>
            <p:nvCxnSpPr>
              <p:cNvPr id="243" name="Google Shape;243;p31"/>
              <p:cNvCxnSpPr/>
              <p:nvPr/>
            </p:nvCxnSpPr>
            <p:spPr>
              <a:xfrm flipH="1">
                <a:off x="635" y="457134"/>
                <a:ext cx="122118" cy="2"/>
              </a:xfrm>
              <a:prstGeom prst="straightConnector1">
                <a:avLst/>
              </a:prstGeom>
              <a:noFill/>
              <a:ln w="9525" cap="flat" cmpd="sng">
                <a:solidFill>
                  <a:srgbClr val="000000"/>
                </a:solidFill>
                <a:prstDash val="dot"/>
                <a:round/>
                <a:headEnd type="none" w="sm" len="sm"/>
                <a:tailEnd type="none" w="sm" len="sm"/>
              </a:ln>
            </p:spPr>
          </p:cxnSp>
          <p:cxnSp>
            <p:nvCxnSpPr>
              <p:cNvPr id="244" name="Google Shape;244;p31"/>
              <p:cNvCxnSpPr/>
              <p:nvPr/>
            </p:nvCxnSpPr>
            <p:spPr>
              <a:xfrm flipH="1">
                <a:off x="635" y="5029135"/>
                <a:ext cx="122118" cy="2"/>
              </a:xfrm>
              <a:prstGeom prst="straightConnector1">
                <a:avLst/>
              </a:prstGeom>
              <a:noFill/>
              <a:ln w="9525" cap="flat" cmpd="sng">
                <a:solidFill>
                  <a:srgbClr val="000000"/>
                </a:solidFill>
                <a:prstDash val="dot"/>
                <a:round/>
                <a:headEnd type="none" w="sm" len="sm"/>
                <a:tailEnd type="none" w="sm" len="sm"/>
              </a:ln>
            </p:spPr>
          </p:cxnSp>
          <p:cxnSp>
            <p:nvCxnSpPr>
              <p:cNvPr id="245" name="Google Shape;245;p31"/>
              <p:cNvCxnSpPr/>
              <p:nvPr/>
            </p:nvCxnSpPr>
            <p:spPr>
              <a:xfrm flipH="1">
                <a:off x="0" y="2933216"/>
                <a:ext cx="122116" cy="2"/>
              </a:xfrm>
              <a:prstGeom prst="straightConnector1">
                <a:avLst/>
              </a:prstGeom>
              <a:noFill/>
              <a:ln w="9525" cap="flat" cmpd="sng">
                <a:solidFill>
                  <a:srgbClr val="000000"/>
                </a:solidFill>
                <a:prstDash val="dot"/>
                <a:round/>
                <a:headEnd type="none" w="sm" len="sm"/>
                <a:tailEnd type="none" w="sm" len="sm"/>
              </a:ln>
            </p:spPr>
          </p:cxnSp>
          <p:cxnSp>
            <p:nvCxnSpPr>
              <p:cNvPr id="246" name="Google Shape;246;p31"/>
              <p:cNvCxnSpPr/>
              <p:nvPr/>
            </p:nvCxnSpPr>
            <p:spPr>
              <a:xfrm flipH="1">
                <a:off x="0" y="2537015"/>
                <a:ext cx="122116" cy="2"/>
              </a:xfrm>
              <a:prstGeom prst="straightConnector1">
                <a:avLst/>
              </a:prstGeom>
              <a:noFill/>
              <a:ln w="9525" cap="flat" cmpd="sng">
                <a:solidFill>
                  <a:srgbClr val="000000"/>
                </a:solidFill>
                <a:prstDash val="dot"/>
                <a:round/>
                <a:headEnd type="none" w="sm" len="sm"/>
                <a:tailEnd type="none" w="sm" len="sm"/>
              </a:ln>
            </p:spPr>
          </p:cxnSp>
          <p:cxnSp>
            <p:nvCxnSpPr>
              <p:cNvPr id="247" name="Google Shape;247;p31"/>
              <p:cNvCxnSpPr/>
              <p:nvPr/>
            </p:nvCxnSpPr>
            <p:spPr>
              <a:xfrm flipH="1">
                <a:off x="0" y="4631450"/>
                <a:ext cx="122116" cy="2"/>
              </a:xfrm>
              <a:prstGeom prst="straightConnector1">
                <a:avLst/>
              </a:prstGeom>
              <a:noFill/>
              <a:ln w="9525" cap="flat" cmpd="sng">
                <a:solidFill>
                  <a:srgbClr val="000000"/>
                </a:solidFill>
                <a:prstDash val="dot"/>
                <a:round/>
                <a:headEnd type="none" w="sm" len="sm"/>
                <a:tailEnd type="none" w="sm" len="sm"/>
              </a:ln>
            </p:spPr>
          </p:cxnSp>
        </p:grpSp>
        <p:grpSp>
          <p:nvGrpSpPr>
            <p:cNvPr id="248" name="Google Shape;248;p31"/>
            <p:cNvGrpSpPr/>
            <p:nvPr/>
          </p:nvGrpSpPr>
          <p:grpSpPr>
            <a:xfrm>
              <a:off x="9325379" y="1285057"/>
              <a:ext cx="122755" cy="5029139"/>
              <a:chOff x="0" y="-1"/>
              <a:chExt cx="122754" cy="5029138"/>
            </a:xfrm>
          </p:grpSpPr>
          <p:cxnSp>
            <p:nvCxnSpPr>
              <p:cNvPr id="249" name="Google Shape;249;p31"/>
              <p:cNvCxnSpPr/>
              <p:nvPr/>
            </p:nvCxnSpPr>
            <p:spPr>
              <a:xfrm rot="10800000">
                <a:off x="635" y="-1"/>
                <a:ext cx="122119" cy="3"/>
              </a:xfrm>
              <a:prstGeom prst="straightConnector1">
                <a:avLst/>
              </a:prstGeom>
              <a:noFill/>
              <a:ln w="9525" cap="flat" cmpd="sng">
                <a:solidFill>
                  <a:srgbClr val="000000"/>
                </a:solidFill>
                <a:prstDash val="dot"/>
                <a:round/>
                <a:headEnd type="none" w="sm" len="sm"/>
                <a:tailEnd type="none" w="sm" len="sm"/>
              </a:ln>
            </p:spPr>
          </p:cxnSp>
          <p:cxnSp>
            <p:nvCxnSpPr>
              <p:cNvPr id="250" name="Google Shape;250;p31"/>
              <p:cNvCxnSpPr/>
              <p:nvPr/>
            </p:nvCxnSpPr>
            <p:spPr>
              <a:xfrm flipH="1">
                <a:off x="635" y="457134"/>
                <a:ext cx="122119" cy="2"/>
              </a:xfrm>
              <a:prstGeom prst="straightConnector1">
                <a:avLst/>
              </a:prstGeom>
              <a:noFill/>
              <a:ln w="9525" cap="flat" cmpd="sng">
                <a:solidFill>
                  <a:srgbClr val="000000"/>
                </a:solidFill>
                <a:prstDash val="dot"/>
                <a:round/>
                <a:headEnd type="none" w="sm" len="sm"/>
                <a:tailEnd type="none" w="sm" len="sm"/>
              </a:ln>
            </p:spPr>
          </p:cxnSp>
          <p:cxnSp>
            <p:nvCxnSpPr>
              <p:cNvPr id="251" name="Google Shape;251;p31"/>
              <p:cNvCxnSpPr/>
              <p:nvPr/>
            </p:nvCxnSpPr>
            <p:spPr>
              <a:xfrm flipH="1">
                <a:off x="635" y="5029135"/>
                <a:ext cx="122119" cy="2"/>
              </a:xfrm>
              <a:prstGeom prst="straightConnector1">
                <a:avLst/>
              </a:prstGeom>
              <a:noFill/>
              <a:ln w="9525" cap="flat" cmpd="sng">
                <a:solidFill>
                  <a:srgbClr val="000000"/>
                </a:solidFill>
                <a:prstDash val="dot"/>
                <a:round/>
                <a:headEnd type="none" w="sm" len="sm"/>
                <a:tailEnd type="none" w="sm" len="sm"/>
              </a:ln>
            </p:spPr>
          </p:cxnSp>
          <p:cxnSp>
            <p:nvCxnSpPr>
              <p:cNvPr id="252" name="Google Shape;252;p31"/>
              <p:cNvCxnSpPr/>
              <p:nvPr/>
            </p:nvCxnSpPr>
            <p:spPr>
              <a:xfrm flipH="1">
                <a:off x="0" y="2933216"/>
                <a:ext cx="122117" cy="2"/>
              </a:xfrm>
              <a:prstGeom prst="straightConnector1">
                <a:avLst/>
              </a:prstGeom>
              <a:noFill/>
              <a:ln w="9525" cap="flat" cmpd="sng">
                <a:solidFill>
                  <a:srgbClr val="000000"/>
                </a:solidFill>
                <a:prstDash val="dot"/>
                <a:round/>
                <a:headEnd type="none" w="sm" len="sm"/>
                <a:tailEnd type="none" w="sm" len="sm"/>
              </a:ln>
            </p:spPr>
          </p:cxnSp>
          <p:cxnSp>
            <p:nvCxnSpPr>
              <p:cNvPr id="253" name="Google Shape;253;p31"/>
              <p:cNvCxnSpPr/>
              <p:nvPr/>
            </p:nvCxnSpPr>
            <p:spPr>
              <a:xfrm flipH="1">
                <a:off x="0" y="2537015"/>
                <a:ext cx="122117" cy="2"/>
              </a:xfrm>
              <a:prstGeom prst="straightConnector1">
                <a:avLst/>
              </a:prstGeom>
              <a:noFill/>
              <a:ln w="9525" cap="flat" cmpd="sng">
                <a:solidFill>
                  <a:srgbClr val="000000"/>
                </a:solidFill>
                <a:prstDash val="dot"/>
                <a:round/>
                <a:headEnd type="none" w="sm" len="sm"/>
                <a:tailEnd type="none" w="sm" len="sm"/>
              </a:ln>
            </p:spPr>
          </p:cxnSp>
          <p:cxnSp>
            <p:nvCxnSpPr>
              <p:cNvPr id="254" name="Google Shape;254;p31"/>
              <p:cNvCxnSpPr/>
              <p:nvPr/>
            </p:nvCxnSpPr>
            <p:spPr>
              <a:xfrm flipH="1">
                <a:off x="0" y="4631450"/>
                <a:ext cx="122117" cy="2"/>
              </a:xfrm>
              <a:prstGeom prst="straightConnector1">
                <a:avLst/>
              </a:prstGeom>
              <a:noFill/>
              <a:ln w="9525" cap="flat" cmpd="sng">
                <a:solidFill>
                  <a:srgbClr val="000000"/>
                </a:solidFill>
                <a:prstDash val="dot"/>
                <a:round/>
                <a:headEnd type="none" w="sm" len="sm"/>
                <a:tailEnd type="none" w="sm" len="sm"/>
              </a:ln>
            </p:spPr>
          </p:cxnSp>
        </p:grpSp>
      </p:grpSp>
      <p:sp>
        <p:nvSpPr>
          <p:cNvPr id="255" name="Google Shape;255;p31"/>
          <p:cNvSpPr/>
          <p:nvPr/>
        </p:nvSpPr>
        <p:spPr>
          <a:xfrm>
            <a:off x="613" y="6323775"/>
            <a:ext cx="12221599" cy="546097"/>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6" name="Google Shape;256;p31" descr="Picture 47"/>
          <p:cNvPicPr preferRelativeResize="0"/>
          <p:nvPr/>
        </p:nvPicPr>
        <p:blipFill rotWithShape="1">
          <a:blip r:embed="rId2">
            <a:alphaModFix/>
          </a:blip>
          <a:srcRect/>
          <a:stretch/>
        </p:blipFill>
        <p:spPr>
          <a:xfrm>
            <a:off x="222191" y="6457860"/>
            <a:ext cx="2093957" cy="263616"/>
          </a:xfrm>
          <a:prstGeom prst="rect">
            <a:avLst/>
          </a:prstGeom>
          <a:noFill/>
          <a:ln>
            <a:noFill/>
          </a:ln>
        </p:spPr>
      </p:pic>
      <p:sp>
        <p:nvSpPr>
          <p:cNvPr id="257" name="Google Shape;257;p31"/>
          <p:cNvSpPr/>
          <p:nvPr/>
        </p:nvSpPr>
        <p:spPr>
          <a:xfrm>
            <a:off x="1" y="0"/>
            <a:ext cx="12192001" cy="1143000"/>
          </a:xfrm>
          <a:prstGeom prst="rect">
            <a:avLst/>
          </a:prstGeom>
          <a:solidFill>
            <a:srgbClr val="1F497D"/>
          </a:solidFill>
          <a:ln w="9525" cap="flat" cmpd="sng">
            <a:solidFill>
              <a:srgbClr val="4A7EBB"/>
            </a:solidFill>
            <a:prstDash val="solid"/>
            <a:round/>
            <a:headEnd type="none" w="sm" len="sm"/>
            <a:tailEnd type="none" w="sm" len="sm"/>
          </a:ln>
          <a:effectLst>
            <a:outerShdw blurRad="38100" dist="23000" dir="5400000" rotWithShape="0">
              <a:srgbClr val="00000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31"/>
          <p:cNvSpPr txBox="1">
            <a:spLocks noGrp="1"/>
          </p:cNvSpPr>
          <p:nvPr>
            <p:ph type="title"/>
          </p:nvPr>
        </p:nvSpPr>
        <p:spPr>
          <a:xfrm>
            <a:off x="3610093" y="0"/>
            <a:ext cx="8581907" cy="1143000"/>
          </a:xfrm>
          <a:prstGeom prst="rect">
            <a:avLst/>
          </a:prstGeom>
          <a:solidFill>
            <a:srgbClr val="1F497D"/>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259" name="Google Shape;259;p31"/>
          <p:cNvSpPr txBox="1">
            <a:spLocks noGrp="1"/>
          </p:cNvSpPr>
          <p:nvPr>
            <p:ph type="body" idx="1"/>
          </p:nvPr>
        </p:nvSpPr>
        <p:spPr>
          <a:xfrm>
            <a:off x="609600" y="1600201"/>
            <a:ext cx="10972800" cy="4525963"/>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1F497D"/>
              </a:buClr>
              <a:buSzPts val="2400"/>
              <a:buChar char="•"/>
              <a:defRPr sz="2400"/>
            </a:lvl1pPr>
            <a:lvl2pPr marL="914400" lvl="1" indent="-381000" algn="l">
              <a:lnSpc>
                <a:spcPct val="100000"/>
              </a:lnSpc>
              <a:spcBef>
                <a:spcPts val="500"/>
              </a:spcBef>
              <a:spcAft>
                <a:spcPts val="0"/>
              </a:spcAft>
              <a:buClr>
                <a:srgbClr val="1F497D"/>
              </a:buClr>
              <a:buSzPts val="2400"/>
              <a:buChar char="o"/>
              <a:defRPr sz="2400"/>
            </a:lvl2pPr>
            <a:lvl3pPr marL="1371600" lvl="2" indent="-381000" algn="l">
              <a:lnSpc>
                <a:spcPct val="100000"/>
              </a:lnSpc>
              <a:spcBef>
                <a:spcPts val="500"/>
              </a:spcBef>
              <a:spcAft>
                <a:spcPts val="0"/>
              </a:spcAft>
              <a:buClr>
                <a:srgbClr val="1F497D"/>
              </a:buClr>
              <a:buSzPts val="2400"/>
              <a:buChar char="•"/>
              <a:defRPr sz="2400"/>
            </a:lvl3pPr>
            <a:lvl4pPr marL="1828800" lvl="3" indent="-381000" algn="l">
              <a:lnSpc>
                <a:spcPct val="100000"/>
              </a:lnSpc>
              <a:spcBef>
                <a:spcPts val="500"/>
              </a:spcBef>
              <a:spcAft>
                <a:spcPts val="0"/>
              </a:spcAft>
              <a:buClr>
                <a:srgbClr val="1F497D"/>
              </a:buClr>
              <a:buSzPts val="2400"/>
              <a:buChar char="–"/>
              <a:defRPr sz="2400"/>
            </a:lvl4pPr>
            <a:lvl5pPr marL="2286000" lvl="4" indent="-381000" algn="l">
              <a:lnSpc>
                <a:spcPct val="100000"/>
              </a:lnSpc>
              <a:spcBef>
                <a:spcPts val="500"/>
              </a:spcBef>
              <a:spcAft>
                <a:spcPts val="0"/>
              </a:spcAft>
              <a:buClr>
                <a:srgbClr val="1F497D"/>
              </a:buClr>
              <a:buSzPts val="2400"/>
              <a:buChar char="»"/>
              <a:defRPr sz="2400"/>
            </a:lvl5pPr>
            <a:lvl6pPr marL="2743200" lvl="5" indent="-342900" algn="l">
              <a:lnSpc>
                <a:spcPct val="100000"/>
              </a:lnSpc>
              <a:spcBef>
                <a:spcPts val="500"/>
              </a:spcBef>
              <a:spcAft>
                <a:spcPts val="0"/>
              </a:spcAft>
              <a:buClr>
                <a:srgbClr val="1F497D"/>
              </a:buClr>
              <a:buSzPts val="1800"/>
              <a:buChar char="•"/>
              <a:defRPr/>
            </a:lvl6pPr>
            <a:lvl7pPr marL="3200400" lvl="6" indent="-342900" algn="l">
              <a:lnSpc>
                <a:spcPct val="100000"/>
              </a:lnSpc>
              <a:spcBef>
                <a:spcPts val="500"/>
              </a:spcBef>
              <a:spcAft>
                <a:spcPts val="0"/>
              </a:spcAft>
              <a:buClr>
                <a:srgbClr val="1F497D"/>
              </a:buClr>
              <a:buSzPts val="1800"/>
              <a:buChar char="•"/>
              <a:defRPr/>
            </a:lvl7pPr>
            <a:lvl8pPr marL="3657600" lvl="7" indent="-342900" algn="l">
              <a:lnSpc>
                <a:spcPct val="100000"/>
              </a:lnSpc>
              <a:spcBef>
                <a:spcPts val="500"/>
              </a:spcBef>
              <a:spcAft>
                <a:spcPts val="0"/>
              </a:spcAft>
              <a:buClr>
                <a:srgbClr val="1F497D"/>
              </a:buClr>
              <a:buSzPts val="1800"/>
              <a:buChar char="•"/>
              <a:defRPr/>
            </a:lvl8pPr>
            <a:lvl9pPr marL="4114800" lvl="8" indent="-342900" algn="l">
              <a:lnSpc>
                <a:spcPct val="100000"/>
              </a:lnSpc>
              <a:spcBef>
                <a:spcPts val="500"/>
              </a:spcBef>
              <a:spcAft>
                <a:spcPts val="0"/>
              </a:spcAft>
              <a:buClr>
                <a:srgbClr val="1F497D"/>
              </a:buClr>
              <a:buSzPts val="1800"/>
              <a:buChar char="•"/>
              <a:defRPr/>
            </a:lvl9pPr>
          </a:lstStyle>
          <a:p>
            <a:endParaRPr/>
          </a:p>
        </p:txBody>
      </p:sp>
      <p:pic>
        <p:nvPicPr>
          <p:cNvPr id="260" name="Google Shape;260;p31" descr="Picture 4"/>
          <p:cNvPicPr preferRelativeResize="0"/>
          <p:nvPr/>
        </p:nvPicPr>
        <p:blipFill rotWithShape="1">
          <a:blip r:embed="rId3">
            <a:alphaModFix/>
          </a:blip>
          <a:srcRect/>
          <a:stretch/>
        </p:blipFill>
        <p:spPr>
          <a:xfrm>
            <a:off x="151453" y="123516"/>
            <a:ext cx="3303757" cy="889537"/>
          </a:xfrm>
          <a:prstGeom prst="rect">
            <a:avLst/>
          </a:prstGeom>
          <a:noFill/>
          <a:ln>
            <a:noFill/>
          </a:ln>
        </p:spPr>
      </p:pic>
      <p:sp>
        <p:nvSpPr>
          <p:cNvPr id="261" name="Google Shape;261;p31"/>
          <p:cNvSpPr txBox="1"/>
          <p:nvPr/>
        </p:nvSpPr>
        <p:spPr>
          <a:xfrm>
            <a:off x="3208744" y="6462201"/>
            <a:ext cx="7896507" cy="27699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Calibri"/>
                <a:ea typeface="Calibri"/>
                <a:cs typeface="Calibri"/>
                <a:sym typeface="Calibri"/>
              </a:rPr>
              <a:t>S. Prestemon, US MDP Update to the Technical Advisory Committee, 2017</a:t>
            </a:r>
            <a:endParaRPr sz="1400" b="0" i="0" u="none" strike="noStrike" cap="none">
              <a:solidFill>
                <a:srgbClr val="000000"/>
              </a:solidFill>
              <a:latin typeface="Arial"/>
              <a:ea typeface="Arial"/>
              <a:cs typeface="Arial"/>
              <a:sym typeface="Arial"/>
            </a:endParaRPr>
          </a:p>
        </p:txBody>
      </p:sp>
      <p:sp>
        <p:nvSpPr>
          <p:cNvPr id="262" name="Google Shape;262;p31"/>
          <p:cNvSpPr txBox="1">
            <a:spLocks noGrp="1"/>
          </p:cNvSpPr>
          <p:nvPr>
            <p:ph type="sldNum" idx="12"/>
          </p:nvPr>
        </p:nvSpPr>
        <p:spPr>
          <a:xfrm>
            <a:off x="11437489" y="6481409"/>
            <a:ext cx="226981" cy="230828"/>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263"/>
        <p:cNvGrpSpPr/>
        <p:nvPr/>
      </p:nvGrpSpPr>
      <p:grpSpPr>
        <a:xfrm>
          <a:off x="0" y="0"/>
          <a:ext cx="0" cy="0"/>
          <a:chOff x="0" y="0"/>
          <a:chExt cx="0" cy="0"/>
        </a:xfrm>
      </p:grpSpPr>
      <p:grpSp>
        <p:nvGrpSpPr>
          <p:cNvPr id="264" name="Google Shape;264;p32"/>
          <p:cNvGrpSpPr/>
          <p:nvPr/>
        </p:nvGrpSpPr>
        <p:grpSpPr>
          <a:xfrm>
            <a:off x="-211628" y="-142629"/>
            <a:ext cx="12597514" cy="7137998"/>
            <a:chOff x="0" y="0"/>
            <a:chExt cx="9448134" cy="7137997"/>
          </a:xfrm>
        </p:grpSpPr>
        <p:grpSp>
          <p:nvGrpSpPr>
            <p:cNvPr id="265" name="Google Shape;265;p32"/>
            <p:cNvGrpSpPr/>
            <p:nvPr/>
          </p:nvGrpSpPr>
          <p:grpSpPr>
            <a:xfrm>
              <a:off x="626524" y="7015877"/>
              <a:ext cx="8217871" cy="122120"/>
              <a:chOff x="-1" y="0"/>
              <a:chExt cx="8217870" cy="122119"/>
            </a:xfrm>
          </p:grpSpPr>
          <p:cxnSp>
            <p:nvCxnSpPr>
              <p:cNvPr id="266" name="Google Shape;266;p32"/>
              <p:cNvCxnSpPr/>
              <p:nvPr/>
            </p:nvCxnSpPr>
            <p:spPr>
              <a:xfrm flipH="1">
                <a:off x="-1" y="0"/>
                <a:ext cx="1" cy="122118"/>
              </a:xfrm>
              <a:prstGeom prst="straightConnector1">
                <a:avLst/>
              </a:prstGeom>
              <a:noFill/>
              <a:ln w="9525" cap="flat" cmpd="sng">
                <a:solidFill>
                  <a:srgbClr val="000000"/>
                </a:solidFill>
                <a:prstDash val="dot"/>
                <a:round/>
                <a:headEnd type="none" w="sm" len="sm"/>
                <a:tailEnd type="none" w="sm" len="sm"/>
              </a:ln>
            </p:spPr>
          </p:cxnSp>
          <p:cxnSp>
            <p:nvCxnSpPr>
              <p:cNvPr id="267" name="Google Shape;267;p32"/>
              <p:cNvCxnSpPr/>
              <p:nvPr/>
            </p:nvCxnSpPr>
            <p:spPr>
              <a:xfrm>
                <a:off x="8217867" y="0"/>
                <a:ext cx="2" cy="122118"/>
              </a:xfrm>
              <a:prstGeom prst="straightConnector1">
                <a:avLst/>
              </a:prstGeom>
              <a:noFill/>
              <a:ln w="9525" cap="flat" cmpd="sng">
                <a:solidFill>
                  <a:srgbClr val="000000"/>
                </a:solidFill>
                <a:prstDash val="dot"/>
                <a:round/>
                <a:headEnd type="none" w="sm" len="sm"/>
                <a:tailEnd type="none" w="sm" len="sm"/>
              </a:ln>
            </p:spPr>
          </p:cxnSp>
          <p:grpSp>
            <p:nvGrpSpPr>
              <p:cNvPr id="268" name="Google Shape;268;p32"/>
              <p:cNvGrpSpPr/>
              <p:nvPr/>
            </p:nvGrpSpPr>
            <p:grpSpPr>
              <a:xfrm>
                <a:off x="5247193" y="0"/>
                <a:ext cx="457206" cy="122119"/>
                <a:chOff x="-2" y="0"/>
                <a:chExt cx="457205" cy="122118"/>
              </a:xfrm>
            </p:grpSpPr>
            <p:cxnSp>
              <p:nvCxnSpPr>
                <p:cNvPr id="269" name="Google Shape;269;p32"/>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70" name="Google Shape;270;p32"/>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nvGrpSpPr>
              <p:cNvPr id="271" name="Google Shape;271;p32"/>
              <p:cNvGrpSpPr/>
              <p:nvPr/>
            </p:nvGrpSpPr>
            <p:grpSpPr>
              <a:xfrm>
                <a:off x="2503991" y="0"/>
                <a:ext cx="457206" cy="122119"/>
                <a:chOff x="-2" y="0"/>
                <a:chExt cx="457205" cy="122118"/>
              </a:xfrm>
            </p:grpSpPr>
            <p:cxnSp>
              <p:nvCxnSpPr>
                <p:cNvPr id="272" name="Google Shape;272;p32"/>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73" name="Google Shape;273;p32"/>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grpSp>
          <p:nvGrpSpPr>
            <p:cNvPr id="274" name="Google Shape;274;p32"/>
            <p:cNvGrpSpPr/>
            <p:nvPr/>
          </p:nvGrpSpPr>
          <p:grpSpPr>
            <a:xfrm>
              <a:off x="626524" y="0"/>
              <a:ext cx="8217871" cy="122120"/>
              <a:chOff x="-1" y="0"/>
              <a:chExt cx="8217870" cy="122119"/>
            </a:xfrm>
          </p:grpSpPr>
          <p:cxnSp>
            <p:nvCxnSpPr>
              <p:cNvPr id="275" name="Google Shape;275;p32"/>
              <p:cNvCxnSpPr/>
              <p:nvPr/>
            </p:nvCxnSpPr>
            <p:spPr>
              <a:xfrm flipH="1">
                <a:off x="-1" y="0"/>
                <a:ext cx="1" cy="122118"/>
              </a:xfrm>
              <a:prstGeom prst="straightConnector1">
                <a:avLst/>
              </a:prstGeom>
              <a:noFill/>
              <a:ln w="9525" cap="flat" cmpd="sng">
                <a:solidFill>
                  <a:srgbClr val="000000"/>
                </a:solidFill>
                <a:prstDash val="dot"/>
                <a:round/>
                <a:headEnd type="none" w="sm" len="sm"/>
                <a:tailEnd type="none" w="sm" len="sm"/>
              </a:ln>
            </p:spPr>
          </p:cxnSp>
          <p:cxnSp>
            <p:nvCxnSpPr>
              <p:cNvPr id="276" name="Google Shape;276;p32"/>
              <p:cNvCxnSpPr/>
              <p:nvPr/>
            </p:nvCxnSpPr>
            <p:spPr>
              <a:xfrm>
                <a:off x="8217867" y="0"/>
                <a:ext cx="2" cy="122118"/>
              </a:xfrm>
              <a:prstGeom prst="straightConnector1">
                <a:avLst/>
              </a:prstGeom>
              <a:noFill/>
              <a:ln w="9525" cap="flat" cmpd="sng">
                <a:solidFill>
                  <a:srgbClr val="000000"/>
                </a:solidFill>
                <a:prstDash val="dot"/>
                <a:round/>
                <a:headEnd type="none" w="sm" len="sm"/>
                <a:tailEnd type="none" w="sm" len="sm"/>
              </a:ln>
            </p:spPr>
          </p:cxnSp>
          <p:grpSp>
            <p:nvGrpSpPr>
              <p:cNvPr id="277" name="Google Shape;277;p32"/>
              <p:cNvGrpSpPr/>
              <p:nvPr/>
            </p:nvGrpSpPr>
            <p:grpSpPr>
              <a:xfrm>
                <a:off x="5247193" y="0"/>
                <a:ext cx="457206" cy="122119"/>
                <a:chOff x="-2" y="0"/>
                <a:chExt cx="457205" cy="122118"/>
              </a:xfrm>
            </p:grpSpPr>
            <p:cxnSp>
              <p:nvCxnSpPr>
                <p:cNvPr id="278" name="Google Shape;278;p32"/>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79" name="Google Shape;279;p32"/>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nvGrpSpPr>
              <p:cNvPr id="280" name="Google Shape;280;p32"/>
              <p:cNvGrpSpPr/>
              <p:nvPr/>
            </p:nvGrpSpPr>
            <p:grpSpPr>
              <a:xfrm>
                <a:off x="2503991" y="0"/>
                <a:ext cx="457206" cy="122119"/>
                <a:chOff x="-2" y="0"/>
                <a:chExt cx="457205" cy="122118"/>
              </a:xfrm>
            </p:grpSpPr>
            <p:cxnSp>
              <p:nvCxnSpPr>
                <p:cNvPr id="281" name="Google Shape;281;p32"/>
                <p:cNvCxnSpPr/>
                <p:nvPr/>
              </p:nvCxnSpPr>
              <p:spPr>
                <a:xfrm>
                  <a:off x="457201" y="0"/>
                  <a:ext cx="2" cy="122118"/>
                </a:xfrm>
                <a:prstGeom prst="straightConnector1">
                  <a:avLst/>
                </a:prstGeom>
                <a:noFill/>
                <a:ln w="9525" cap="flat" cmpd="sng">
                  <a:solidFill>
                    <a:srgbClr val="000000"/>
                  </a:solidFill>
                  <a:prstDash val="dot"/>
                  <a:round/>
                  <a:headEnd type="none" w="sm" len="sm"/>
                  <a:tailEnd type="none" w="sm" len="sm"/>
                </a:ln>
              </p:spPr>
            </p:cxnSp>
            <p:cxnSp>
              <p:nvCxnSpPr>
                <p:cNvPr id="282" name="Google Shape;282;p32"/>
                <p:cNvCxnSpPr/>
                <p:nvPr/>
              </p:nvCxnSpPr>
              <p:spPr>
                <a:xfrm flipH="1">
                  <a:off x="-2" y="0"/>
                  <a:ext cx="4" cy="122118"/>
                </a:xfrm>
                <a:prstGeom prst="straightConnector1">
                  <a:avLst/>
                </a:prstGeom>
                <a:noFill/>
                <a:ln w="9525" cap="flat" cmpd="sng">
                  <a:solidFill>
                    <a:srgbClr val="000000"/>
                  </a:solidFill>
                  <a:prstDash val="dot"/>
                  <a:round/>
                  <a:headEnd type="none" w="sm" len="sm"/>
                  <a:tailEnd type="none" w="sm" len="sm"/>
                </a:ln>
              </p:spPr>
            </p:cxnSp>
          </p:grpSp>
        </p:grpSp>
        <p:grpSp>
          <p:nvGrpSpPr>
            <p:cNvPr id="283" name="Google Shape;283;p32"/>
            <p:cNvGrpSpPr/>
            <p:nvPr/>
          </p:nvGrpSpPr>
          <p:grpSpPr>
            <a:xfrm>
              <a:off x="0" y="1285057"/>
              <a:ext cx="122754" cy="5029139"/>
              <a:chOff x="0" y="-1"/>
              <a:chExt cx="122753" cy="5029138"/>
            </a:xfrm>
          </p:grpSpPr>
          <p:cxnSp>
            <p:nvCxnSpPr>
              <p:cNvPr id="284" name="Google Shape;284;p32"/>
              <p:cNvCxnSpPr/>
              <p:nvPr/>
            </p:nvCxnSpPr>
            <p:spPr>
              <a:xfrm rot="10800000">
                <a:off x="635" y="-1"/>
                <a:ext cx="122118" cy="3"/>
              </a:xfrm>
              <a:prstGeom prst="straightConnector1">
                <a:avLst/>
              </a:prstGeom>
              <a:noFill/>
              <a:ln w="9525" cap="flat" cmpd="sng">
                <a:solidFill>
                  <a:srgbClr val="000000"/>
                </a:solidFill>
                <a:prstDash val="dot"/>
                <a:round/>
                <a:headEnd type="none" w="sm" len="sm"/>
                <a:tailEnd type="none" w="sm" len="sm"/>
              </a:ln>
            </p:spPr>
          </p:cxnSp>
          <p:cxnSp>
            <p:nvCxnSpPr>
              <p:cNvPr id="285" name="Google Shape;285;p32"/>
              <p:cNvCxnSpPr/>
              <p:nvPr/>
            </p:nvCxnSpPr>
            <p:spPr>
              <a:xfrm flipH="1">
                <a:off x="635" y="457134"/>
                <a:ext cx="122118" cy="2"/>
              </a:xfrm>
              <a:prstGeom prst="straightConnector1">
                <a:avLst/>
              </a:prstGeom>
              <a:noFill/>
              <a:ln w="9525" cap="flat" cmpd="sng">
                <a:solidFill>
                  <a:srgbClr val="000000"/>
                </a:solidFill>
                <a:prstDash val="dot"/>
                <a:round/>
                <a:headEnd type="none" w="sm" len="sm"/>
                <a:tailEnd type="none" w="sm" len="sm"/>
              </a:ln>
            </p:spPr>
          </p:cxnSp>
          <p:cxnSp>
            <p:nvCxnSpPr>
              <p:cNvPr id="286" name="Google Shape;286;p32"/>
              <p:cNvCxnSpPr/>
              <p:nvPr/>
            </p:nvCxnSpPr>
            <p:spPr>
              <a:xfrm flipH="1">
                <a:off x="635" y="5029135"/>
                <a:ext cx="122118" cy="2"/>
              </a:xfrm>
              <a:prstGeom prst="straightConnector1">
                <a:avLst/>
              </a:prstGeom>
              <a:noFill/>
              <a:ln w="9525" cap="flat" cmpd="sng">
                <a:solidFill>
                  <a:srgbClr val="000000"/>
                </a:solidFill>
                <a:prstDash val="dot"/>
                <a:round/>
                <a:headEnd type="none" w="sm" len="sm"/>
                <a:tailEnd type="none" w="sm" len="sm"/>
              </a:ln>
            </p:spPr>
          </p:cxnSp>
          <p:cxnSp>
            <p:nvCxnSpPr>
              <p:cNvPr id="287" name="Google Shape;287;p32"/>
              <p:cNvCxnSpPr/>
              <p:nvPr/>
            </p:nvCxnSpPr>
            <p:spPr>
              <a:xfrm flipH="1">
                <a:off x="0" y="2933216"/>
                <a:ext cx="122116" cy="2"/>
              </a:xfrm>
              <a:prstGeom prst="straightConnector1">
                <a:avLst/>
              </a:prstGeom>
              <a:noFill/>
              <a:ln w="9525" cap="flat" cmpd="sng">
                <a:solidFill>
                  <a:srgbClr val="000000"/>
                </a:solidFill>
                <a:prstDash val="dot"/>
                <a:round/>
                <a:headEnd type="none" w="sm" len="sm"/>
                <a:tailEnd type="none" w="sm" len="sm"/>
              </a:ln>
            </p:spPr>
          </p:cxnSp>
          <p:cxnSp>
            <p:nvCxnSpPr>
              <p:cNvPr id="288" name="Google Shape;288;p32"/>
              <p:cNvCxnSpPr/>
              <p:nvPr/>
            </p:nvCxnSpPr>
            <p:spPr>
              <a:xfrm flipH="1">
                <a:off x="0" y="2537015"/>
                <a:ext cx="122116" cy="2"/>
              </a:xfrm>
              <a:prstGeom prst="straightConnector1">
                <a:avLst/>
              </a:prstGeom>
              <a:noFill/>
              <a:ln w="9525" cap="flat" cmpd="sng">
                <a:solidFill>
                  <a:srgbClr val="000000"/>
                </a:solidFill>
                <a:prstDash val="dot"/>
                <a:round/>
                <a:headEnd type="none" w="sm" len="sm"/>
                <a:tailEnd type="none" w="sm" len="sm"/>
              </a:ln>
            </p:spPr>
          </p:cxnSp>
          <p:cxnSp>
            <p:nvCxnSpPr>
              <p:cNvPr id="289" name="Google Shape;289;p32"/>
              <p:cNvCxnSpPr/>
              <p:nvPr/>
            </p:nvCxnSpPr>
            <p:spPr>
              <a:xfrm flipH="1">
                <a:off x="0" y="4631450"/>
                <a:ext cx="122116" cy="2"/>
              </a:xfrm>
              <a:prstGeom prst="straightConnector1">
                <a:avLst/>
              </a:prstGeom>
              <a:noFill/>
              <a:ln w="9525" cap="flat" cmpd="sng">
                <a:solidFill>
                  <a:srgbClr val="000000"/>
                </a:solidFill>
                <a:prstDash val="dot"/>
                <a:round/>
                <a:headEnd type="none" w="sm" len="sm"/>
                <a:tailEnd type="none" w="sm" len="sm"/>
              </a:ln>
            </p:spPr>
          </p:cxnSp>
        </p:grpSp>
        <p:grpSp>
          <p:nvGrpSpPr>
            <p:cNvPr id="290" name="Google Shape;290;p32"/>
            <p:cNvGrpSpPr/>
            <p:nvPr/>
          </p:nvGrpSpPr>
          <p:grpSpPr>
            <a:xfrm>
              <a:off x="9325379" y="1285057"/>
              <a:ext cx="122755" cy="5029139"/>
              <a:chOff x="0" y="-1"/>
              <a:chExt cx="122754" cy="5029138"/>
            </a:xfrm>
          </p:grpSpPr>
          <p:cxnSp>
            <p:nvCxnSpPr>
              <p:cNvPr id="291" name="Google Shape;291;p32"/>
              <p:cNvCxnSpPr/>
              <p:nvPr/>
            </p:nvCxnSpPr>
            <p:spPr>
              <a:xfrm rot="10800000">
                <a:off x="635" y="-1"/>
                <a:ext cx="122119" cy="3"/>
              </a:xfrm>
              <a:prstGeom prst="straightConnector1">
                <a:avLst/>
              </a:prstGeom>
              <a:noFill/>
              <a:ln w="9525" cap="flat" cmpd="sng">
                <a:solidFill>
                  <a:srgbClr val="000000"/>
                </a:solidFill>
                <a:prstDash val="dot"/>
                <a:round/>
                <a:headEnd type="none" w="sm" len="sm"/>
                <a:tailEnd type="none" w="sm" len="sm"/>
              </a:ln>
            </p:spPr>
          </p:cxnSp>
          <p:cxnSp>
            <p:nvCxnSpPr>
              <p:cNvPr id="292" name="Google Shape;292;p32"/>
              <p:cNvCxnSpPr/>
              <p:nvPr/>
            </p:nvCxnSpPr>
            <p:spPr>
              <a:xfrm flipH="1">
                <a:off x="635" y="457134"/>
                <a:ext cx="122119" cy="2"/>
              </a:xfrm>
              <a:prstGeom prst="straightConnector1">
                <a:avLst/>
              </a:prstGeom>
              <a:noFill/>
              <a:ln w="9525" cap="flat" cmpd="sng">
                <a:solidFill>
                  <a:srgbClr val="000000"/>
                </a:solidFill>
                <a:prstDash val="dot"/>
                <a:round/>
                <a:headEnd type="none" w="sm" len="sm"/>
                <a:tailEnd type="none" w="sm" len="sm"/>
              </a:ln>
            </p:spPr>
          </p:cxnSp>
          <p:cxnSp>
            <p:nvCxnSpPr>
              <p:cNvPr id="293" name="Google Shape;293;p32"/>
              <p:cNvCxnSpPr/>
              <p:nvPr/>
            </p:nvCxnSpPr>
            <p:spPr>
              <a:xfrm flipH="1">
                <a:off x="635" y="5029135"/>
                <a:ext cx="122119" cy="2"/>
              </a:xfrm>
              <a:prstGeom prst="straightConnector1">
                <a:avLst/>
              </a:prstGeom>
              <a:noFill/>
              <a:ln w="9525" cap="flat" cmpd="sng">
                <a:solidFill>
                  <a:srgbClr val="000000"/>
                </a:solidFill>
                <a:prstDash val="dot"/>
                <a:round/>
                <a:headEnd type="none" w="sm" len="sm"/>
                <a:tailEnd type="none" w="sm" len="sm"/>
              </a:ln>
            </p:spPr>
          </p:cxnSp>
          <p:cxnSp>
            <p:nvCxnSpPr>
              <p:cNvPr id="294" name="Google Shape;294;p32"/>
              <p:cNvCxnSpPr/>
              <p:nvPr/>
            </p:nvCxnSpPr>
            <p:spPr>
              <a:xfrm flipH="1">
                <a:off x="0" y="2933216"/>
                <a:ext cx="122117" cy="2"/>
              </a:xfrm>
              <a:prstGeom prst="straightConnector1">
                <a:avLst/>
              </a:prstGeom>
              <a:noFill/>
              <a:ln w="9525" cap="flat" cmpd="sng">
                <a:solidFill>
                  <a:srgbClr val="000000"/>
                </a:solidFill>
                <a:prstDash val="dot"/>
                <a:round/>
                <a:headEnd type="none" w="sm" len="sm"/>
                <a:tailEnd type="none" w="sm" len="sm"/>
              </a:ln>
            </p:spPr>
          </p:cxnSp>
          <p:cxnSp>
            <p:nvCxnSpPr>
              <p:cNvPr id="295" name="Google Shape;295;p32"/>
              <p:cNvCxnSpPr/>
              <p:nvPr/>
            </p:nvCxnSpPr>
            <p:spPr>
              <a:xfrm flipH="1">
                <a:off x="0" y="2537015"/>
                <a:ext cx="122117" cy="2"/>
              </a:xfrm>
              <a:prstGeom prst="straightConnector1">
                <a:avLst/>
              </a:prstGeom>
              <a:noFill/>
              <a:ln w="9525" cap="flat" cmpd="sng">
                <a:solidFill>
                  <a:srgbClr val="000000"/>
                </a:solidFill>
                <a:prstDash val="dot"/>
                <a:round/>
                <a:headEnd type="none" w="sm" len="sm"/>
                <a:tailEnd type="none" w="sm" len="sm"/>
              </a:ln>
            </p:spPr>
          </p:cxnSp>
          <p:cxnSp>
            <p:nvCxnSpPr>
              <p:cNvPr id="296" name="Google Shape;296;p32"/>
              <p:cNvCxnSpPr/>
              <p:nvPr/>
            </p:nvCxnSpPr>
            <p:spPr>
              <a:xfrm flipH="1">
                <a:off x="0" y="4631450"/>
                <a:ext cx="122117" cy="2"/>
              </a:xfrm>
              <a:prstGeom prst="straightConnector1">
                <a:avLst/>
              </a:prstGeom>
              <a:noFill/>
              <a:ln w="9525" cap="flat" cmpd="sng">
                <a:solidFill>
                  <a:srgbClr val="000000"/>
                </a:solidFill>
                <a:prstDash val="dot"/>
                <a:round/>
                <a:headEnd type="none" w="sm" len="sm"/>
                <a:tailEnd type="none" w="sm" len="sm"/>
              </a:ln>
            </p:spPr>
          </p:cxnSp>
        </p:grpSp>
      </p:grpSp>
      <p:sp>
        <p:nvSpPr>
          <p:cNvPr id="297" name="Google Shape;297;p32"/>
          <p:cNvSpPr/>
          <p:nvPr/>
        </p:nvSpPr>
        <p:spPr>
          <a:xfrm>
            <a:off x="613" y="6323775"/>
            <a:ext cx="12221599" cy="546097"/>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8" name="Google Shape;298;p32" descr="Picture 47"/>
          <p:cNvPicPr preferRelativeResize="0"/>
          <p:nvPr/>
        </p:nvPicPr>
        <p:blipFill rotWithShape="1">
          <a:blip r:embed="rId2">
            <a:alphaModFix/>
          </a:blip>
          <a:srcRect/>
          <a:stretch/>
        </p:blipFill>
        <p:spPr>
          <a:xfrm>
            <a:off x="222191" y="6457860"/>
            <a:ext cx="2093957" cy="263616"/>
          </a:xfrm>
          <a:prstGeom prst="rect">
            <a:avLst/>
          </a:prstGeom>
          <a:noFill/>
          <a:ln>
            <a:noFill/>
          </a:ln>
        </p:spPr>
      </p:pic>
      <p:sp>
        <p:nvSpPr>
          <p:cNvPr id="299" name="Google Shape;299;p32"/>
          <p:cNvSpPr/>
          <p:nvPr/>
        </p:nvSpPr>
        <p:spPr>
          <a:xfrm>
            <a:off x="1" y="0"/>
            <a:ext cx="12192001" cy="1143000"/>
          </a:xfrm>
          <a:prstGeom prst="rect">
            <a:avLst/>
          </a:prstGeom>
          <a:solidFill>
            <a:srgbClr val="1F497D"/>
          </a:solidFill>
          <a:ln w="9525" cap="flat" cmpd="sng">
            <a:solidFill>
              <a:srgbClr val="4A7EBB"/>
            </a:solidFill>
            <a:prstDash val="solid"/>
            <a:round/>
            <a:headEnd type="none" w="sm" len="sm"/>
            <a:tailEnd type="none" w="sm" len="sm"/>
          </a:ln>
          <a:effectLst>
            <a:outerShdw blurRad="38100" dist="23000" dir="5400000" rotWithShape="0">
              <a:srgbClr val="000000">
                <a:alpha val="3450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32"/>
          <p:cNvSpPr txBox="1">
            <a:spLocks noGrp="1"/>
          </p:cNvSpPr>
          <p:nvPr>
            <p:ph type="title"/>
          </p:nvPr>
        </p:nvSpPr>
        <p:spPr>
          <a:xfrm>
            <a:off x="3610093" y="0"/>
            <a:ext cx="8581907" cy="1143000"/>
          </a:xfrm>
          <a:prstGeom prst="rect">
            <a:avLst/>
          </a:prstGeom>
          <a:solidFill>
            <a:srgbClr val="1F497D"/>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lvl="0" algn="ctr">
              <a:lnSpc>
                <a:spcPct val="100000"/>
              </a:lnSpc>
              <a:spcBef>
                <a:spcPts val="0"/>
              </a:spcBef>
              <a:spcAft>
                <a:spcPts val="0"/>
              </a:spcAft>
              <a:buClr>
                <a:srgbClr val="FFFFFF"/>
              </a:buClr>
              <a:buSzPts val="1800"/>
              <a:buNone/>
              <a:defRPr/>
            </a:lvl1pPr>
            <a:lvl2pPr lvl="1" algn="ctr">
              <a:lnSpc>
                <a:spcPct val="100000"/>
              </a:lnSpc>
              <a:spcBef>
                <a:spcPts val="0"/>
              </a:spcBef>
              <a:spcAft>
                <a:spcPts val="0"/>
              </a:spcAft>
              <a:buClr>
                <a:srgbClr val="FFFFFF"/>
              </a:buClr>
              <a:buSzPts val="1800"/>
              <a:buNone/>
              <a:defRPr/>
            </a:lvl2pPr>
            <a:lvl3pPr lvl="2" algn="ctr">
              <a:lnSpc>
                <a:spcPct val="100000"/>
              </a:lnSpc>
              <a:spcBef>
                <a:spcPts val="0"/>
              </a:spcBef>
              <a:spcAft>
                <a:spcPts val="0"/>
              </a:spcAft>
              <a:buClr>
                <a:srgbClr val="FFFFFF"/>
              </a:buClr>
              <a:buSzPts val="1800"/>
              <a:buNone/>
              <a:defRPr/>
            </a:lvl3pPr>
            <a:lvl4pPr lvl="3" algn="ctr">
              <a:lnSpc>
                <a:spcPct val="100000"/>
              </a:lnSpc>
              <a:spcBef>
                <a:spcPts val="0"/>
              </a:spcBef>
              <a:spcAft>
                <a:spcPts val="0"/>
              </a:spcAft>
              <a:buClr>
                <a:srgbClr val="FFFFFF"/>
              </a:buClr>
              <a:buSzPts val="1800"/>
              <a:buNone/>
              <a:defRPr/>
            </a:lvl4pPr>
            <a:lvl5pPr lvl="4" algn="ctr">
              <a:lnSpc>
                <a:spcPct val="100000"/>
              </a:lnSpc>
              <a:spcBef>
                <a:spcPts val="0"/>
              </a:spcBef>
              <a:spcAft>
                <a:spcPts val="0"/>
              </a:spcAft>
              <a:buClr>
                <a:srgbClr val="FFFFFF"/>
              </a:buClr>
              <a:buSzPts val="1800"/>
              <a:buNone/>
              <a:defRPr/>
            </a:lvl5pPr>
            <a:lvl6pPr lvl="5" algn="ctr">
              <a:lnSpc>
                <a:spcPct val="100000"/>
              </a:lnSpc>
              <a:spcBef>
                <a:spcPts val="0"/>
              </a:spcBef>
              <a:spcAft>
                <a:spcPts val="0"/>
              </a:spcAft>
              <a:buClr>
                <a:srgbClr val="FFFFFF"/>
              </a:buClr>
              <a:buSzPts val="1800"/>
              <a:buNone/>
              <a:defRPr/>
            </a:lvl6pPr>
            <a:lvl7pPr lvl="6" algn="ctr">
              <a:lnSpc>
                <a:spcPct val="100000"/>
              </a:lnSpc>
              <a:spcBef>
                <a:spcPts val="0"/>
              </a:spcBef>
              <a:spcAft>
                <a:spcPts val="0"/>
              </a:spcAft>
              <a:buClr>
                <a:srgbClr val="FFFFFF"/>
              </a:buClr>
              <a:buSzPts val="1800"/>
              <a:buNone/>
              <a:defRPr/>
            </a:lvl7pPr>
            <a:lvl8pPr lvl="7" algn="ctr">
              <a:lnSpc>
                <a:spcPct val="100000"/>
              </a:lnSpc>
              <a:spcBef>
                <a:spcPts val="0"/>
              </a:spcBef>
              <a:spcAft>
                <a:spcPts val="0"/>
              </a:spcAft>
              <a:buClr>
                <a:srgbClr val="FFFFFF"/>
              </a:buClr>
              <a:buSzPts val="1800"/>
              <a:buNone/>
              <a:defRPr/>
            </a:lvl8pPr>
            <a:lvl9pPr lvl="8" algn="ctr">
              <a:lnSpc>
                <a:spcPct val="100000"/>
              </a:lnSpc>
              <a:spcBef>
                <a:spcPts val="0"/>
              </a:spcBef>
              <a:spcAft>
                <a:spcPts val="0"/>
              </a:spcAft>
              <a:buClr>
                <a:srgbClr val="FFFFFF"/>
              </a:buClr>
              <a:buSzPts val="1800"/>
              <a:buNone/>
              <a:defRPr/>
            </a:lvl9pPr>
          </a:lstStyle>
          <a:p>
            <a:endParaRPr/>
          </a:p>
        </p:txBody>
      </p:sp>
      <p:sp>
        <p:nvSpPr>
          <p:cNvPr id="301" name="Google Shape;301;p32"/>
          <p:cNvSpPr txBox="1">
            <a:spLocks noGrp="1"/>
          </p:cNvSpPr>
          <p:nvPr>
            <p:ph type="body" idx="1"/>
          </p:nvPr>
        </p:nvSpPr>
        <p:spPr>
          <a:xfrm>
            <a:off x="609600" y="1600201"/>
            <a:ext cx="10972800" cy="4525963"/>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500"/>
              </a:spcBef>
              <a:spcAft>
                <a:spcPts val="0"/>
              </a:spcAft>
              <a:buClr>
                <a:srgbClr val="1F497D"/>
              </a:buClr>
              <a:buSzPts val="2400"/>
              <a:buChar char="•"/>
              <a:defRPr sz="2400"/>
            </a:lvl1pPr>
            <a:lvl2pPr marL="914400" lvl="1" indent="-381000" algn="l">
              <a:lnSpc>
                <a:spcPct val="100000"/>
              </a:lnSpc>
              <a:spcBef>
                <a:spcPts val="500"/>
              </a:spcBef>
              <a:spcAft>
                <a:spcPts val="0"/>
              </a:spcAft>
              <a:buClr>
                <a:srgbClr val="1F497D"/>
              </a:buClr>
              <a:buSzPts val="2400"/>
              <a:buChar char="o"/>
              <a:defRPr sz="2400"/>
            </a:lvl2pPr>
            <a:lvl3pPr marL="1371600" lvl="2" indent="-381000" algn="l">
              <a:lnSpc>
                <a:spcPct val="100000"/>
              </a:lnSpc>
              <a:spcBef>
                <a:spcPts val="500"/>
              </a:spcBef>
              <a:spcAft>
                <a:spcPts val="0"/>
              </a:spcAft>
              <a:buClr>
                <a:srgbClr val="1F497D"/>
              </a:buClr>
              <a:buSzPts val="2400"/>
              <a:buChar char="•"/>
              <a:defRPr sz="2400"/>
            </a:lvl3pPr>
            <a:lvl4pPr marL="1828800" lvl="3" indent="-381000" algn="l">
              <a:lnSpc>
                <a:spcPct val="100000"/>
              </a:lnSpc>
              <a:spcBef>
                <a:spcPts val="500"/>
              </a:spcBef>
              <a:spcAft>
                <a:spcPts val="0"/>
              </a:spcAft>
              <a:buClr>
                <a:srgbClr val="1F497D"/>
              </a:buClr>
              <a:buSzPts val="2400"/>
              <a:buChar char="–"/>
              <a:defRPr sz="2400"/>
            </a:lvl4pPr>
            <a:lvl5pPr marL="2286000" lvl="4" indent="-381000" algn="l">
              <a:lnSpc>
                <a:spcPct val="100000"/>
              </a:lnSpc>
              <a:spcBef>
                <a:spcPts val="500"/>
              </a:spcBef>
              <a:spcAft>
                <a:spcPts val="0"/>
              </a:spcAft>
              <a:buClr>
                <a:srgbClr val="1F497D"/>
              </a:buClr>
              <a:buSzPts val="2400"/>
              <a:buChar char="»"/>
              <a:defRPr sz="2400"/>
            </a:lvl5pPr>
            <a:lvl6pPr marL="2743200" lvl="5" indent="-342900" algn="l">
              <a:lnSpc>
                <a:spcPct val="100000"/>
              </a:lnSpc>
              <a:spcBef>
                <a:spcPts val="500"/>
              </a:spcBef>
              <a:spcAft>
                <a:spcPts val="0"/>
              </a:spcAft>
              <a:buClr>
                <a:srgbClr val="1F497D"/>
              </a:buClr>
              <a:buSzPts val="1800"/>
              <a:buChar char="•"/>
              <a:defRPr/>
            </a:lvl6pPr>
            <a:lvl7pPr marL="3200400" lvl="6" indent="-342900" algn="l">
              <a:lnSpc>
                <a:spcPct val="100000"/>
              </a:lnSpc>
              <a:spcBef>
                <a:spcPts val="500"/>
              </a:spcBef>
              <a:spcAft>
                <a:spcPts val="0"/>
              </a:spcAft>
              <a:buClr>
                <a:srgbClr val="1F497D"/>
              </a:buClr>
              <a:buSzPts val="1800"/>
              <a:buChar char="•"/>
              <a:defRPr/>
            </a:lvl7pPr>
            <a:lvl8pPr marL="3657600" lvl="7" indent="-342900" algn="l">
              <a:lnSpc>
                <a:spcPct val="100000"/>
              </a:lnSpc>
              <a:spcBef>
                <a:spcPts val="500"/>
              </a:spcBef>
              <a:spcAft>
                <a:spcPts val="0"/>
              </a:spcAft>
              <a:buClr>
                <a:srgbClr val="1F497D"/>
              </a:buClr>
              <a:buSzPts val="1800"/>
              <a:buChar char="•"/>
              <a:defRPr/>
            </a:lvl8pPr>
            <a:lvl9pPr marL="4114800" lvl="8" indent="-342900" algn="l">
              <a:lnSpc>
                <a:spcPct val="100000"/>
              </a:lnSpc>
              <a:spcBef>
                <a:spcPts val="500"/>
              </a:spcBef>
              <a:spcAft>
                <a:spcPts val="0"/>
              </a:spcAft>
              <a:buClr>
                <a:srgbClr val="1F497D"/>
              </a:buClr>
              <a:buSzPts val="1800"/>
              <a:buChar char="•"/>
              <a:defRPr/>
            </a:lvl9pPr>
          </a:lstStyle>
          <a:p>
            <a:endParaRPr/>
          </a:p>
        </p:txBody>
      </p:sp>
      <p:pic>
        <p:nvPicPr>
          <p:cNvPr id="302" name="Google Shape;302;p32" descr="Picture 4"/>
          <p:cNvPicPr preferRelativeResize="0"/>
          <p:nvPr/>
        </p:nvPicPr>
        <p:blipFill rotWithShape="1">
          <a:blip r:embed="rId3">
            <a:alphaModFix/>
          </a:blip>
          <a:srcRect/>
          <a:stretch/>
        </p:blipFill>
        <p:spPr>
          <a:xfrm>
            <a:off x="151453" y="123516"/>
            <a:ext cx="3303757" cy="889537"/>
          </a:xfrm>
          <a:prstGeom prst="rect">
            <a:avLst/>
          </a:prstGeom>
          <a:noFill/>
          <a:ln>
            <a:noFill/>
          </a:ln>
        </p:spPr>
      </p:pic>
      <p:sp>
        <p:nvSpPr>
          <p:cNvPr id="303" name="Google Shape;303;p32"/>
          <p:cNvSpPr txBox="1">
            <a:spLocks noGrp="1"/>
          </p:cNvSpPr>
          <p:nvPr>
            <p:ph type="sldNum" idx="12"/>
          </p:nvPr>
        </p:nvSpPr>
        <p:spPr>
          <a:xfrm>
            <a:off x="11558619" y="6497988"/>
            <a:ext cx="226981" cy="230828"/>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4" name="Google Shape;304;p32"/>
          <p:cNvSpPr txBox="1"/>
          <p:nvPr/>
        </p:nvSpPr>
        <p:spPr>
          <a:xfrm>
            <a:off x="3208744" y="6462201"/>
            <a:ext cx="7896507" cy="27699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Calibri"/>
                <a:ea typeface="Calibri"/>
                <a:cs typeface="Calibri"/>
                <a:sym typeface="Calibri"/>
              </a:rPr>
              <a:t>S. Prestemon, US MDP Update to the Technical Advisory Committee, Aug. 2018</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Swoosh Background">
  <p:cSld name="Text Slide Swoosh Background">
    <p:bg>
      <p:bgPr>
        <a:solidFill>
          <a:schemeClr val="lt1"/>
        </a:solidFill>
        <a:effectLst/>
      </p:bgPr>
    </p:bg>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2">
            <a:alphaModFix/>
          </a:blip>
          <a:srcRect/>
          <a:stretch/>
        </p:blipFill>
        <p:spPr>
          <a:xfrm>
            <a:off x="-51181" y="-770"/>
            <a:ext cx="12294362" cy="6923278"/>
          </a:xfrm>
          <a:prstGeom prst="rect">
            <a:avLst/>
          </a:prstGeom>
          <a:noFill/>
          <a:ln>
            <a:noFill/>
          </a:ln>
        </p:spPr>
      </p:pic>
      <p:sp>
        <p:nvSpPr>
          <p:cNvPr id="112" name="Google Shape;112;p5"/>
          <p:cNvSpPr txBox="1">
            <a:spLocks noGrp="1"/>
          </p:cNvSpPr>
          <p:nvPr>
            <p:ph type="body" idx="1"/>
          </p:nvPr>
        </p:nvSpPr>
        <p:spPr>
          <a:xfrm>
            <a:off x="1605757" y="250371"/>
            <a:ext cx="8980487" cy="631372"/>
          </a:xfrm>
          <a:prstGeom prst="rect">
            <a:avLst/>
          </a:prstGeom>
          <a:noFill/>
          <a:ln>
            <a:noFill/>
          </a:ln>
        </p:spPr>
        <p:txBody>
          <a:bodyPr spcFirstLastPara="1" wrap="square" lIns="91425" tIns="45700" rIns="91425" bIns="45700" anchor="t" anchorCtr="0">
            <a:normAutofit/>
          </a:bodyPr>
          <a:lstStyle>
            <a:lvl1pPr marL="457200" lvl="0" indent="-228600" algn="ctr">
              <a:spcBef>
                <a:spcPts val="560"/>
              </a:spcBef>
              <a:spcAft>
                <a:spcPts val="0"/>
              </a:spcAft>
              <a:buClr>
                <a:schemeClr val="lt1"/>
              </a:buClr>
              <a:buSzPts val="2800"/>
              <a:buNone/>
              <a:defRPr sz="2800" b="1">
                <a:solidFill>
                  <a:schemeClr val="lt1"/>
                </a:solidFill>
              </a:defRPr>
            </a:lvl1pPr>
            <a:lvl2pPr marL="914400" lvl="1" indent="-406400" algn="l">
              <a:spcBef>
                <a:spcPts val="560"/>
              </a:spcBef>
              <a:spcAft>
                <a:spcPts val="0"/>
              </a:spcAft>
              <a:buClr>
                <a:srgbClr val="1F497D"/>
              </a:buClr>
              <a:buSzPts val="2800"/>
              <a:buChar char="o"/>
              <a:defRPr sz="2800" b="1"/>
            </a:lvl2pPr>
            <a:lvl3pPr marL="1371600" lvl="2" indent="-342900" algn="l">
              <a:spcBef>
                <a:spcPts val="360"/>
              </a:spcBef>
              <a:spcAft>
                <a:spcPts val="0"/>
              </a:spcAft>
              <a:buClr>
                <a:srgbClr val="1F497D"/>
              </a:buClr>
              <a:buSzPts val="1800"/>
              <a:buChar char="•"/>
              <a:defRPr/>
            </a:lvl3pPr>
            <a:lvl4pPr marL="1828800" lvl="3" indent="-342900" algn="l">
              <a:spcBef>
                <a:spcPts val="360"/>
              </a:spcBef>
              <a:spcAft>
                <a:spcPts val="0"/>
              </a:spcAft>
              <a:buClr>
                <a:srgbClr val="1F497D"/>
              </a:buClr>
              <a:buSzPts val="1800"/>
              <a:buChar char="–"/>
              <a:defRPr/>
            </a:lvl4pPr>
            <a:lvl5pPr marL="2286000" lvl="4" indent="-342900" algn="l">
              <a:spcBef>
                <a:spcPts val="360"/>
              </a:spcBef>
              <a:spcAft>
                <a:spcPts val="0"/>
              </a:spcAft>
              <a:buClr>
                <a:srgbClr val="1F497D"/>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13" name="Google Shape;113;p5"/>
          <p:cNvCxnSpPr/>
          <p:nvPr/>
        </p:nvCxnSpPr>
        <p:spPr>
          <a:xfrm>
            <a:off x="0" y="6143740"/>
            <a:ext cx="121920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114" name="Google Shape;114;p5"/>
          <p:cNvSpPr txBox="1">
            <a:spLocks noGrp="1"/>
          </p:cNvSpPr>
          <p:nvPr>
            <p:ph type="body" idx="2"/>
          </p:nvPr>
        </p:nvSpPr>
        <p:spPr>
          <a:xfrm>
            <a:off x="549275" y="1414463"/>
            <a:ext cx="11093450" cy="418147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a:solidFill>
                  <a:schemeClr val="lt1"/>
                </a:solidFill>
              </a:defRPr>
            </a:lvl1pPr>
            <a:lvl2pPr marL="914400" lvl="1" indent="-355600" algn="l">
              <a:spcBef>
                <a:spcPts val="400"/>
              </a:spcBef>
              <a:spcAft>
                <a:spcPts val="0"/>
              </a:spcAft>
              <a:buClr>
                <a:schemeClr val="lt1"/>
              </a:buClr>
              <a:buSzPts val="2000"/>
              <a:buChar char="o"/>
              <a:defRPr>
                <a:solidFill>
                  <a:schemeClr val="lt1"/>
                </a:solidFill>
              </a:defRPr>
            </a:lvl2pPr>
            <a:lvl3pPr marL="1371600" lvl="2" indent="-355600" algn="l">
              <a:spcBef>
                <a:spcPts val="400"/>
              </a:spcBef>
              <a:spcAft>
                <a:spcPts val="0"/>
              </a:spcAft>
              <a:buClr>
                <a:schemeClr val="lt1"/>
              </a:buClr>
              <a:buSzPts val="20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5"/>
          <p:cNvSpPr txBox="1">
            <a:spLocks noGrp="1"/>
          </p:cNvSpPr>
          <p:nvPr>
            <p:ph type="sldNum" idx="12"/>
          </p:nvPr>
        </p:nvSpPr>
        <p:spPr>
          <a:xfrm>
            <a:off x="11512784" y="6486249"/>
            <a:ext cx="679216"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1pPr>
            <a:lvl2pPr marL="0" marR="0" lvl="1"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2pPr>
            <a:lvl3pPr marL="0" marR="0" lvl="2"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3pPr>
            <a:lvl4pPr marL="0" marR="0" lvl="3"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4pPr>
            <a:lvl5pPr marL="0" marR="0" lvl="4"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5pPr>
            <a:lvl6pPr marL="0" marR="0" lvl="5"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6pPr>
            <a:lvl7pPr marL="0" marR="0" lvl="6"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7pPr>
            <a:lvl8pPr marL="0" marR="0" lvl="7"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8pPr>
            <a:lvl9pPr marL="0" marR="0" lvl="8" indent="0" algn="r">
              <a:spcBef>
                <a:spcPts val="0"/>
              </a:spcBef>
              <a:spcAft>
                <a:spcPts val="0"/>
              </a:spcAft>
              <a:buClr>
                <a:schemeClr val="lt1"/>
              </a:buClr>
              <a:buSzPts val="1000"/>
              <a:buFont typeface="Times New Roman"/>
              <a:buNone/>
              <a:defRPr sz="10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727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grpSp>
        <p:nvGrpSpPr>
          <p:cNvPr id="10" name="Google Shape;10;p22"/>
          <p:cNvGrpSpPr/>
          <p:nvPr/>
        </p:nvGrpSpPr>
        <p:grpSpPr>
          <a:xfrm>
            <a:off x="-211627" y="-142629"/>
            <a:ext cx="12597511" cy="7137996"/>
            <a:chOff x="0" y="0"/>
            <a:chExt cx="9448131" cy="7137995"/>
          </a:xfrm>
        </p:grpSpPr>
        <p:grpSp>
          <p:nvGrpSpPr>
            <p:cNvPr id="11" name="Google Shape;11;p22"/>
            <p:cNvGrpSpPr/>
            <p:nvPr/>
          </p:nvGrpSpPr>
          <p:grpSpPr>
            <a:xfrm>
              <a:off x="626525" y="7015877"/>
              <a:ext cx="8217868" cy="122118"/>
              <a:chOff x="-1" y="0"/>
              <a:chExt cx="8217867" cy="122117"/>
            </a:xfrm>
          </p:grpSpPr>
          <p:cxnSp>
            <p:nvCxnSpPr>
              <p:cNvPr id="12" name="Google Shape;12;p22"/>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13" name="Google Shape;13;p22"/>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14" name="Google Shape;14;p22"/>
              <p:cNvGrpSpPr/>
              <p:nvPr/>
            </p:nvGrpSpPr>
            <p:grpSpPr>
              <a:xfrm>
                <a:off x="5247193" y="0"/>
                <a:ext cx="457203" cy="122117"/>
                <a:chOff x="-1" y="0"/>
                <a:chExt cx="457202" cy="122116"/>
              </a:xfrm>
            </p:grpSpPr>
            <p:cxnSp>
              <p:nvCxnSpPr>
                <p:cNvPr id="15" name="Google Shape;15;p22"/>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6" name="Google Shape;16;p22"/>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17" name="Google Shape;17;p22"/>
              <p:cNvGrpSpPr/>
              <p:nvPr/>
            </p:nvGrpSpPr>
            <p:grpSpPr>
              <a:xfrm>
                <a:off x="2503992" y="0"/>
                <a:ext cx="457203" cy="122117"/>
                <a:chOff x="-1" y="0"/>
                <a:chExt cx="457202" cy="122116"/>
              </a:xfrm>
            </p:grpSpPr>
            <p:cxnSp>
              <p:nvCxnSpPr>
                <p:cNvPr id="18" name="Google Shape;18;p22"/>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19" name="Google Shape;19;p22"/>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20" name="Google Shape;20;p22"/>
            <p:cNvGrpSpPr/>
            <p:nvPr/>
          </p:nvGrpSpPr>
          <p:grpSpPr>
            <a:xfrm>
              <a:off x="626525" y="0"/>
              <a:ext cx="8217868" cy="122118"/>
              <a:chOff x="-1" y="0"/>
              <a:chExt cx="8217867" cy="122117"/>
            </a:xfrm>
          </p:grpSpPr>
          <p:cxnSp>
            <p:nvCxnSpPr>
              <p:cNvPr id="21" name="Google Shape;21;p22"/>
              <p:cNvCxnSpPr/>
              <p:nvPr/>
            </p:nvCxnSpPr>
            <p:spPr>
              <a:xfrm flipH="1">
                <a:off x="-1" y="0"/>
                <a:ext cx="1" cy="122116"/>
              </a:xfrm>
              <a:prstGeom prst="straightConnector1">
                <a:avLst/>
              </a:prstGeom>
              <a:noFill/>
              <a:ln w="9525" cap="flat" cmpd="sng">
                <a:solidFill>
                  <a:srgbClr val="000000"/>
                </a:solidFill>
                <a:prstDash val="dot"/>
                <a:round/>
                <a:headEnd type="none" w="sm" len="sm"/>
                <a:tailEnd type="none" w="sm" len="sm"/>
              </a:ln>
            </p:spPr>
          </p:cxnSp>
          <p:cxnSp>
            <p:nvCxnSpPr>
              <p:cNvPr id="22" name="Google Shape;22;p22"/>
              <p:cNvCxnSpPr/>
              <p:nvPr/>
            </p:nvCxnSpPr>
            <p:spPr>
              <a:xfrm>
                <a:off x="8217865" y="0"/>
                <a:ext cx="1" cy="122116"/>
              </a:xfrm>
              <a:prstGeom prst="straightConnector1">
                <a:avLst/>
              </a:prstGeom>
              <a:noFill/>
              <a:ln w="9525" cap="flat" cmpd="sng">
                <a:solidFill>
                  <a:srgbClr val="000000"/>
                </a:solidFill>
                <a:prstDash val="dot"/>
                <a:round/>
                <a:headEnd type="none" w="sm" len="sm"/>
                <a:tailEnd type="none" w="sm" len="sm"/>
              </a:ln>
            </p:spPr>
          </p:cxnSp>
          <p:grpSp>
            <p:nvGrpSpPr>
              <p:cNvPr id="23" name="Google Shape;23;p22"/>
              <p:cNvGrpSpPr/>
              <p:nvPr/>
            </p:nvGrpSpPr>
            <p:grpSpPr>
              <a:xfrm>
                <a:off x="5247193" y="0"/>
                <a:ext cx="457203" cy="122117"/>
                <a:chOff x="-1" y="0"/>
                <a:chExt cx="457202" cy="122116"/>
              </a:xfrm>
            </p:grpSpPr>
            <p:cxnSp>
              <p:nvCxnSpPr>
                <p:cNvPr id="24" name="Google Shape;24;p22"/>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25" name="Google Shape;25;p22"/>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nvGrpSpPr>
              <p:cNvPr id="26" name="Google Shape;26;p22"/>
              <p:cNvGrpSpPr/>
              <p:nvPr/>
            </p:nvGrpSpPr>
            <p:grpSpPr>
              <a:xfrm>
                <a:off x="2503992" y="0"/>
                <a:ext cx="457203" cy="122117"/>
                <a:chOff x="-1" y="0"/>
                <a:chExt cx="457202" cy="122116"/>
              </a:xfrm>
            </p:grpSpPr>
            <p:cxnSp>
              <p:nvCxnSpPr>
                <p:cNvPr id="27" name="Google Shape;27;p22"/>
                <p:cNvCxnSpPr/>
                <p:nvPr/>
              </p:nvCxnSpPr>
              <p:spPr>
                <a:xfrm>
                  <a:off x="457200" y="0"/>
                  <a:ext cx="1" cy="122116"/>
                </a:xfrm>
                <a:prstGeom prst="straightConnector1">
                  <a:avLst/>
                </a:prstGeom>
                <a:noFill/>
                <a:ln w="9525" cap="flat" cmpd="sng">
                  <a:solidFill>
                    <a:srgbClr val="000000"/>
                  </a:solidFill>
                  <a:prstDash val="dot"/>
                  <a:round/>
                  <a:headEnd type="none" w="sm" len="sm"/>
                  <a:tailEnd type="none" w="sm" len="sm"/>
                </a:ln>
              </p:spPr>
            </p:cxnSp>
            <p:cxnSp>
              <p:nvCxnSpPr>
                <p:cNvPr id="28" name="Google Shape;28;p22"/>
                <p:cNvCxnSpPr/>
                <p:nvPr/>
              </p:nvCxnSpPr>
              <p:spPr>
                <a:xfrm flipH="1">
                  <a:off x="-1" y="0"/>
                  <a:ext cx="2" cy="122116"/>
                </a:xfrm>
                <a:prstGeom prst="straightConnector1">
                  <a:avLst/>
                </a:prstGeom>
                <a:noFill/>
                <a:ln w="9525" cap="flat" cmpd="sng">
                  <a:solidFill>
                    <a:srgbClr val="000000"/>
                  </a:solidFill>
                  <a:prstDash val="dot"/>
                  <a:round/>
                  <a:headEnd type="none" w="sm" len="sm"/>
                  <a:tailEnd type="none" w="sm" len="sm"/>
                </a:ln>
              </p:spPr>
            </p:cxnSp>
          </p:grpSp>
        </p:grpSp>
        <p:grpSp>
          <p:nvGrpSpPr>
            <p:cNvPr id="29" name="Google Shape;29;p22"/>
            <p:cNvGrpSpPr/>
            <p:nvPr/>
          </p:nvGrpSpPr>
          <p:grpSpPr>
            <a:xfrm>
              <a:off x="0" y="1285058"/>
              <a:ext cx="122752" cy="5029137"/>
              <a:chOff x="0" y="-1"/>
              <a:chExt cx="122751" cy="5029136"/>
            </a:xfrm>
          </p:grpSpPr>
          <p:cxnSp>
            <p:nvCxnSpPr>
              <p:cNvPr id="30" name="Google Shape;30;p22"/>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31" name="Google Shape;31;p22"/>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32" name="Google Shape;32;p22"/>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33" name="Google Shape;33;p22"/>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34" name="Google Shape;34;p22"/>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35" name="Google Shape;35;p22"/>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nvGrpSpPr>
            <p:cNvPr id="36" name="Google Shape;36;p22"/>
            <p:cNvGrpSpPr/>
            <p:nvPr/>
          </p:nvGrpSpPr>
          <p:grpSpPr>
            <a:xfrm>
              <a:off x="9325378" y="1285058"/>
              <a:ext cx="122753" cy="5029137"/>
              <a:chOff x="0" y="-1"/>
              <a:chExt cx="122751" cy="5029136"/>
            </a:xfrm>
          </p:grpSpPr>
          <p:cxnSp>
            <p:nvCxnSpPr>
              <p:cNvPr id="37" name="Google Shape;37;p22"/>
              <p:cNvCxnSpPr/>
              <p:nvPr/>
            </p:nvCxnSpPr>
            <p:spPr>
              <a:xfrm rot="10800000">
                <a:off x="635" y="-1"/>
                <a:ext cx="122116" cy="2"/>
              </a:xfrm>
              <a:prstGeom prst="straightConnector1">
                <a:avLst/>
              </a:prstGeom>
              <a:noFill/>
              <a:ln w="9525" cap="flat" cmpd="sng">
                <a:solidFill>
                  <a:srgbClr val="000000"/>
                </a:solidFill>
                <a:prstDash val="dot"/>
                <a:round/>
                <a:headEnd type="none" w="sm" len="sm"/>
                <a:tailEnd type="none" w="sm" len="sm"/>
              </a:ln>
            </p:spPr>
          </p:cxnSp>
          <p:cxnSp>
            <p:nvCxnSpPr>
              <p:cNvPr id="38" name="Google Shape;38;p22"/>
              <p:cNvCxnSpPr/>
              <p:nvPr/>
            </p:nvCxnSpPr>
            <p:spPr>
              <a:xfrm flipH="1">
                <a:off x="635" y="457134"/>
                <a:ext cx="122116" cy="1"/>
              </a:xfrm>
              <a:prstGeom prst="straightConnector1">
                <a:avLst/>
              </a:prstGeom>
              <a:noFill/>
              <a:ln w="9525" cap="flat" cmpd="sng">
                <a:solidFill>
                  <a:srgbClr val="000000"/>
                </a:solidFill>
                <a:prstDash val="dot"/>
                <a:round/>
                <a:headEnd type="none" w="sm" len="sm"/>
                <a:tailEnd type="none" w="sm" len="sm"/>
              </a:ln>
            </p:spPr>
          </p:cxnSp>
          <p:cxnSp>
            <p:nvCxnSpPr>
              <p:cNvPr id="39" name="Google Shape;39;p22"/>
              <p:cNvCxnSpPr/>
              <p:nvPr/>
            </p:nvCxnSpPr>
            <p:spPr>
              <a:xfrm flipH="1">
                <a:off x="635" y="5029134"/>
                <a:ext cx="122116" cy="1"/>
              </a:xfrm>
              <a:prstGeom prst="straightConnector1">
                <a:avLst/>
              </a:prstGeom>
              <a:noFill/>
              <a:ln w="9525" cap="flat" cmpd="sng">
                <a:solidFill>
                  <a:srgbClr val="000000"/>
                </a:solidFill>
                <a:prstDash val="dot"/>
                <a:round/>
                <a:headEnd type="none" w="sm" len="sm"/>
                <a:tailEnd type="none" w="sm" len="sm"/>
              </a:ln>
            </p:spPr>
          </p:cxnSp>
          <p:cxnSp>
            <p:nvCxnSpPr>
              <p:cNvPr id="40" name="Google Shape;40;p22"/>
              <p:cNvCxnSpPr/>
              <p:nvPr/>
            </p:nvCxnSpPr>
            <p:spPr>
              <a:xfrm flipH="1">
                <a:off x="0" y="2933216"/>
                <a:ext cx="122114" cy="1"/>
              </a:xfrm>
              <a:prstGeom prst="straightConnector1">
                <a:avLst/>
              </a:prstGeom>
              <a:noFill/>
              <a:ln w="9525" cap="flat" cmpd="sng">
                <a:solidFill>
                  <a:srgbClr val="000000"/>
                </a:solidFill>
                <a:prstDash val="dot"/>
                <a:round/>
                <a:headEnd type="none" w="sm" len="sm"/>
                <a:tailEnd type="none" w="sm" len="sm"/>
              </a:ln>
            </p:spPr>
          </p:cxnSp>
          <p:cxnSp>
            <p:nvCxnSpPr>
              <p:cNvPr id="41" name="Google Shape;41;p22"/>
              <p:cNvCxnSpPr/>
              <p:nvPr/>
            </p:nvCxnSpPr>
            <p:spPr>
              <a:xfrm flipH="1">
                <a:off x="0" y="2537015"/>
                <a:ext cx="122114" cy="1"/>
              </a:xfrm>
              <a:prstGeom prst="straightConnector1">
                <a:avLst/>
              </a:prstGeom>
              <a:noFill/>
              <a:ln w="9525" cap="flat" cmpd="sng">
                <a:solidFill>
                  <a:srgbClr val="000000"/>
                </a:solidFill>
                <a:prstDash val="dot"/>
                <a:round/>
                <a:headEnd type="none" w="sm" len="sm"/>
                <a:tailEnd type="none" w="sm" len="sm"/>
              </a:ln>
            </p:spPr>
          </p:cxnSp>
          <p:cxnSp>
            <p:nvCxnSpPr>
              <p:cNvPr id="42" name="Google Shape;42;p22"/>
              <p:cNvCxnSpPr/>
              <p:nvPr/>
            </p:nvCxnSpPr>
            <p:spPr>
              <a:xfrm flipH="1">
                <a:off x="0" y="4631449"/>
                <a:ext cx="122114" cy="1"/>
              </a:xfrm>
              <a:prstGeom prst="straightConnector1">
                <a:avLst/>
              </a:prstGeom>
              <a:noFill/>
              <a:ln w="9525" cap="flat" cmpd="sng">
                <a:solidFill>
                  <a:srgbClr val="000000"/>
                </a:solidFill>
                <a:prstDash val="dot"/>
                <a:round/>
                <a:headEnd type="none" w="sm" len="sm"/>
                <a:tailEnd type="none" w="sm" len="sm"/>
              </a:ln>
            </p:spPr>
          </p:cxnSp>
        </p:grpSp>
      </p:grpSp>
      <p:sp>
        <p:nvSpPr>
          <p:cNvPr id="43" name="Google Shape;43;p22"/>
          <p:cNvSpPr/>
          <p:nvPr/>
        </p:nvSpPr>
        <p:spPr>
          <a:xfrm>
            <a:off x="613" y="6323774"/>
            <a:ext cx="12221599" cy="546096"/>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 name="Google Shape;44;p22" descr="RGB_White-Seal_White-Mark_SC_Horizontal–400dpi.png"/>
          <p:cNvPicPr preferRelativeResize="0"/>
          <p:nvPr/>
        </p:nvPicPr>
        <p:blipFill rotWithShape="1">
          <a:blip r:embed="rId10">
            <a:alphaModFix/>
          </a:blip>
          <a:srcRect/>
          <a:stretch/>
        </p:blipFill>
        <p:spPr>
          <a:xfrm>
            <a:off x="222191" y="6457861"/>
            <a:ext cx="2093957" cy="263615"/>
          </a:xfrm>
          <a:prstGeom prst="rect">
            <a:avLst/>
          </a:prstGeom>
          <a:noFill/>
          <a:ln>
            <a:noFill/>
          </a:ln>
        </p:spPr>
      </p:pic>
      <p:sp>
        <p:nvSpPr>
          <p:cNvPr id="45" name="Google Shape;45;p22"/>
          <p:cNvSpPr txBox="1">
            <a:spLocks noGrp="1"/>
          </p:cNvSpPr>
          <p:nvPr>
            <p:ph type="title"/>
          </p:nvPr>
        </p:nvSpPr>
        <p:spPr>
          <a:xfrm>
            <a:off x="609600" y="274638"/>
            <a:ext cx="10972800" cy="1143001"/>
          </a:xfrm>
          <a:prstGeom prst="rect">
            <a:avLst/>
          </a:prstGeom>
          <a:solidFill>
            <a:srgbClr val="1F497D"/>
          </a:solidFill>
          <a:ln>
            <a:noFill/>
          </a:ln>
          <a:effectLst>
            <a:outerShdw blurRad="50800" dist="38100" dir="2700000" rotWithShape="0">
              <a:srgbClr val="000000">
                <a:alpha val="42352"/>
              </a:srgbClr>
            </a:outerShdw>
          </a:effectLst>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2pPr>
            <a:lvl3pPr marR="0" lvl="2"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3pPr>
            <a:lvl4pPr marR="0" lvl="3"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4pPr>
            <a:lvl5pPr marR="0" lvl="4"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5pPr>
            <a:lvl6pPr marR="0" lvl="5"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6pPr>
            <a:lvl7pPr marR="0" lvl="6"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7pPr>
            <a:lvl8pPr marR="0" lvl="7"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8pPr>
            <a:lvl9pPr marR="0" lvl="8" algn="ctr" rtl="0">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9pPr>
          </a:lstStyle>
          <a:p>
            <a:endParaRPr/>
          </a:p>
        </p:txBody>
      </p:sp>
      <p:sp>
        <p:nvSpPr>
          <p:cNvPr id="46" name="Google Shape;46;p22"/>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1pPr>
            <a:lvl2pPr marL="914400" marR="0" lvl="1" indent="-368300" algn="l" rtl="0">
              <a:lnSpc>
                <a:spcPct val="100000"/>
              </a:lnSpc>
              <a:spcBef>
                <a:spcPts val="500"/>
              </a:spcBef>
              <a:spcAft>
                <a:spcPts val="0"/>
              </a:spcAft>
              <a:buClr>
                <a:srgbClr val="1F497D"/>
              </a:buClr>
              <a:buSzPts val="2200"/>
              <a:buFont typeface="Arial"/>
              <a:buChar char="o"/>
              <a:defRPr sz="2200" b="0" i="0" u="none" strike="noStrike" cap="none">
                <a:solidFill>
                  <a:srgbClr val="1F497D"/>
                </a:solidFill>
                <a:latin typeface="Libre Franklin Medium"/>
                <a:ea typeface="Libre Franklin Medium"/>
                <a:cs typeface="Libre Franklin Medium"/>
                <a:sym typeface="Libre Franklin Medium"/>
              </a:defRPr>
            </a:lvl2pPr>
            <a:lvl3pPr marL="1371600" marR="0" lvl="2"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3pPr>
            <a:lvl4pPr marL="1828800" marR="0" lvl="3"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4pPr>
            <a:lvl5pPr marL="2286000" marR="0" lvl="4"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5pPr>
            <a:lvl6pPr marL="2743200" marR="0" lvl="5"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6pPr>
            <a:lvl7pPr marL="3200400" marR="0" lvl="6"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7pPr>
            <a:lvl8pPr marL="3657600" marR="0" lvl="7"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8pPr>
            <a:lvl9pPr marL="4114800" marR="0" lvl="8" indent="-368300" algn="l" rtl="0">
              <a:lnSpc>
                <a:spcPct val="100000"/>
              </a:lnSpc>
              <a:spcBef>
                <a:spcPts val="500"/>
              </a:spcBef>
              <a:spcAft>
                <a:spcPts val="0"/>
              </a:spcAft>
              <a:buClr>
                <a:srgbClr val="1F497D"/>
              </a:buClr>
              <a:buSzPts val="2200"/>
              <a:buFont typeface="Arial"/>
              <a:buChar char="•"/>
              <a:defRPr sz="2200" b="0" i="0" u="none" strike="noStrike" cap="none">
                <a:solidFill>
                  <a:srgbClr val="1F497D"/>
                </a:solidFill>
                <a:latin typeface="Libre Franklin Medium"/>
                <a:ea typeface="Libre Franklin Medium"/>
                <a:cs typeface="Libre Franklin Medium"/>
                <a:sym typeface="Libre Franklin Medium"/>
              </a:defRPr>
            </a:lvl9pPr>
          </a:lstStyle>
          <a:p>
            <a:endParaRPr/>
          </a:p>
        </p:txBody>
      </p:sp>
      <p:sp>
        <p:nvSpPr>
          <p:cNvPr id="47" name="Google Shape;47;p22"/>
          <p:cNvSpPr txBox="1">
            <a:spLocks noGrp="1"/>
          </p:cNvSpPr>
          <p:nvPr>
            <p:ph type="sldNum" idx="12"/>
          </p:nvPr>
        </p:nvSpPr>
        <p:spPr>
          <a:xfrm>
            <a:off x="8494587" y="6233241"/>
            <a:ext cx="243013" cy="24622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D4ECD7B6-1E97-EDCD-90D8-8EC6FF143B66}"/>
            </a:ext>
          </a:extLst>
        </p:cNvPr>
        <p:cNvGrpSpPr/>
        <p:nvPr/>
      </p:nvGrpSpPr>
      <p:grpSpPr>
        <a:xfrm>
          <a:off x="0" y="0"/>
          <a:ext cx="0" cy="0"/>
          <a:chOff x="0" y="0"/>
          <a:chExt cx="0" cy="0"/>
        </a:xfrm>
      </p:grpSpPr>
      <p:sp>
        <p:nvSpPr>
          <p:cNvPr id="183" name="Google Shape;183;p14">
            <a:extLst>
              <a:ext uri="{FF2B5EF4-FFF2-40B4-BE49-F238E27FC236}">
                <a16:creationId xmlns:a16="http://schemas.microsoft.com/office/drawing/2014/main" id="{3C322D01-9A81-87D3-3973-A5920D0BEF75}"/>
              </a:ext>
            </a:extLst>
          </p:cNvPr>
          <p:cNvSpPr txBox="1">
            <a:spLocks noGrp="1"/>
          </p:cNvSpPr>
          <p:nvPr>
            <p:ph type="body" idx="2"/>
          </p:nvPr>
        </p:nvSpPr>
        <p:spPr>
          <a:xfrm>
            <a:off x="923641" y="1313872"/>
            <a:ext cx="10510982" cy="4230255"/>
          </a:xfrm>
          <a:prstGeom prst="rect">
            <a:avLst/>
          </a:prstGeom>
          <a:noFill/>
          <a:ln>
            <a:noFill/>
          </a:ln>
        </p:spPr>
        <p:txBody>
          <a:bodyPr spcFirstLastPara="1" wrap="square" lIns="91425" tIns="45700" rIns="91425" bIns="45700" anchor="t" anchorCtr="0">
            <a:normAutofit fontScale="85000" lnSpcReduction="20000"/>
          </a:bodyPr>
          <a:lstStyle/>
          <a:p>
            <a:pPr marL="0" indent="0" algn="ctr">
              <a:spcBef>
                <a:spcPts val="0"/>
              </a:spcBef>
              <a:buSzPts val="6000"/>
              <a:buNone/>
            </a:pPr>
            <a:r>
              <a:rPr lang="en-US" sz="6000" dirty="0"/>
              <a:t>U.S. Higgs Factory Coordination Consortium for Accelerator</a:t>
            </a:r>
          </a:p>
          <a:p>
            <a:pPr marL="0" lvl="0" indent="0" algn="ctr" rtl="0">
              <a:spcBef>
                <a:spcPts val="0"/>
              </a:spcBef>
              <a:spcAft>
                <a:spcPts val="0"/>
              </a:spcAft>
              <a:buClr>
                <a:schemeClr val="lt1"/>
              </a:buClr>
              <a:buSzPts val="6000"/>
              <a:buNone/>
            </a:pPr>
            <a:endParaRPr lang="en-US" sz="6000" b="1" dirty="0"/>
          </a:p>
          <a:p>
            <a:pPr marL="0" lvl="0" indent="0" algn="ctr" rtl="0">
              <a:spcBef>
                <a:spcPts val="0"/>
              </a:spcBef>
              <a:spcAft>
                <a:spcPts val="0"/>
              </a:spcAft>
              <a:buClr>
                <a:schemeClr val="lt1"/>
              </a:buClr>
              <a:buSzPts val="6000"/>
              <a:buNone/>
            </a:pPr>
            <a:r>
              <a:rPr lang="en-US" sz="6000" b="1" dirty="0"/>
              <a:t>Magnet Systems Proposals</a:t>
            </a:r>
          </a:p>
          <a:p>
            <a:pPr marL="0" lvl="0" indent="0" algn="ctr" rtl="0">
              <a:spcBef>
                <a:spcPts val="0"/>
              </a:spcBef>
              <a:spcAft>
                <a:spcPts val="0"/>
              </a:spcAft>
              <a:buClr>
                <a:schemeClr val="lt1"/>
              </a:buClr>
              <a:buSzPts val="6000"/>
              <a:buNone/>
            </a:pPr>
            <a:endParaRPr lang="en-US" sz="6000" b="1" dirty="0"/>
          </a:p>
          <a:p>
            <a:pPr marL="0" lvl="0" indent="0" algn="ctr" rtl="0">
              <a:spcBef>
                <a:spcPts val="0"/>
              </a:spcBef>
              <a:spcAft>
                <a:spcPts val="0"/>
              </a:spcAft>
              <a:buClr>
                <a:schemeClr val="lt1"/>
              </a:buClr>
              <a:buSzPts val="6000"/>
              <a:buNone/>
            </a:pPr>
            <a:endParaRPr lang="en-US" sz="2800" b="1" dirty="0"/>
          </a:p>
          <a:p>
            <a:pPr marL="0" lvl="0" indent="0" algn="ctr" rtl="0">
              <a:spcBef>
                <a:spcPts val="0"/>
              </a:spcBef>
              <a:spcAft>
                <a:spcPts val="0"/>
              </a:spcAft>
              <a:buClr>
                <a:schemeClr val="lt1"/>
              </a:buClr>
              <a:buSzPts val="6000"/>
              <a:buNone/>
            </a:pPr>
            <a:r>
              <a:rPr lang="en-US" sz="2800" dirty="0"/>
              <a:t>July 30, 2025</a:t>
            </a:r>
          </a:p>
          <a:p>
            <a:pPr marL="0" lvl="0" indent="0" algn="ctr" rtl="0">
              <a:spcBef>
                <a:spcPts val="0"/>
              </a:spcBef>
              <a:spcAft>
                <a:spcPts val="0"/>
              </a:spcAft>
              <a:buClr>
                <a:schemeClr val="lt1"/>
              </a:buClr>
              <a:buSzPts val="6000"/>
              <a:buNone/>
            </a:pPr>
            <a:endParaRPr lang="en-US" sz="2800" b="1" dirty="0"/>
          </a:p>
          <a:p>
            <a:pPr marL="0" lvl="0" indent="0" algn="ctr" rtl="0">
              <a:spcBef>
                <a:spcPts val="0"/>
              </a:spcBef>
              <a:spcAft>
                <a:spcPts val="0"/>
              </a:spcAft>
              <a:buClr>
                <a:schemeClr val="lt1"/>
              </a:buClr>
              <a:buSzPts val="6000"/>
              <a:buNone/>
            </a:pPr>
            <a:endParaRPr dirty="0"/>
          </a:p>
        </p:txBody>
      </p:sp>
      <p:pic>
        <p:nvPicPr>
          <p:cNvPr id="2" name="Google Shape;117;p5">
            <a:extLst>
              <a:ext uri="{FF2B5EF4-FFF2-40B4-BE49-F238E27FC236}">
                <a16:creationId xmlns:a16="http://schemas.microsoft.com/office/drawing/2014/main" id="{B3B845E5-BA96-2E23-FF09-D68477090ADF}"/>
              </a:ext>
            </a:extLst>
          </p:cNvPr>
          <p:cNvPicPr preferRelativeResize="0"/>
          <p:nvPr/>
        </p:nvPicPr>
        <p:blipFill rotWithShape="1">
          <a:blip r:embed="rId3">
            <a:alphaModFix/>
          </a:blip>
          <a:srcRect/>
          <a:stretch/>
        </p:blipFill>
        <p:spPr>
          <a:xfrm>
            <a:off x="5113846" y="6334609"/>
            <a:ext cx="2017714" cy="340169"/>
          </a:xfrm>
          <a:prstGeom prst="rect">
            <a:avLst/>
          </a:prstGeom>
          <a:noFill/>
          <a:ln>
            <a:noFill/>
          </a:ln>
        </p:spPr>
      </p:pic>
    </p:spTree>
    <p:extLst>
      <p:ext uri="{BB962C8B-B14F-4D97-AF65-F5344CB8AC3E}">
        <p14:creationId xmlns:p14="http://schemas.microsoft.com/office/powerpoint/2010/main" val="114212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B5A599C5-E20A-B6D9-D57D-31A97745A911}"/>
            </a:ext>
          </a:extLst>
        </p:cNvPr>
        <p:cNvGrpSpPr/>
        <p:nvPr/>
      </p:nvGrpSpPr>
      <p:grpSpPr>
        <a:xfrm>
          <a:off x="0" y="0"/>
          <a:ext cx="0" cy="0"/>
          <a:chOff x="0" y="0"/>
          <a:chExt cx="0" cy="0"/>
        </a:xfrm>
      </p:grpSpPr>
      <p:sp>
        <p:nvSpPr>
          <p:cNvPr id="423" name="Google Shape;423;g11845b1caf3_6_7">
            <a:extLst>
              <a:ext uri="{FF2B5EF4-FFF2-40B4-BE49-F238E27FC236}">
                <a16:creationId xmlns:a16="http://schemas.microsoft.com/office/drawing/2014/main" id="{71F78CDF-158B-EE29-51CD-8504C007FE20}"/>
              </a:ext>
            </a:extLst>
          </p:cNvPr>
          <p:cNvSpPr txBox="1"/>
          <p:nvPr/>
        </p:nvSpPr>
        <p:spPr>
          <a:xfrm>
            <a:off x="156242" y="6488"/>
            <a:ext cx="11928182" cy="7078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4000"/>
              <a:buFont typeface="Libre Franklin"/>
              <a:buNone/>
            </a:pPr>
            <a:r>
              <a:rPr lang="en-US" sz="4000" b="1" dirty="0">
                <a:solidFill>
                  <a:srgbClr val="FFFFFF"/>
                </a:solidFill>
                <a:latin typeface="Libre Franklin"/>
                <a:sym typeface="Libre Franklin"/>
              </a:rPr>
              <a:t>Meeting Agenda</a:t>
            </a:r>
            <a:endParaRPr sz="1400" b="0" i="0" u="none" strike="noStrike" cap="none" dirty="0">
              <a:solidFill>
                <a:srgbClr val="000000"/>
              </a:solidFill>
              <a:latin typeface="Arial"/>
              <a:ea typeface="Arial"/>
              <a:cs typeface="Arial"/>
              <a:sym typeface="Arial"/>
            </a:endParaRPr>
          </a:p>
        </p:txBody>
      </p:sp>
      <p:sp>
        <p:nvSpPr>
          <p:cNvPr id="2" name="Google Shape;405;g11845b1caf3_6_0">
            <a:extLst>
              <a:ext uri="{FF2B5EF4-FFF2-40B4-BE49-F238E27FC236}">
                <a16:creationId xmlns:a16="http://schemas.microsoft.com/office/drawing/2014/main" id="{8B546F3F-B24D-1018-8C9D-1032A9C5A8F4}"/>
              </a:ext>
            </a:extLst>
          </p:cNvPr>
          <p:cNvSpPr txBox="1">
            <a:spLocks noGrp="1"/>
          </p:cNvSpPr>
          <p:nvPr>
            <p:ph type="sldNum" idx="12"/>
          </p:nvPr>
        </p:nvSpPr>
        <p:spPr>
          <a:xfrm>
            <a:off x="11559702" y="6465146"/>
            <a:ext cx="524722" cy="246181"/>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898989"/>
              </a:buClr>
              <a:buSzPts val="1000"/>
              <a:buFont typeface="Libre Franklin"/>
              <a:buNone/>
            </a:pPr>
            <a:fld id="{00000000-1234-1234-1234-123412341234}" type="slidenum">
              <a:rPr lang="en-US" sz="1000" b="0" i="0" u="none" strike="noStrike" cap="none">
                <a:solidFill>
                  <a:schemeClr val="bg1"/>
                </a:solidFill>
                <a:latin typeface="Libre Franklin"/>
                <a:ea typeface="Libre Franklin"/>
                <a:cs typeface="Libre Franklin"/>
                <a:sym typeface="Libre Franklin"/>
              </a:rPr>
              <a:t>2</a:t>
            </a:fld>
            <a:endParaRPr sz="1000" b="0" i="0" u="none" strike="noStrike" cap="none" dirty="0">
              <a:solidFill>
                <a:schemeClr val="bg1"/>
              </a:solidFill>
              <a:latin typeface="Libre Franklin"/>
              <a:ea typeface="Libre Franklin"/>
              <a:cs typeface="Libre Franklin"/>
              <a:sym typeface="Libre Franklin"/>
            </a:endParaRPr>
          </a:p>
        </p:txBody>
      </p:sp>
      <p:pic>
        <p:nvPicPr>
          <p:cNvPr id="15" name="Picture 14">
            <a:extLst>
              <a:ext uri="{FF2B5EF4-FFF2-40B4-BE49-F238E27FC236}">
                <a16:creationId xmlns:a16="http://schemas.microsoft.com/office/drawing/2014/main" id="{35DF783D-B35C-4E2B-6F18-E74D904D8A27}"/>
              </a:ext>
            </a:extLst>
          </p:cNvPr>
          <p:cNvPicPr>
            <a:picLocks noChangeAspect="1"/>
          </p:cNvPicPr>
          <p:nvPr/>
        </p:nvPicPr>
        <p:blipFill>
          <a:blip r:embed="rId3"/>
          <a:stretch>
            <a:fillRect/>
          </a:stretch>
        </p:blipFill>
        <p:spPr>
          <a:xfrm>
            <a:off x="8701208" y="4500431"/>
            <a:ext cx="3383216" cy="1490701"/>
          </a:xfrm>
          <a:prstGeom prst="rect">
            <a:avLst/>
          </a:prstGeom>
        </p:spPr>
      </p:pic>
      <p:pic>
        <p:nvPicPr>
          <p:cNvPr id="11" name="Picture 10">
            <a:extLst>
              <a:ext uri="{FF2B5EF4-FFF2-40B4-BE49-F238E27FC236}">
                <a16:creationId xmlns:a16="http://schemas.microsoft.com/office/drawing/2014/main" id="{745C1243-4F3C-CE1C-4BA7-E803A173D8C8}"/>
              </a:ext>
            </a:extLst>
          </p:cNvPr>
          <p:cNvPicPr>
            <a:picLocks noChangeAspect="1"/>
          </p:cNvPicPr>
          <p:nvPr/>
        </p:nvPicPr>
        <p:blipFill>
          <a:blip r:embed="rId4"/>
          <a:stretch>
            <a:fillRect/>
          </a:stretch>
        </p:blipFill>
        <p:spPr>
          <a:xfrm>
            <a:off x="8810920" y="1054420"/>
            <a:ext cx="3011143" cy="3105925"/>
          </a:xfrm>
          <a:prstGeom prst="rect">
            <a:avLst/>
          </a:prstGeom>
        </p:spPr>
      </p:pic>
      <p:pic>
        <p:nvPicPr>
          <p:cNvPr id="8" name="Picture 7">
            <a:extLst>
              <a:ext uri="{FF2B5EF4-FFF2-40B4-BE49-F238E27FC236}">
                <a16:creationId xmlns:a16="http://schemas.microsoft.com/office/drawing/2014/main" id="{98563AF1-63AF-51DD-3AE6-A0820F44C7AA}"/>
              </a:ext>
            </a:extLst>
          </p:cNvPr>
          <p:cNvPicPr>
            <a:picLocks noChangeAspect="1"/>
          </p:cNvPicPr>
          <p:nvPr/>
        </p:nvPicPr>
        <p:blipFill>
          <a:blip r:embed="rId5"/>
          <a:stretch>
            <a:fillRect/>
          </a:stretch>
        </p:blipFill>
        <p:spPr>
          <a:xfrm>
            <a:off x="369937" y="950118"/>
            <a:ext cx="8233550" cy="5244550"/>
          </a:xfrm>
          <a:prstGeom prst="rect">
            <a:avLst/>
          </a:prstGeom>
        </p:spPr>
      </p:pic>
    </p:spTree>
    <p:extLst>
      <p:ext uri="{BB962C8B-B14F-4D97-AF65-F5344CB8AC3E}">
        <p14:creationId xmlns:p14="http://schemas.microsoft.com/office/powerpoint/2010/main" val="131211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D86A0371-8340-6565-2A16-82DBE2D7B853}"/>
            </a:ext>
          </a:extLst>
        </p:cNvPr>
        <p:cNvGrpSpPr/>
        <p:nvPr/>
      </p:nvGrpSpPr>
      <p:grpSpPr>
        <a:xfrm>
          <a:off x="0" y="0"/>
          <a:ext cx="0" cy="0"/>
          <a:chOff x="0" y="0"/>
          <a:chExt cx="0" cy="0"/>
        </a:xfrm>
      </p:grpSpPr>
      <p:sp>
        <p:nvSpPr>
          <p:cNvPr id="423" name="Google Shape;423;g11845b1caf3_6_7">
            <a:extLst>
              <a:ext uri="{FF2B5EF4-FFF2-40B4-BE49-F238E27FC236}">
                <a16:creationId xmlns:a16="http://schemas.microsoft.com/office/drawing/2014/main" id="{07D88020-179A-8DB6-E934-D48A2C402C11}"/>
              </a:ext>
            </a:extLst>
          </p:cNvPr>
          <p:cNvSpPr txBox="1"/>
          <p:nvPr/>
        </p:nvSpPr>
        <p:spPr>
          <a:xfrm>
            <a:off x="156242" y="6488"/>
            <a:ext cx="11928182" cy="7078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4000"/>
              <a:buFont typeface="Libre Franklin"/>
              <a:buNone/>
            </a:pPr>
            <a:r>
              <a:rPr lang="en-US" sz="4000" b="1" dirty="0">
                <a:solidFill>
                  <a:srgbClr val="FFFFFF"/>
                </a:solidFill>
                <a:latin typeface="Libre Franklin"/>
                <a:sym typeface="Libre Franklin"/>
              </a:rPr>
              <a:t>US Higgs Factory </a:t>
            </a:r>
            <a:r>
              <a:rPr lang="en-US" sz="4000" b="1">
                <a:solidFill>
                  <a:srgbClr val="FFFFFF"/>
                </a:solidFill>
                <a:latin typeface="Libre Franklin"/>
                <a:sym typeface="Libre Franklin"/>
              </a:rPr>
              <a:t>Coordination Consortium</a:t>
            </a:r>
            <a:endParaRPr sz="1400" b="0" i="0" u="none" strike="noStrike" cap="none" dirty="0">
              <a:solidFill>
                <a:srgbClr val="000000"/>
              </a:solidFill>
              <a:latin typeface="Arial"/>
              <a:ea typeface="Arial"/>
              <a:cs typeface="Arial"/>
              <a:sym typeface="Arial"/>
            </a:endParaRPr>
          </a:p>
        </p:txBody>
      </p:sp>
      <p:sp>
        <p:nvSpPr>
          <p:cNvPr id="2" name="Google Shape;405;g11845b1caf3_6_0">
            <a:extLst>
              <a:ext uri="{FF2B5EF4-FFF2-40B4-BE49-F238E27FC236}">
                <a16:creationId xmlns:a16="http://schemas.microsoft.com/office/drawing/2014/main" id="{80A409CF-683C-FD73-DF74-91CF8A89EA74}"/>
              </a:ext>
            </a:extLst>
          </p:cNvPr>
          <p:cNvSpPr txBox="1">
            <a:spLocks noGrp="1"/>
          </p:cNvSpPr>
          <p:nvPr>
            <p:ph type="sldNum" idx="12"/>
          </p:nvPr>
        </p:nvSpPr>
        <p:spPr>
          <a:xfrm>
            <a:off x="11559702" y="6465146"/>
            <a:ext cx="524722" cy="246181"/>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898989"/>
              </a:buClr>
              <a:buSzPts val="1000"/>
              <a:buFont typeface="Libre Franklin"/>
              <a:buNone/>
            </a:pPr>
            <a:fld id="{00000000-1234-1234-1234-123412341234}" type="slidenum">
              <a:rPr lang="en-US" sz="1000" b="0" i="0" u="none" strike="noStrike" cap="none">
                <a:solidFill>
                  <a:schemeClr val="bg1"/>
                </a:solidFill>
                <a:latin typeface="Libre Franklin"/>
                <a:ea typeface="Libre Franklin"/>
                <a:cs typeface="Libre Franklin"/>
                <a:sym typeface="Libre Franklin"/>
              </a:rPr>
              <a:t>3</a:t>
            </a:fld>
            <a:endParaRPr sz="1000" b="0" i="0" u="none" strike="noStrike" cap="none" dirty="0">
              <a:solidFill>
                <a:schemeClr val="bg1"/>
              </a:solidFill>
              <a:latin typeface="Libre Franklin"/>
              <a:ea typeface="Libre Franklin"/>
              <a:cs typeface="Libre Franklin"/>
              <a:sym typeface="Libre Franklin"/>
            </a:endParaRPr>
          </a:p>
        </p:txBody>
      </p:sp>
      <p:sp>
        <p:nvSpPr>
          <p:cNvPr id="7" name="Google Shape;180;p32">
            <a:extLst>
              <a:ext uri="{FF2B5EF4-FFF2-40B4-BE49-F238E27FC236}">
                <a16:creationId xmlns:a16="http://schemas.microsoft.com/office/drawing/2014/main" id="{D47392EE-791F-3572-5104-DEF72E519CDB}"/>
              </a:ext>
            </a:extLst>
          </p:cNvPr>
          <p:cNvSpPr txBox="1"/>
          <p:nvPr/>
        </p:nvSpPr>
        <p:spPr>
          <a:xfrm>
            <a:off x="7464300" y="3107350"/>
            <a:ext cx="1557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rgbClr val="A61C00"/>
                </a:solidFill>
                <a:highlight>
                  <a:srgbClr val="FFF2CC"/>
                </a:highlight>
                <a:latin typeface="Calibri"/>
                <a:ea typeface="Calibri"/>
                <a:cs typeface="Calibri"/>
                <a:sym typeface="Calibri"/>
              </a:rPr>
              <a:t>Accelerator (ACC)</a:t>
            </a:r>
            <a:endParaRPr sz="1300" dirty="0">
              <a:solidFill>
                <a:srgbClr val="A61C00"/>
              </a:solidFill>
              <a:highlight>
                <a:srgbClr val="FFF2CC"/>
              </a:highlight>
              <a:latin typeface="Calibri"/>
              <a:ea typeface="Calibri"/>
              <a:cs typeface="Calibri"/>
              <a:sym typeface="Calibri"/>
            </a:endParaRPr>
          </a:p>
        </p:txBody>
      </p:sp>
      <p:pic>
        <p:nvPicPr>
          <p:cNvPr id="9" name="Picture 8">
            <a:extLst>
              <a:ext uri="{FF2B5EF4-FFF2-40B4-BE49-F238E27FC236}">
                <a16:creationId xmlns:a16="http://schemas.microsoft.com/office/drawing/2014/main" id="{090F77C6-D013-0117-6219-07A1BACE2B2B}"/>
              </a:ext>
            </a:extLst>
          </p:cNvPr>
          <p:cNvPicPr>
            <a:picLocks noChangeAspect="1"/>
          </p:cNvPicPr>
          <p:nvPr/>
        </p:nvPicPr>
        <p:blipFill>
          <a:blip r:embed="rId3"/>
          <a:stretch>
            <a:fillRect/>
          </a:stretch>
        </p:blipFill>
        <p:spPr>
          <a:xfrm>
            <a:off x="5215756" y="915887"/>
            <a:ext cx="6343946" cy="5152725"/>
          </a:xfrm>
          <a:prstGeom prst="rect">
            <a:avLst/>
          </a:prstGeom>
        </p:spPr>
      </p:pic>
      <p:sp>
        <p:nvSpPr>
          <p:cNvPr id="10" name="Google Shape;424;g11845b1caf3_6_7">
            <a:extLst>
              <a:ext uri="{FF2B5EF4-FFF2-40B4-BE49-F238E27FC236}">
                <a16:creationId xmlns:a16="http://schemas.microsoft.com/office/drawing/2014/main" id="{B02D2E44-18AD-D4CA-7F1B-9EDE282635DA}"/>
              </a:ext>
            </a:extLst>
          </p:cNvPr>
          <p:cNvSpPr txBox="1">
            <a:spLocks noGrp="1"/>
          </p:cNvSpPr>
          <p:nvPr>
            <p:ph type="body" idx="1"/>
          </p:nvPr>
        </p:nvSpPr>
        <p:spPr>
          <a:xfrm>
            <a:off x="510390" y="975239"/>
            <a:ext cx="4334528" cy="5034020"/>
          </a:xfrm>
          <a:prstGeom prst="rect">
            <a:avLst/>
          </a:prstGeom>
          <a:noFill/>
          <a:ln>
            <a:noFill/>
          </a:ln>
        </p:spPr>
        <p:txBody>
          <a:bodyPr spcFirstLastPara="1" wrap="square" lIns="45700" tIns="45700" rIns="45700" bIns="45700" anchor="t" anchorCtr="0">
            <a:normAutofit lnSpcReduction="10000"/>
          </a:bodyPr>
          <a:lstStyle/>
          <a:p>
            <a:pPr marL="342900" indent="-342900">
              <a:lnSpc>
                <a:spcPct val="150000"/>
              </a:lnSpc>
              <a:spcBef>
                <a:spcPts val="0"/>
              </a:spcBef>
            </a:pPr>
            <a:r>
              <a:rPr lang="en-US" sz="1900" dirty="0">
                <a:solidFill>
                  <a:srgbClr val="0070C0"/>
                </a:solidFill>
                <a:latin typeface="Arial"/>
                <a:ea typeface="Arial"/>
                <a:cs typeface="Arial"/>
                <a:sym typeface="Arial"/>
              </a:rPr>
              <a:t>Created by DOE and NSF to provide strategic direction and leadership for the U.S. community to engage, shape, and thereby advance the development of the PED and Accelerator program for a potential future Higgs factory; and to ensure cooperation with our partners in the international program.</a:t>
            </a:r>
          </a:p>
          <a:p>
            <a:pPr marL="342900" indent="-342900">
              <a:lnSpc>
                <a:spcPct val="150000"/>
              </a:lnSpc>
              <a:spcBef>
                <a:spcPts val="0"/>
              </a:spcBef>
            </a:pPr>
            <a:r>
              <a:rPr lang="en-US" sz="1900" dirty="0">
                <a:solidFill>
                  <a:srgbClr val="0070C0"/>
                </a:solidFill>
                <a:latin typeface="Arial"/>
                <a:ea typeface="Arial"/>
                <a:cs typeface="Arial"/>
                <a:sym typeface="Arial"/>
              </a:rPr>
              <a:t>Led by Higgs Factory Steering Group (HFSC-PED &amp; HFSC-ACC)</a:t>
            </a:r>
          </a:p>
          <a:p>
            <a:pPr marL="342900" indent="-342900">
              <a:lnSpc>
                <a:spcPct val="150000"/>
              </a:lnSpc>
              <a:spcBef>
                <a:spcPts val="0"/>
              </a:spcBef>
            </a:pPr>
            <a:endParaRPr lang="en-US" b="0" i="0" u="none" strike="noStrike" dirty="0">
              <a:solidFill>
                <a:srgbClr val="212121"/>
              </a:solidFill>
              <a:latin typeface="Arial"/>
              <a:ea typeface="Arial"/>
              <a:cs typeface="Arial"/>
              <a:sym typeface="Arial"/>
            </a:endParaRPr>
          </a:p>
        </p:txBody>
      </p:sp>
    </p:spTree>
    <p:extLst>
      <p:ext uri="{BB962C8B-B14F-4D97-AF65-F5344CB8AC3E}">
        <p14:creationId xmlns:p14="http://schemas.microsoft.com/office/powerpoint/2010/main" val="270311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CFCB64B8-4F0C-6336-7AFC-28D89E70BE32}"/>
            </a:ext>
          </a:extLst>
        </p:cNvPr>
        <p:cNvGrpSpPr/>
        <p:nvPr/>
      </p:nvGrpSpPr>
      <p:grpSpPr>
        <a:xfrm>
          <a:off x="0" y="0"/>
          <a:ext cx="0" cy="0"/>
          <a:chOff x="0" y="0"/>
          <a:chExt cx="0" cy="0"/>
        </a:xfrm>
      </p:grpSpPr>
      <p:sp>
        <p:nvSpPr>
          <p:cNvPr id="423" name="Google Shape;423;g11845b1caf3_6_7">
            <a:extLst>
              <a:ext uri="{FF2B5EF4-FFF2-40B4-BE49-F238E27FC236}">
                <a16:creationId xmlns:a16="http://schemas.microsoft.com/office/drawing/2014/main" id="{D8833231-26A8-E189-C6E4-6A470773FD74}"/>
              </a:ext>
            </a:extLst>
          </p:cNvPr>
          <p:cNvSpPr txBox="1"/>
          <p:nvPr/>
        </p:nvSpPr>
        <p:spPr>
          <a:xfrm>
            <a:off x="156242" y="6488"/>
            <a:ext cx="11928182" cy="7078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4000"/>
              <a:buFont typeface="Libre Franklin"/>
              <a:buNone/>
            </a:pPr>
            <a:r>
              <a:rPr lang="en-US" sz="4000" b="1" dirty="0">
                <a:solidFill>
                  <a:srgbClr val="FFFFFF"/>
                </a:solidFill>
                <a:latin typeface="Libre Franklin"/>
                <a:sym typeface="Libre Franklin"/>
              </a:rPr>
              <a:t>Steering Committee Guidance on R&amp;D Plans</a:t>
            </a:r>
            <a:endParaRPr sz="1400" b="0" i="0" u="none" strike="noStrike" cap="none" dirty="0">
              <a:solidFill>
                <a:srgbClr val="000000"/>
              </a:solidFill>
              <a:latin typeface="Arial"/>
              <a:ea typeface="Arial"/>
              <a:cs typeface="Arial"/>
              <a:sym typeface="Arial"/>
            </a:endParaRPr>
          </a:p>
        </p:txBody>
      </p:sp>
      <p:sp>
        <p:nvSpPr>
          <p:cNvPr id="424" name="Google Shape;424;g11845b1caf3_6_7">
            <a:extLst>
              <a:ext uri="{FF2B5EF4-FFF2-40B4-BE49-F238E27FC236}">
                <a16:creationId xmlns:a16="http://schemas.microsoft.com/office/drawing/2014/main" id="{D8CD155B-3E2A-C530-E9BE-616B57EFAA9D}"/>
              </a:ext>
            </a:extLst>
          </p:cNvPr>
          <p:cNvSpPr txBox="1">
            <a:spLocks noGrp="1"/>
          </p:cNvSpPr>
          <p:nvPr>
            <p:ph type="body" idx="1"/>
          </p:nvPr>
        </p:nvSpPr>
        <p:spPr>
          <a:xfrm>
            <a:off x="591670" y="911990"/>
            <a:ext cx="10968032" cy="5034020"/>
          </a:xfrm>
          <a:prstGeom prst="rect">
            <a:avLst/>
          </a:prstGeom>
          <a:noFill/>
          <a:ln>
            <a:noFill/>
          </a:ln>
        </p:spPr>
        <p:txBody>
          <a:bodyPr spcFirstLastPara="1" wrap="square" lIns="45700" tIns="45700" rIns="45700" bIns="45700" anchor="t" anchorCtr="0">
            <a:normAutofit fontScale="92500"/>
          </a:bodyPr>
          <a:lstStyle/>
          <a:p>
            <a:pPr marL="342900" indent="-342900">
              <a:lnSpc>
                <a:spcPct val="150000"/>
              </a:lnSpc>
              <a:spcBef>
                <a:spcPts val="0"/>
              </a:spcBef>
            </a:pPr>
            <a:r>
              <a:rPr lang="en-US" dirty="0">
                <a:solidFill>
                  <a:srgbClr val="0070C0"/>
                </a:solidFill>
                <a:latin typeface="Arial"/>
                <a:ea typeface="Arial"/>
                <a:cs typeface="Arial"/>
                <a:sym typeface="Arial"/>
              </a:rPr>
              <a:t>Select a set of R&amp;D topics </a:t>
            </a:r>
            <a:r>
              <a:rPr lang="en-US" dirty="0">
                <a:solidFill>
                  <a:srgbClr val="212121"/>
                </a:solidFill>
                <a:latin typeface="Arial"/>
                <a:ea typeface="Arial"/>
                <a:cs typeface="Arial"/>
                <a:sym typeface="Arial"/>
              </a:rPr>
              <a:t>that will contribute to the Higgs Factory designs, augment core capabilities in the US and potentially lead to a significant role in a future construction project</a:t>
            </a:r>
          </a:p>
          <a:p>
            <a:pPr marL="342900" indent="-342900">
              <a:lnSpc>
                <a:spcPct val="150000"/>
              </a:lnSpc>
              <a:spcBef>
                <a:spcPts val="0"/>
              </a:spcBef>
            </a:pPr>
            <a:r>
              <a:rPr lang="en-US" dirty="0">
                <a:solidFill>
                  <a:srgbClr val="212121"/>
                </a:solidFill>
                <a:latin typeface="Arial"/>
                <a:ea typeface="Arial"/>
                <a:cs typeface="Arial"/>
                <a:sym typeface="Arial"/>
              </a:rPr>
              <a:t>Encourage the </a:t>
            </a:r>
            <a:r>
              <a:rPr lang="en-US" dirty="0">
                <a:solidFill>
                  <a:srgbClr val="0070C0"/>
                </a:solidFill>
                <a:latin typeface="Arial"/>
                <a:ea typeface="Arial"/>
                <a:cs typeface="Arial"/>
                <a:sym typeface="Arial"/>
              </a:rPr>
              <a:t>development of proposals </a:t>
            </a:r>
            <a:r>
              <a:rPr lang="en-US" dirty="0">
                <a:solidFill>
                  <a:srgbClr val="212121"/>
                </a:solidFill>
                <a:latin typeface="Arial"/>
                <a:ea typeface="Arial"/>
                <a:cs typeface="Arial"/>
                <a:sym typeface="Arial"/>
              </a:rPr>
              <a:t>from US participants for collaboration on the FCC-ee, LCF, or ILC within the L2 subject area</a:t>
            </a:r>
          </a:p>
          <a:p>
            <a:pPr marL="800100" lvl="1">
              <a:lnSpc>
                <a:spcPct val="150000"/>
              </a:lnSpc>
              <a:spcBef>
                <a:spcPts val="0"/>
              </a:spcBef>
              <a:buFont typeface="Arial" panose="020B0604020202020204" pitchFamily="34" charset="0"/>
              <a:buChar char="•"/>
            </a:pPr>
            <a:r>
              <a:rPr lang="en-US" i="1" dirty="0">
                <a:solidFill>
                  <a:srgbClr val="212121"/>
                </a:solidFill>
                <a:latin typeface="Arial"/>
                <a:ea typeface="Arial"/>
                <a:cs typeface="Arial"/>
                <a:sym typeface="Arial"/>
              </a:rPr>
              <a:t>Based on US expertise, capabilities and historical achievements</a:t>
            </a:r>
          </a:p>
          <a:p>
            <a:pPr marL="800100" lvl="1">
              <a:lnSpc>
                <a:spcPct val="150000"/>
              </a:lnSpc>
              <a:spcBef>
                <a:spcPts val="0"/>
              </a:spcBef>
              <a:buFont typeface="Arial" panose="020B0604020202020204" pitchFamily="34" charset="0"/>
              <a:buChar char="•"/>
            </a:pPr>
            <a:r>
              <a:rPr lang="en-US" dirty="0">
                <a:solidFill>
                  <a:srgbClr val="212121"/>
                </a:solidFill>
                <a:latin typeface="Arial"/>
                <a:ea typeface="Arial"/>
                <a:cs typeface="Arial"/>
                <a:sym typeface="Arial"/>
              </a:rPr>
              <a:t>Think about </a:t>
            </a:r>
            <a:r>
              <a:rPr lang="en-US" dirty="0">
                <a:solidFill>
                  <a:srgbClr val="0070C0"/>
                </a:solidFill>
                <a:latin typeface="Arial"/>
                <a:ea typeface="Arial"/>
                <a:cs typeface="Arial"/>
                <a:sym typeface="Arial"/>
              </a:rPr>
              <a:t>interplay with other L2s and PED </a:t>
            </a:r>
            <a:r>
              <a:rPr lang="en-US" dirty="0">
                <a:solidFill>
                  <a:srgbClr val="212121"/>
                </a:solidFill>
                <a:latin typeface="Arial"/>
                <a:ea typeface="Arial"/>
                <a:cs typeface="Arial"/>
                <a:sym typeface="Arial"/>
              </a:rPr>
              <a:t>and where joint projects can benefit both</a:t>
            </a:r>
          </a:p>
          <a:p>
            <a:pPr marL="800100" lvl="1">
              <a:lnSpc>
                <a:spcPct val="150000"/>
              </a:lnSpc>
              <a:spcBef>
                <a:spcPts val="0"/>
              </a:spcBef>
              <a:buFont typeface="Arial" panose="020B0604020202020204" pitchFamily="34" charset="0"/>
              <a:buChar char="•"/>
            </a:pPr>
            <a:r>
              <a:rPr lang="en-US" dirty="0">
                <a:solidFill>
                  <a:srgbClr val="0070C0"/>
                </a:solidFill>
                <a:latin typeface="Arial"/>
                <a:ea typeface="Arial"/>
                <a:cs typeface="Arial"/>
                <a:sym typeface="Arial"/>
              </a:rPr>
              <a:t>Work with project management </a:t>
            </a:r>
            <a:r>
              <a:rPr lang="en-US" dirty="0">
                <a:solidFill>
                  <a:srgbClr val="212121"/>
                </a:solidFill>
                <a:latin typeface="Arial"/>
                <a:ea typeface="Arial"/>
                <a:cs typeface="Arial"/>
                <a:sym typeface="Arial"/>
              </a:rPr>
              <a:t>to ensure our input is relevant and desired</a:t>
            </a:r>
          </a:p>
          <a:p>
            <a:pPr marL="800100" lvl="1">
              <a:lnSpc>
                <a:spcPct val="150000"/>
              </a:lnSpc>
              <a:spcBef>
                <a:spcPts val="0"/>
              </a:spcBef>
              <a:buFont typeface="Arial" panose="020B0604020202020204" pitchFamily="34" charset="0"/>
              <a:buChar char="•"/>
            </a:pPr>
            <a:r>
              <a:rPr lang="en-US" i="1" dirty="0">
                <a:solidFill>
                  <a:srgbClr val="212121"/>
                </a:solidFill>
                <a:latin typeface="Arial"/>
                <a:ea typeface="Arial"/>
                <a:cs typeface="Arial"/>
                <a:sym typeface="Arial"/>
              </a:rPr>
              <a:t>Contribute to FCC Feasibility Study and ILC Cost update</a:t>
            </a:r>
          </a:p>
          <a:p>
            <a:pPr marL="342900">
              <a:lnSpc>
                <a:spcPct val="150000"/>
              </a:lnSpc>
              <a:spcBef>
                <a:spcPts val="0"/>
              </a:spcBef>
              <a:buFont typeface="Arial" panose="020B0604020202020204" pitchFamily="34" charset="0"/>
              <a:buChar char="•"/>
            </a:pPr>
            <a:r>
              <a:rPr lang="en-US" b="0" i="0" u="none" strike="noStrike" dirty="0">
                <a:solidFill>
                  <a:srgbClr val="212121"/>
                </a:solidFill>
                <a:latin typeface="Arial"/>
                <a:ea typeface="Arial"/>
                <a:cs typeface="Arial"/>
                <a:sym typeface="Arial"/>
              </a:rPr>
              <a:t>Start to </a:t>
            </a:r>
            <a:r>
              <a:rPr lang="en-US" b="0" i="0" u="none" strike="noStrike" dirty="0">
                <a:solidFill>
                  <a:srgbClr val="0070C0"/>
                </a:solidFill>
                <a:latin typeface="Arial"/>
                <a:ea typeface="Arial"/>
                <a:cs typeface="Arial"/>
                <a:sym typeface="Arial"/>
              </a:rPr>
              <a:t>develop a list of possible tasks with rough funding levels</a:t>
            </a:r>
            <a:r>
              <a:rPr lang="en-US" b="0" i="0" u="none" strike="noStrike" dirty="0">
                <a:solidFill>
                  <a:srgbClr val="212121"/>
                </a:solidFill>
                <a:latin typeface="Arial"/>
                <a:ea typeface="Arial"/>
                <a:cs typeface="Arial"/>
                <a:sym typeface="Arial"/>
              </a:rPr>
              <a:t> </a:t>
            </a:r>
          </a:p>
        </p:txBody>
      </p:sp>
      <p:sp>
        <p:nvSpPr>
          <p:cNvPr id="2" name="Google Shape;405;g11845b1caf3_6_0">
            <a:extLst>
              <a:ext uri="{FF2B5EF4-FFF2-40B4-BE49-F238E27FC236}">
                <a16:creationId xmlns:a16="http://schemas.microsoft.com/office/drawing/2014/main" id="{BE7BC949-1020-080D-A2CE-BA3A1FF25D0F}"/>
              </a:ext>
            </a:extLst>
          </p:cNvPr>
          <p:cNvSpPr txBox="1">
            <a:spLocks noGrp="1"/>
          </p:cNvSpPr>
          <p:nvPr>
            <p:ph type="sldNum" idx="12"/>
          </p:nvPr>
        </p:nvSpPr>
        <p:spPr>
          <a:xfrm>
            <a:off x="11559702" y="6465146"/>
            <a:ext cx="524722" cy="246181"/>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898989"/>
              </a:buClr>
              <a:buSzPts val="1000"/>
              <a:buFont typeface="Libre Franklin"/>
              <a:buNone/>
            </a:pPr>
            <a:fld id="{00000000-1234-1234-1234-123412341234}" type="slidenum">
              <a:rPr lang="en-US" sz="1000" b="0" i="0" u="none" strike="noStrike" cap="none">
                <a:solidFill>
                  <a:schemeClr val="bg1"/>
                </a:solidFill>
                <a:latin typeface="Libre Franklin"/>
                <a:ea typeface="Libre Franklin"/>
                <a:cs typeface="Libre Franklin"/>
                <a:sym typeface="Libre Franklin"/>
              </a:rPr>
              <a:t>4</a:t>
            </a:fld>
            <a:endParaRPr sz="1000" b="0" i="0" u="none" strike="noStrike" cap="none" dirty="0">
              <a:solidFill>
                <a:schemeClr val="bg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57197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7B09B788-CBFD-E916-63E3-FEF03EA86E78}"/>
            </a:ext>
          </a:extLst>
        </p:cNvPr>
        <p:cNvGrpSpPr/>
        <p:nvPr/>
      </p:nvGrpSpPr>
      <p:grpSpPr>
        <a:xfrm>
          <a:off x="0" y="0"/>
          <a:ext cx="0" cy="0"/>
          <a:chOff x="0" y="0"/>
          <a:chExt cx="0" cy="0"/>
        </a:xfrm>
      </p:grpSpPr>
      <p:sp>
        <p:nvSpPr>
          <p:cNvPr id="423" name="Google Shape;423;g11845b1caf3_6_7">
            <a:extLst>
              <a:ext uri="{FF2B5EF4-FFF2-40B4-BE49-F238E27FC236}">
                <a16:creationId xmlns:a16="http://schemas.microsoft.com/office/drawing/2014/main" id="{11872037-CBF8-F0EB-BCFE-17523CC35414}"/>
              </a:ext>
            </a:extLst>
          </p:cNvPr>
          <p:cNvSpPr txBox="1"/>
          <p:nvPr/>
        </p:nvSpPr>
        <p:spPr>
          <a:xfrm>
            <a:off x="156242" y="6488"/>
            <a:ext cx="11928182" cy="70784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4000"/>
              <a:buFont typeface="Libre Franklin"/>
              <a:buNone/>
            </a:pPr>
            <a:r>
              <a:rPr lang="en-US" sz="4000" b="1" dirty="0">
                <a:solidFill>
                  <a:srgbClr val="FFFFFF"/>
                </a:solidFill>
                <a:latin typeface="Libre Franklin"/>
                <a:sym typeface="Libre Franklin"/>
              </a:rPr>
              <a:t>Current Status</a:t>
            </a:r>
            <a:endParaRPr sz="1400" b="0" i="0" u="none" strike="noStrike" cap="none" dirty="0">
              <a:solidFill>
                <a:srgbClr val="000000"/>
              </a:solidFill>
              <a:latin typeface="Arial"/>
              <a:ea typeface="Arial"/>
              <a:cs typeface="Arial"/>
              <a:sym typeface="Arial"/>
            </a:endParaRPr>
          </a:p>
        </p:txBody>
      </p:sp>
      <p:sp>
        <p:nvSpPr>
          <p:cNvPr id="2" name="Google Shape;405;g11845b1caf3_6_0">
            <a:extLst>
              <a:ext uri="{FF2B5EF4-FFF2-40B4-BE49-F238E27FC236}">
                <a16:creationId xmlns:a16="http://schemas.microsoft.com/office/drawing/2014/main" id="{E9B72914-1CDE-48B3-8CBE-FCFBC19C5D6C}"/>
              </a:ext>
            </a:extLst>
          </p:cNvPr>
          <p:cNvSpPr txBox="1">
            <a:spLocks noGrp="1"/>
          </p:cNvSpPr>
          <p:nvPr>
            <p:ph type="sldNum" idx="12"/>
          </p:nvPr>
        </p:nvSpPr>
        <p:spPr>
          <a:xfrm>
            <a:off x="11559702" y="6465146"/>
            <a:ext cx="524722" cy="246181"/>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898989"/>
              </a:buClr>
              <a:buSzPts val="1000"/>
              <a:buFont typeface="Libre Franklin"/>
              <a:buNone/>
            </a:pPr>
            <a:fld id="{00000000-1234-1234-1234-123412341234}" type="slidenum">
              <a:rPr lang="en-US" sz="1000" b="0" i="0" u="none" strike="noStrike" cap="none">
                <a:solidFill>
                  <a:schemeClr val="bg1"/>
                </a:solidFill>
                <a:latin typeface="Libre Franklin"/>
                <a:ea typeface="Libre Franklin"/>
                <a:cs typeface="Libre Franklin"/>
                <a:sym typeface="Libre Franklin"/>
              </a:rPr>
              <a:t>5</a:t>
            </a:fld>
            <a:endParaRPr sz="1000" b="0" i="0" u="none" strike="noStrike" cap="none" dirty="0">
              <a:solidFill>
                <a:schemeClr val="bg1"/>
              </a:solidFill>
              <a:latin typeface="Libre Franklin"/>
              <a:ea typeface="Libre Franklin"/>
              <a:cs typeface="Libre Franklin"/>
              <a:sym typeface="Libre Franklin"/>
            </a:endParaRPr>
          </a:p>
        </p:txBody>
      </p:sp>
      <p:sp>
        <p:nvSpPr>
          <p:cNvPr id="5" name="Google Shape;424;g11845b1caf3_6_7">
            <a:extLst>
              <a:ext uri="{FF2B5EF4-FFF2-40B4-BE49-F238E27FC236}">
                <a16:creationId xmlns:a16="http://schemas.microsoft.com/office/drawing/2014/main" id="{869F5CEB-47DD-26D4-2FC8-9C19760D2B24}"/>
              </a:ext>
            </a:extLst>
          </p:cNvPr>
          <p:cNvSpPr txBox="1">
            <a:spLocks noGrp="1"/>
          </p:cNvSpPr>
          <p:nvPr>
            <p:ph type="body" idx="1"/>
          </p:nvPr>
        </p:nvSpPr>
        <p:spPr>
          <a:xfrm>
            <a:off x="438374" y="951724"/>
            <a:ext cx="11315252" cy="5276032"/>
          </a:xfrm>
          <a:prstGeom prst="rect">
            <a:avLst/>
          </a:prstGeom>
          <a:noFill/>
          <a:ln>
            <a:noFill/>
          </a:ln>
        </p:spPr>
        <p:txBody>
          <a:bodyPr spcFirstLastPara="1" wrap="square" lIns="45700" tIns="45700" rIns="45700" bIns="45700" anchor="t" anchorCtr="0">
            <a:noAutofit/>
          </a:bodyPr>
          <a:lstStyle/>
          <a:p>
            <a:pPr marL="342900" marR="0" lvl="0" indent="-342900" algn="l" rtl="0">
              <a:spcBef>
                <a:spcPts val="0"/>
              </a:spcBef>
              <a:spcAft>
                <a:spcPts val="600"/>
              </a:spcAft>
              <a:buSzPts val="2400"/>
              <a:buFont typeface="Arial"/>
              <a:buChar char="•"/>
            </a:pPr>
            <a:r>
              <a:rPr lang="en-US" sz="1800" dirty="0">
                <a:solidFill>
                  <a:srgbClr val="212121"/>
                </a:solidFill>
                <a:latin typeface="Arial"/>
                <a:ea typeface="Arial"/>
                <a:cs typeface="Arial"/>
                <a:sym typeface="Arial"/>
              </a:rPr>
              <a:t>Established </a:t>
            </a:r>
            <a:r>
              <a:rPr lang="en-US" sz="1800" dirty="0">
                <a:solidFill>
                  <a:srgbClr val="0070C0"/>
                </a:solidFill>
                <a:latin typeface="Arial"/>
                <a:ea typeface="Arial"/>
                <a:cs typeface="Arial"/>
                <a:sym typeface="Arial"/>
              </a:rPr>
              <a:t>POCs with US magnet programs </a:t>
            </a:r>
            <a:r>
              <a:rPr lang="en-US" sz="1800" dirty="0">
                <a:solidFill>
                  <a:schemeClr val="tx1"/>
                </a:solidFill>
                <a:latin typeface="Arial"/>
                <a:ea typeface="Arial"/>
                <a:cs typeface="Arial"/>
                <a:sym typeface="Arial"/>
              </a:rPr>
              <a:t>to help us reach out to the community</a:t>
            </a:r>
          </a:p>
          <a:p>
            <a:pPr marL="800100" lvl="1">
              <a:spcBef>
                <a:spcPts val="0"/>
              </a:spcBef>
              <a:spcAft>
                <a:spcPts val="600"/>
              </a:spcAft>
              <a:buFont typeface="Arial" panose="020B0604020202020204" pitchFamily="34" charset="0"/>
              <a:buChar char="•"/>
            </a:pPr>
            <a:r>
              <a:rPr lang="en-US" sz="1800" dirty="0">
                <a:solidFill>
                  <a:srgbClr val="212121"/>
                </a:solidFill>
                <a:latin typeface="Arial"/>
                <a:ea typeface="Arial"/>
                <a:cs typeface="Arial"/>
                <a:sym typeface="Arial"/>
              </a:rPr>
              <a:t>Labs/Universities: BNL, FNAL, LBNL, TAMU, OSU, PPPL, FRIB/MSU, JLAB, ANL, ORNL, SLAC</a:t>
            </a:r>
          </a:p>
          <a:p>
            <a:pPr marL="800100" lvl="1">
              <a:spcBef>
                <a:spcPts val="0"/>
              </a:spcBef>
              <a:spcAft>
                <a:spcPts val="600"/>
              </a:spcAft>
              <a:buFont typeface="Arial" panose="020B0604020202020204" pitchFamily="34" charset="0"/>
              <a:buChar char="•"/>
            </a:pPr>
            <a:r>
              <a:rPr lang="en-US" sz="1800" dirty="0">
                <a:solidFill>
                  <a:srgbClr val="212121"/>
                </a:solidFill>
                <a:latin typeface="Arial"/>
                <a:ea typeface="Arial"/>
                <a:cs typeface="Arial"/>
                <a:sym typeface="Arial"/>
              </a:rPr>
              <a:t>Projects/Collaborations: MDP, HL-LHC AUP, USLUA, EIC, MC</a:t>
            </a:r>
          </a:p>
          <a:p>
            <a:pPr marL="342900" marR="0" lvl="0" indent="-342900" algn="l" rtl="0">
              <a:spcBef>
                <a:spcPts val="0"/>
              </a:spcBef>
              <a:spcAft>
                <a:spcPts val="600"/>
              </a:spcAft>
              <a:buSzPts val="2400"/>
              <a:buFont typeface="Arial"/>
              <a:buChar char="•"/>
            </a:pPr>
            <a:r>
              <a:rPr lang="en-US" sz="1800" dirty="0">
                <a:solidFill>
                  <a:schemeClr val="tx1"/>
                </a:solidFill>
                <a:latin typeface="Arial"/>
                <a:ea typeface="Arial"/>
                <a:cs typeface="Arial"/>
                <a:sym typeface="Arial"/>
              </a:rPr>
              <a:t>Established magnet POCs with FCC-ee and LC projects </a:t>
            </a:r>
          </a:p>
          <a:p>
            <a:pPr marL="342900" marR="0" lvl="0" indent="-342900" algn="l" rtl="0">
              <a:spcBef>
                <a:spcPts val="0"/>
              </a:spcBef>
              <a:spcAft>
                <a:spcPts val="600"/>
              </a:spcAft>
              <a:buSzPts val="2400"/>
              <a:buFont typeface="Arial"/>
              <a:buChar char="•"/>
            </a:pPr>
            <a:r>
              <a:rPr lang="en-US" sz="1800" dirty="0">
                <a:solidFill>
                  <a:schemeClr val="tx1"/>
                </a:solidFill>
                <a:latin typeface="Arial"/>
                <a:ea typeface="Arial"/>
                <a:cs typeface="Arial"/>
                <a:sym typeface="Arial"/>
              </a:rPr>
              <a:t>Solicited proposals in April with a deadline of June 13</a:t>
            </a:r>
          </a:p>
          <a:p>
            <a:pPr marL="800100" lvl="1">
              <a:spcBef>
                <a:spcPts val="0"/>
              </a:spcBef>
              <a:spcAft>
                <a:spcPts val="600"/>
              </a:spcAft>
              <a:buSzPts val="2400"/>
              <a:buFont typeface="Arial" panose="020B0604020202020204" pitchFamily="34" charset="0"/>
              <a:buChar char="•"/>
            </a:pPr>
            <a:r>
              <a:rPr lang="en-US" sz="1800" dirty="0">
                <a:solidFill>
                  <a:srgbClr val="0070C0"/>
                </a:solidFill>
                <a:latin typeface="Arial"/>
                <a:ea typeface="Arial"/>
                <a:cs typeface="Arial"/>
                <a:sym typeface="Arial"/>
              </a:rPr>
              <a:t>No established budget yet: goal was to support discussions with DOE on R&amp;D plans and funding levels</a:t>
            </a:r>
          </a:p>
          <a:p>
            <a:pPr marL="342900" marR="0" lvl="0" indent="-342900" algn="l" rtl="0">
              <a:spcBef>
                <a:spcPts val="0"/>
              </a:spcBef>
              <a:spcAft>
                <a:spcPts val="600"/>
              </a:spcAft>
              <a:buSzPts val="2400"/>
              <a:buFont typeface="Arial"/>
              <a:buChar char="•"/>
            </a:pPr>
            <a:r>
              <a:rPr lang="en-US" sz="1800" dirty="0">
                <a:solidFill>
                  <a:schemeClr val="tx1"/>
                </a:solidFill>
                <a:latin typeface="Arial"/>
                <a:ea typeface="Arial"/>
                <a:cs typeface="Arial"/>
                <a:sym typeface="Arial"/>
              </a:rPr>
              <a:t>Recent information is that </a:t>
            </a:r>
            <a:r>
              <a:rPr lang="en-US" sz="1800" dirty="0">
                <a:solidFill>
                  <a:srgbClr val="0070C0"/>
                </a:solidFill>
                <a:latin typeface="Arial"/>
                <a:ea typeface="Arial"/>
                <a:cs typeface="Arial"/>
                <a:sym typeface="Arial"/>
              </a:rPr>
              <a:t>there might be some end of year funding available in FY25</a:t>
            </a:r>
          </a:p>
          <a:p>
            <a:pPr marL="342900" marR="0" lvl="0" indent="-342900" algn="l" rtl="0">
              <a:spcBef>
                <a:spcPts val="0"/>
              </a:spcBef>
              <a:spcAft>
                <a:spcPts val="600"/>
              </a:spcAft>
              <a:buSzPts val="2400"/>
              <a:buFont typeface="Arial"/>
              <a:buChar char="•"/>
            </a:pPr>
            <a:r>
              <a:rPr lang="en-US" sz="1800" dirty="0">
                <a:solidFill>
                  <a:schemeClr val="tx1"/>
                </a:solidFill>
                <a:latin typeface="Arial"/>
                <a:ea typeface="Arial"/>
                <a:cs typeface="Arial"/>
                <a:sym typeface="Arial"/>
              </a:rPr>
              <a:t>Committee chairs requested that each L2 ranks their proposals based on the primary criteria:</a:t>
            </a:r>
          </a:p>
          <a:p>
            <a:pPr marL="800100" lvl="1">
              <a:spcBef>
                <a:spcPts val="0"/>
              </a:spcBef>
              <a:spcAft>
                <a:spcPts val="600"/>
              </a:spcAft>
              <a:buSzPts val="2400"/>
              <a:buFont typeface="Arial"/>
              <a:buChar char="•"/>
            </a:pPr>
            <a:r>
              <a:rPr lang="en-US" sz="1800" i="1" dirty="0">
                <a:solidFill>
                  <a:schemeClr val="tx1"/>
                </a:solidFill>
                <a:latin typeface="Arial"/>
                <a:ea typeface="Arial"/>
                <a:cs typeface="Arial"/>
                <a:sym typeface="Arial"/>
              </a:rPr>
              <a:t>Relevance to a future HF</a:t>
            </a:r>
          </a:p>
          <a:p>
            <a:pPr marL="800100" lvl="1">
              <a:spcBef>
                <a:spcPts val="0"/>
              </a:spcBef>
              <a:spcAft>
                <a:spcPts val="600"/>
              </a:spcAft>
              <a:buSzPts val="2400"/>
              <a:buFont typeface="Arial"/>
              <a:buChar char="•"/>
            </a:pPr>
            <a:r>
              <a:rPr lang="en-US" sz="1800" i="1" dirty="0">
                <a:solidFill>
                  <a:schemeClr val="tx1"/>
                </a:solidFill>
                <a:latin typeface="Arial"/>
                <a:ea typeface="Arial"/>
                <a:cs typeface="Arial"/>
                <a:sym typeface="Arial"/>
              </a:rPr>
              <a:t>Benefit to the US program</a:t>
            </a:r>
          </a:p>
          <a:p>
            <a:pPr marL="800100" lvl="1">
              <a:spcBef>
                <a:spcPts val="0"/>
              </a:spcBef>
              <a:spcAft>
                <a:spcPts val="600"/>
              </a:spcAft>
              <a:buSzPts val="2400"/>
              <a:buFont typeface="Arial"/>
              <a:buChar char="•"/>
            </a:pPr>
            <a:r>
              <a:rPr lang="en-US" sz="1800" i="1" dirty="0">
                <a:solidFill>
                  <a:schemeClr val="tx1"/>
                </a:solidFill>
                <a:latin typeface="Arial"/>
                <a:ea typeface="Arial"/>
                <a:cs typeface="Arial"/>
                <a:sym typeface="Arial"/>
              </a:rPr>
              <a:t>Interest from the HF projects</a:t>
            </a:r>
          </a:p>
          <a:p>
            <a:pPr marL="342900" indent="-342900">
              <a:spcBef>
                <a:spcPts val="0"/>
              </a:spcBef>
              <a:spcAft>
                <a:spcPts val="600"/>
              </a:spcAft>
            </a:pPr>
            <a:r>
              <a:rPr lang="en-US" sz="1800" dirty="0">
                <a:solidFill>
                  <a:srgbClr val="0070C0"/>
                </a:solidFill>
                <a:latin typeface="Arial"/>
                <a:ea typeface="Arial"/>
                <a:cs typeface="Arial"/>
                <a:sym typeface="Arial"/>
              </a:rPr>
              <a:t>Several proposals are at the boundary between L2s. </a:t>
            </a:r>
            <a:r>
              <a:rPr lang="en-US" sz="1800" dirty="0">
                <a:solidFill>
                  <a:schemeClr val="tx1"/>
                </a:solidFill>
                <a:latin typeface="Arial"/>
                <a:ea typeface="Arial"/>
                <a:cs typeface="Arial"/>
                <a:sym typeface="Arial"/>
              </a:rPr>
              <a:t>Today we review proposals that were formally submitted under magnets, but we plan to interact with other L2s (e.g. beam physics, MDI and sustainability) to help establish consistent processes and uniform evaluations</a:t>
            </a:r>
          </a:p>
          <a:p>
            <a:pPr marL="342900" indent="-342900">
              <a:spcBef>
                <a:spcPts val="0"/>
              </a:spcBef>
              <a:spcAft>
                <a:spcPts val="600"/>
              </a:spcAft>
            </a:pPr>
            <a:r>
              <a:rPr lang="en-US" sz="1800" dirty="0">
                <a:solidFill>
                  <a:schemeClr val="tx1"/>
                </a:solidFill>
                <a:latin typeface="Arial"/>
                <a:ea typeface="Arial"/>
                <a:cs typeface="Arial"/>
                <a:sym typeface="Arial"/>
              </a:rPr>
              <a:t>Participated in similar meeting to review MDI proposals on 7/15</a:t>
            </a:r>
          </a:p>
        </p:txBody>
      </p:sp>
    </p:spTree>
    <p:extLst>
      <p:ext uri="{BB962C8B-B14F-4D97-AF65-F5344CB8AC3E}">
        <p14:creationId xmlns:p14="http://schemas.microsoft.com/office/powerpoint/2010/main" val="205820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body" idx="2"/>
          </p:nvPr>
        </p:nvSpPr>
        <p:spPr>
          <a:xfrm>
            <a:off x="3947567" y="2260625"/>
            <a:ext cx="4350272" cy="183370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6000"/>
              <a:buNone/>
            </a:pPr>
            <a:r>
              <a:rPr lang="en-US" sz="6000" b="1"/>
              <a:t>Thank you</a:t>
            </a:r>
            <a:endParaRPr/>
          </a:p>
        </p:txBody>
      </p:sp>
      <p:pic>
        <p:nvPicPr>
          <p:cNvPr id="2" name="Google Shape;117;p5">
            <a:extLst>
              <a:ext uri="{FF2B5EF4-FFF2-40B4-BE49-F238E27FC236}">
                <a16:creationId xmlns:a16="http://schemas.microsoft.com/office/drawing/2014/main" id="{597C2ED0-54F1-05E3-83AB-DF2F5F2770F1}"/>
              </a:ext>
            </a:extLst>
          </p:cNvPr>
          <p:cNvPicPr preferRelativeResize="0"/>
          <p:nvPr/>
        </p:nvPicPr>
        <p:blipFill rotWithShape="1">
          <a:blip r:embed="rId3">
            <a:alphaModFix/>
          </a:blip>
          <a:srcRect/>
          <a:stretch/>
        </p:blipFill>
        <p:spPr>
          <a:xfrm>
            <a:off x="5113846" y="6334609"/>
            <a:ext cx="2017714" cy="340169"/>
          </a:xfrm>
          <a:prstGeom prst="rect">
            <a:avLst/>
          </a:prstGeom>
          <a:noFill/>
          <a:ln>
            <a:noFill/>
          </a:ln>
        </p:spPr>
      </p:pic>
    </p:spTree>
  </p:cSld>
  <p:clrMapOvr>
    <a:masterClrMapping/>
  </p:clrMapOvr>
</p:sld>
</file>

<file path=ppt/theme/theme1.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3267</TotalTime>
  <Words>419</Words>
  <Application>Microsoft Office PowerPoint</Application>
  <PresentationFormat>Widescreen</PresentationFormat>
  <Paragraphs>38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Libre Franklin</vt:lpstr>
      <vt:lpstr>Arial</vt:lpstr>
      <vt:lpstr>Calibri</vt:lpstr>
      <vt:lpstr>Libre Franklin Medium</vt:lpstr>
      <vt:lpstr>Times New Roman</vt:lpstr>
      <vt:lpstr>ATAP No Footer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dc:creator>
  <cp:lastModifiedBy>GianLuca Sabbi</cp:lastModifiedBy>
  <cp:revision>94</cp:revision>
  <dcterms:created xsi:type="dcterms:W3CDTF">2019-01-18T14:39:17Z</dcterms:created>
  <dcterms:modified xsi:type="dcterms:W3CDTF">2025-07-30T19:12:40Z</dcterms:modified>
</cp:coreProperties>
</file>