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833" r:id="rId3"/>
    <p:sldId id="834" r:id="rId4"/>
    <p:sldId id="8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07" d="100"/>
          <a:sy n="107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8/7/2025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MDP Materials FNAL Updates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Krave, C. English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7 August 2025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3A720F-3D8E-8ED8-AD5D-226E0B5B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Presentation at MDP Meeting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7564AA-52BA-57DC-FC3C-FE8E3DDC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December 17: It’s not that far away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A0CB4-E2F1-A220-9F5F-BDFFF26E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8/7/2025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BED5C-6ED7-0E49-1426-628A50F8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CFD44A2-F1F3-2F7F-3BE6-1F1947457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745906"/>
            <a:ext cx="6815137" cy="4907400"/>
          </a:xfrm>
        </p:spPr>
      </p:pic>
    </p:spTree>
    <p:extLst>
      <p:ext uri="{BB962C8B-B14F-4D97-AF65-F5344CB8AC3E}">
        <p14:creationId xmlns:p14="http://schemas.microsoft.com/office/powerpoint/2010/main" val="283646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D05A-893E-5B36-003F-515B6C9D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multifunction load probe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81419B-4968-9AE8-42E8-BD83B849D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7653" y="273050"/>
            <a:ext cx="4074357" cy="5853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0CC2C-EA86-59A5-E9A9-BA93EDD1B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Parts are arriving</a:t>
            </a:r>
          </a:p>
          <a:p>
            <a:r>
              <a:rPr lang="en-US" dirty="0"/>
              <a:t>Waiting on pushrod</a:t>
            </a:r>
          </a:p>
          <a:p>
            <a:endParaRPr lang="en-US" dirty="0"/>
          </a:p>
          <a:p>
            <a:r>
              <a:rPr lang="en-US" dirty="0"/>
              <a:t>Loading to 6000 </a:t>
            </a:r>
            <a:r>
              <a:rPr lang="en-US" dirty="0" err="1"/>
              <a:t>lbs</a:t>
            </a:r>
            <a:r>
              <a:rPr lang="en-US" dirty="0"/>
              <a:t> in LN2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C4367-64CB-1238-1D5A-43D0F26C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823C-070F-F107-8505-CD24018A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4ACB-7A69-D283-D64F-C2646198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3d printed materials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04A434-5C43-EC04-DA53-E6E69A4F3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73050"/>
            <a:ext cx="4377095" cy="29385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5D2D0-BDF5-4FF4-76CB-BFF8F9547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Added </a:t>
            </a:r>
            <a:r>
              <a:rPr lang="en-US" dirty="0" err="1"/>
              <a:t>Polymaker</a:t>
            </a:r>
            <a:r>
              <a:rPr lang="en-US" dirty="0"/>
              <a:t> PPS-GF</a:t>
            </a:r>
          </a:p>
          <a:p>
            <a:endParaRPr lang="en-US" dirty="0"/>
          </a:p>
          <a:p>
            <a:r>
              <a:rPr lang="en-US" dirty="0"/>
              <a:t>Soon to test bending strength at RT and 77K and refine CTE Measurements.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0F04F-23C9-698F-B9C0-7EFCB1FE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45CE9-E7EA-E263-D9FD-C64606F7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5022E-3368-6DD7-714C-B04711B65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91" y="3226867"/>
            <a:ext cx="4011084" cy="2751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2027EF-599D-F800-FE94-E8410664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429000"/>
            <a:ext cx="3578507" cy="26415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C7C777-B895-19EF-45B3-E8B8C4255561}"/>
              </a:ext>
            </a:extLst>
          </p:cNvPr>
          <p:cNvCxnSpPr/>
          <p:nvPr/>
        </p:nvCxnSpPr>
        <p:spPr>
          <a:xfrm>
            <a:off x="7086600" y="4876800"/>
            <a:ext cx="3886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9CBC5-A32A-DD6B-CFC0-0C8E083B7D22}"/>
              </a:ext>
            </a:extLst>
          </p:cNvPr>
          <p:cNvCxnSpPr/>
          <p:nvPr/>
        </p:nvCxnSpPr>
        <p:spPr>
          <a:xfrm>
            <a:off x="7086600" y="5004486"/>
            <a:ext cx="3886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A59C28-BB63-867E-2F31-D5CBD2E8B251}"/>
              </a:ext>
            </a:extLst>
          </p:cNvPr>
          <p:cNvSpPr txBox="1"/>
          <p:nvPr/>
        </p:nvSpPr>
        <p:spPr>
          <a:xfrm>
            <a:off x="10749337" y="4507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Aluminum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4FBB2-D783-380D-CE93-1CF862F1FBEE}"/>
              </a:ext>
            </a:extLst>
          </p:cNvPr>
          <p:cNvSpPr txBox="1"/>
          <p:nvPr/>
        </p:nvSpPr>
        <p:spPr>
          <a:xfrm>
            <a:off x="10685792" y="49769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344130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13</TotalTime>
  <Words>75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MDP Materials FNAL Updates</vt:lpstr>
      <vt:lpstr>Update Presentation at MDP Meeting</vt:lpstr>
      <vt:lpstr>Baby multifunction load probe</vt:lpstr>
      <vt:lpstr>Updates on 3d printed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Krave</dc:creator>
  <cp:lastModifiedBy>Steven Krave</cp:lastModifiedBy>
  <cp:revision>1</cp:revision>
  <dcterms:created xsi:type="dcterms:W3CDTF">2025-08-07T17:48:30Z</dcterms:created>
  <dcterms:modified xsi:type="dcterms:W3CDTF">2025-08-07T18:01:48Z</dcterms:modified>
</cp:coreProperties>
</file>