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A8EC-54C2-F044-9974-58C7D1654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7628C-02D3-EE41-8669-C075142C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E98C8-0C5F-2E47-AF48-C459A4E1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AA62A-ABFB-0D4D-8D7D-0DFD729D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2258C-5526-4D45-9449-79BCBCAE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9634-3A13-2243-B83A-4F6AE6F8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3C94E-3CBE-9546-822D-C3328B7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F90D-842F-7C40-B850-A3F8D0DE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C4E9C-C4B2-0C42-99C4-CFC422A6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42FD6-EEE2-F04D-A8D2-CBE3F039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9F455-73B3-3149-92CB-856EC3ED4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C609F-E5C3-CD41-8CCB-A1979A41E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73613-3D9B-2242-B7C8-0A985741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78FAC-166C-CC41-A38F-988D68B5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75A35-CE42-4441-BE57-DDB919C7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9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9852-22A3-7D45-AD22-0B084D8F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CD55-288E-B942-AB9F-EF8F8B72F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DBFF4-673E-1049-B4FC-F349730C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90CE0-D762-1E48-B0D4-E91283A2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DB7BE-E9A2-1A43-A57C-1383DC1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FB2F-F4BF-A64C-8042-0DD65D29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B68CE-F833-F14A-97AE-2DB2449F6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50D2-4B4A-8A42-B5B4-797E1274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D1A96-909C-4549-A7BF-817F6F0F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8524-AB24-1349-A326-03B73F6C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3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D76A-31E4-AB4A-A65B-688EF890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A50E-E32F-B241-8A46-C44D47151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A1D29-CA71-DA40-9F3C-58D77E0FB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2427D-0215-3845-8C5F-EDDAAA12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4AC44-4709-6B4F-AFD8-7F088B27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B7A54-54E2-204E-8B5E-B82E886E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1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4CBC-7944-884C-9B4B-E87E6EB5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D2B44-7EB7-824F-8C8C-52924D64C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A5426-9480-2A45-B9C1-E344DCAFE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FA656-B2DF-164B-8E2B-3A726AF1C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ABC2C-803E-DC46-B0F0-182B902D5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4456D-33D4-0845-B930-BBBC01A6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CA907-FC49-5642-915C-C651BE94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ACEA0-21E1-2E42-ABFC-C2F7CCFD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B5EB-37C6-744E-958B-5977B36D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4B2C2-748B-4240-ACF0-243D3B8F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4CCE0-F9F4-5B4C-9963-03071065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F8309-28B3-FF47-B5D6-A76A5172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76138-E021-9749-BC57-B8785F21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FDAD5-954B-D94C-A90B-530EA8B0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654F1-9623-8C45-9106-EE150C52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8C52-3F58-954E-9BBB-27366AF6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D5CE-4A96-C94B-8443-5796BBFB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95CEE-CD66-5F43-BE9E-500AD733C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33880-EF01-9341-AA5E-DD1DC9FC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28243-83FE-8D44-903C-43EF0E2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C4C90-6783-3143-859A-F6D962BB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F2F1-CE4F-934E-850F-856537F4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516F9-F1D6-F344-9B50-2E82CC946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3B44A-8D63-0D4F-93D5-51072F0AB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4683A-84F9-054B-9346-693D1893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C363B-094E-8144-9737-B55E993E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AF8D4-C8AC-6947-9D07-5980E395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5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434D3-FB4C-7D4E-84E3-A45DEFF4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10186-5E8C-814E-A449-BB83BB95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2B79-BF97-E949-A7EC-F8E4509F7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D2B1-F00D-0942-A8F2-9B81A363133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30A6C-2236-0749-98A9-BEC1733D2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3A0F2-1D43-974D-8F59-FE45CBB76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EF47-7BD4-8C4E-959F-31BA4D38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A6495-21C1-254D-96E5-749D5C81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858618"/>
            <a:ext cx="3153895" cy="314076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Upcoming DEI events.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Part of NSD's events-lists going forward.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13E94-771E-F248-8D35-9B683439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816" y="395422"/>
            <a:ext cx="7757984" cy="6053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Lambda Alliance Coffee Hour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Tuesday, December 10, 2019, 2:00, B54 Cafeteria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IDEA Brown Bag for Staff &amp; Supervisors*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Chief Diversity, Equity &amp; Inclusion Officer Lady </a:t>
            </a:r>
            <a:r>
              <a:rPr lang="en-US" sz="2400" dirty="0" err="1">
                <a:cs typeface="Arial" panose="020B0604020202020204" pitchFamily="34" charset="0"/>
              </a:rPr>
              <a:t>Idos</a:t>
            </a:r>
            <a:r>
              <a:rPr lang="en-US" sz="2400" dirty="0">
                <a:cs typeface="Arial" panose="020B0604020202020204" pitchFamily="34" charset="0"/>
              </a:rPr>
              <a:t> will lead an IDEA Brown Bag session for staff &amp; supervisors. This is a safe place to bring questions and feedback on IDEA at the Lab and how you can help shape the conversation. No reservations are required.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Tuesday, December 17, 2019, 12:00, 50B-4205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https://</a:t>
            </a:r>
            <a:r>
              <a:rPr lang="en-US" sz="2400" dirty="0" err="1">
                <a:cs typeface="Arial" panose="020B0604020202020204" pitchFamily="34" charset="0"/>
              </a:rPr>
              <a:t>lbnl.zoom.us</a:t>
            </a:r>
            <a:r>
              <a:rPr lang="en-US" sz="2400" dirty="0">
                <a:cs typeface="Arial" panose="020B0604020202020204" pitchFamily="34" charset="0"/>
              </a:rPr>
              <a:t>/j/972146371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Women in Science Speaker Series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Nicola </a:t>
            </a:r>
            <a:r>
              <a:rPr lang="en-US" sz="2400" dirty="0" err="1">
                <a:cs typeface="Arial" panose="020B0604020202020204" pitchFamily="34" charset="0"/>
              </a:rPr>
              <a:t>Spaldin</a:t>
            </a:r>
            <a:r>
              <a:rPr lang="en-US" sz="2400" dirty="0">
                <a:cs typeface="Arial" panose="020B0604020202020204" pitchFamily="34" charset="0"/>
              </a:rPr>
              <a:t>, Professor of Materials Theory at ETH Zurich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Known for her pioneering research on multiferroics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Thursday, December 19, 2019, 10:00, 50 Auditorium</a:t>
            </a:r>
          </a:p>
        </p:txBody>
      </p:sp>
    </p:spTree>
    <p:extLst>
      <p:ext uri="{BB962C8B-B14F-4D97-AF65-F5344CB8AC3E}">
        <p14:creationId xmlns:p14="http://schemas.microsoft.com/office/powerpoint/2010/main" val="10882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6495-21C1-254D-96E5-749D5C8183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174" y="0"/>
            <a:ext cx="6531790" cy="2273643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/>
              <a:t>Special Thanks to Erika Suzuki!</a:t>
            </a:r>
            <a:endParaRPr lang="en-US" sz="6000" b="1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Erika Suzuki">
            <a:extLst>
              <a:ext uri="{FF2B5EF4-FFF2-40B4-BE49-F238E27FC236}">
                <a16:creationId xmlns:a16="http://schemas.microsoft.com/office/drawing/2014/main" id="{10DDB0EC-450C-4943-A6FF-E7CF9C42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575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FC298-AAA8-AD46-9D79-8AF13641DD69}"/>
              </a:ext>
            </a:extLst>
          </p:cNvPr>
          <p:cNvSpPr txBox="1"/>
          <p:nvPr/>
        </p:nvSpPr>
        <p:spPr>
          <a:xfrm>
            <a:off x="6167848" y="3411659"/>
            <a:ext cx="5668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Erika will be cycling off from the NSD DEI Council, which she has chaired since its inception. </a:t>
            </a:r>
          </a:p>
        </p:txBody>
      </p:sp>
    </p:spTree>
    <p:extLst>
      <p:ext uri="{BB962C8B-B14F-4D97-AF65-F5344CB8AC3E}">
        <p14:creationId xmlns:p14="http://schemas.microsoft.com/office/powerpoint/2010/main" val="3849551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6495-21C1-254D-96E5-749D5C8183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174" y="0"/>
            <a:ext cx="6531790" cy="2273643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/>
              <a:t>Call for volunteers!</a:t>
            </a:r>
            <a:endParaRPr lang="en-US" sz="6000" b="1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FC298-AAA8-AD46-9D79-8AF13641DD69}"/>
              </a:ext>
            </a:extLst>
          </p:cNvPr>
          <p:cNvSpPr txBox="1"/>
          <p:nvPr/>
        </p:nvSpPr>
        <p:spPr>
          <a:xfrm>
            <a:off x="6338355" y="3060864"/>
            <a:ext cx="55630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With Erika’s departure comes a vacancy on the NSD DEI Council, as a member or chair.  If you are interested in working with the council, please contact either Tom Gallant or Ernst </a:t>
            </a:r>
            <a:r>
              <a:rPr lang="en-US" sz="3200" dirty="0" err="1"/>
              <a:t>Sichtermann</a:t>
            </a:r>
            <a:r>
              <a:rPr lang="en-US" sz="32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EA412-3B15-7F4C-86FF-81E9B37D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356" y="13560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4898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206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Upcoming DEI events. Part of NSD's events-lists going forward.</vt:lpstr>
      <vt:lpstr>Special Thanks to Erika Suzuki!</vt:lpstr>
      <vt:lpstr>Call for volunteers!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 events to be listed in upcoming events list</dc:title>
  <dc:creator>Tom Gallant</dc:creator>
  <cp:lastModifiedBy>Tom Gallant</cp:lastModifiedBy>
  <cp:revision>10</cp:revision>
  <dcterms:created xsi:type="dcterms:W3CDTF">2019-12-02T22:37:13Z</dcterms:created>
  <dcterms:modified xsi:type="dcterms:W3CDTF">2019-12-03T18:23:17Z</dcterms:modified>
</cp:coreProperties>
</file>