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71" r:id="rId7"/>
    <p:sldId id="268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47"/>
    <p:restoredTop sz="94665"/>
  </p:normalViewPr>
  <p:slideViewPr>
    <p:cSldViewPr snapToGrid="0" snapToObjects="1">
      <p:cViewPr varScale="1">
        <p:scale>
          <a:sx n="204" d="100"/>
          <a:sy n="204" d="100"/>
        </p:scale>
        <p:origin x="24" y="4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image" Target="../media/image3.svg"/><Relationship Id="rId1" Type="http://schemas.openxmlformats.org/officeDocument/2006/relationships/image" Target="../media/image12.png"/><Relationship Id="rId6" Type="http://schemas.openxmlformats.org/officeDocument/2006/relationships/image" Target="../media/image7.svg"/><Relationship Id="rId5" Type="http://schemas.openxmlformats.org/officeDocument/2006/relationships/image" Target="../media/image14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F95C23-A960-4792-A24F-BBBEDA74A638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7C00B5E6-20AD-4050-8ECA-D1BC1555218E}">
      <dgm:prSet/>
      <dgm:spPr/>
      <dgm:t>
        <a:bodyPr/>
        <a:lstStyle/>
        <a:p>
          <a:r>
            <a:rPr lang="en-US" b="1" dirty="0"/>
            <a:t>How can you help?</a:t>
          </a:r>
          <a:endParaRPr lang="en-US" dirty="0"/>
        </a:p>
      </dgm:t>
    </dgm:pt>
    <dgm:pt modelId="{99E50A0C-F218-4901-80FA-BCD201A26ABD}" type="parTrans" cxnId="{54C628B1-6BA2-415A-8F20-63D280A0CD9A}">
      <dgm:prSet/>
      <dgm:spPr/>
      <dgm:t>
        <a:bodyPr/>
        <a:lstStyle/>
        <a:p>
          <a:endParaRPr lang="en-US"/>
        </a:p>
      </dgm:t>
    </dgm:pt>
    <dgm:pt modelId="{E5419E10-3C88-4E88-9951-C075D0F44DA5}" type="sibTrans" cxnId="{54C628B1-6BA2-415A-8F20-63D280A0CD9A}">
      <dgm:prSet/>
      <dgm:spPr/>
      <dgm:t>
        <a:bodyPr/>
        <a:lstStyle/>
        <a:p>
          <a:endParaRPr lang="en-US"/>
        </a:p>
      </dgm:t>
    </dgm:pt>
    <dgm:pt modelId="{93EA9D62-FF82-402B-8AEA-1E9D0DEA93F4}">
      <dgm:prSet/>
      <dgm:spPr/>
      <dgm:t>
        <a:bodyPr/>
        <a:lstStyle/>
        <a:p>
          <a:r>
            <a:rPr lang="en-US" dirty="0"/>
            <a:t>Review your property data.  Ask yourself:</a:t>
          </a:r>
        </a:p>
      </dgm:t>
    </dgm:pt>
    <dgm:pt modelId="{58B72666-2312-4919-9F4F-36F849A8CF26}" type="parTrans" cxnId="{2DA3393A-FD2C-43D1-A44B-3424E5D8EA64}">
      <dgm:prSet/>
      <dgm:spPr/>
      <dgm:t>
        <a:bodyPr/>
        <a:lstStyle/>
        <a:p>
          <a:endParaRPr lang="en-US"/>
        </a:p>
      </dgm:t>
    </dgm:pt>
    <dgm:pt modelId="{27ACBD63-431D-422B-B267-58C1D8214D47}" type="sibTrans" cxnId="{2DA3393A-FD2C-43D1-A44B-3424E5D8EA64}">
      <dgm:prSet/>
      <dgm:spPr/>
      <dgm:t>
        <a:bodyPr/>
        <a:lstStyle/>
        <a:p>
          <a:endParaRPr lang="en-US"/>
        </a:p>
      </dgm:t>
    </dgm:pt>
    <dgm:pt modelId="{256CF380-25BF-4EEA-AABD-86F9DEAB59A9}">
      <dgm:prSet/>
      <dgm:spPr/>
      <dgm:t>
        <a:bodyPr/>
        <a:lstStyle/>
        <a:p>
          <a:r>
            <a:rPr lang="en-US" dirty="0"/>
            <a:t>Is the location information correct?</a:t>
          </a:r>
        </a:p>
      </dgm:t>
    </dgm:pt>
    <dgm:pt modelId="{A1C5C5F3-8CAE-44D2-BF05-796441DF8343}" type="parTrans" cxnId="{0BD4B570-DAEB-406E-A481-5AADAA69F9A9}">
      <dgm:prSet/>
      <dgm:spPr/>
      <dgm:t>
        <a:bodyPr/>
        <a:lstStyle/>
        <a:p>
          <a:endParaRPr lang="en-US"/>
        </a:p>
      </dgm:t>
    </dgm:pt>
    <dgm:pt modelId="{8472B799-B55F-495E-B290-092ABFDEF831}" type="sibTrans" cxnId="{0BD4B570-DAEB-406E-A481-5AADAA69F9A9}">
      <dgm:prSet/>
      <dgm:spPr/>
      <dgm:t>
        <a:bodyPr/>
        <a:lstStyle/>
        <a:p>
          <a:endParaRPr lang="en-US"/>
        </a:p>
      </dgm:t>
    </dgm:pt>
    <dgm:pt modelId="{00735562-0891-418C-AB8D-993A65FCCDB3}">
      <dgm:prSet/>
      <dgm:spPr/>
      <dgm:t>
        <a:bodyPr/>
        <a:lstStyle/>
        <a:p>
          <a:r>
            <a:rPr lang="en-US"/>
            <a:t>Is the item still needed?</a:t>
          </a:r>
        </a:p>
      </dgm:t>
    </dgm:pt>
    <dgm:pt modelId="{0D5D33DA-CFE6-47A6-A2FF-7625DE21D92B}" type="parTrans" cxnId="{1C0E15EF-1C47-4611-8581-F53DC5626A6F}">
      <dgm:prSet/>
      <dgm:spPr/>
      <dgm:t>
        <a:bodyPr/>
        <a:lstStyle/>
        <a:p>
          <a:endParaRPr lang="en-US"/>
        </a:p>
      </dgm:t>
    </dgm:pt>
    <dgm:pt modelId="{464BD9CD-A0B7-473E-BD40-C1E5A55C2DC2}" type="sibTrans" cxnId="{1C0E15EF-1C47-4611-8581-F53DC5626A6F}">
      <dgm:prSet/>
      <dgm:spPr/>
      <dgm:t>
        <a:bodyPr/>
        <a:lstStyle/>
        <a:p>
          <a:endParaRPr lang="en-US"/>
        </a:p>
      </dgm:t>
    </dgm:pt>
    <dgm:pt modelId="{13F9D35F-8426-4CF6-A77B-2E0E673CD14F}">
      <dgm:prSet/>
      <dgm:spPr/>
      <dgm:t>
        <a:bodyPr/>
        <a:lstStyle/>
        <a:p>
          <a:r>
            <a:rPr lang="en-US"/>
            <a:t>Should someone else be the custodian of the item? </a:t>
          </a:r>
        </a:p>
      </dgm:t>
    </dgm:pt>
    <dgm:pt modelId="{B71B2048-970C-422F-A4AF-CE512825D762}" type="parTrans" cxnId="{B39E2DE5-8D39-447A-806F-88EFE9F8850D}">
      <dgm:prSet/>
      <dgm:spPr/>
      <dgm:t>
        <a:bodyPr/>
        <a:lstStyle/>
        <a:p>
          <a:endParaRPr lang="en-US"/>
        </a:p>
      </dgm:t>
    </dgm:pt>
    <dgm:pt modelId="{974EED09-B396-4B1B-8257-207BF3382157}" type="sibTrans" cxnId="{B39E2DE5-8D39-447A-806F-88EFE9F8850D}">
      <dgm:prSet/>
      <dgm:spPr/>
      <dgm:t>
        <a:bodyPr/>
        <a:lstStyle/>
        <a:p>
          <a:endParaRPr lang="en-US"/>
        </a:p>
      </dgm:t>
    </dgm:pt>
    <dgm:pt modelId="{CDB464AD-5120-4528-A0BD-1C9BD3F4A623}">
      <dgm:prSet/>
      <dgm:spPr/>
      <dgm:t>
        <a:bodyPr/>
        <a:lstStyle/>
        <a:p>
          <a:r>
            <a:rPr lang="en-US"/>
            <a:t>Affiliates cannot be custodians, but they can be listed as users.	</a:t>
          </a:r>
        </a:p>
      </dgm:t>
    </dgm:pt>
    <dgm:pt modelId="{1D2DD1A8-746F-4D55-9E01-B95D66585519}" type="parTrans" cxnId="{8F5E3B30-ED9D-4648-BAA6-6E48574D2C44}">
      <dgm:prSet/>
      <dgm:spPr/>
      <dgm:t>
        <a:bodyPr/>
        <a:lstStyle/>
        <a:p>
          <a:endParaRPr lang="en-US"/>
        </a:p>
      </dgm:t>
    </dgm:pt>
    <dgm:pt modelId="{0A4BDE38-98B2-43A9-A985-F90C30FC9EAB}" type="sibTrans" cxnId="{8F5E3B30-ED9D-4648-BAA6-6E48574D2C44}">
      <dgm:prSet/>
      <dgm:spPr/>
      <dgm:t>
        <a:bodyPr/>
        <a:lstStyle/>
        <a:p>
          <a:endParaRPr lang="en-US"/>
        </a:p>
      </dgm:t>
    </dgm:pt>
    <dgm:pt modelId="{C056FA01-6B02-473D-8E43-D5DA8F4703A1}" type="pres">
      <dgm:prSet presAssocID="{A9F95C23-A960-4792-A24F-BBBEDA74A638}" presName="root" presStyleCnt="0">
        <dgm:presLayoutVars>
          <dgm:dir/>
          <dgm:resizeHandles val="exact"/>
        </dgm:presLayoutVars>
      </dgm:prSet>
      <dgm:spPr/>
    </dgm:pt>
    <dgm:pt modelId="{B8C31BED-DB5B-4E15-95AC-B39506248EDA}" type="pres">
      <dgm:prSet presAssocID="{7C00B5E6-20AD-4050-8ECA-D1BC1555218E}" presName="compNode" presStyleCnt="0"/>
      <dgm:spPr/>
    </dgm:pt>
    <dgm:pt modelId="{C019698B-C42C-439A-B84A-67B27E7339D8}" type="pres">
      <dgm:prSet presAssocID="{7C00B5E6-20AD-4050-8ECA-D1BC1555218E}" presName="bgRect" presStyleLbl="bgShp" presStyleIdx="0" presStyleCnt="5"/>
      <dgm:spPr/>
    </dgm:pt>
    <dgm:pt modelId="{46BE5E08-4954-469A-9DC8-A09FB20AE676}" type="pres">
      <dgm:prSet presAssocID="{7C00B5E6-20AD-4050-8ECA-D1BC1555218E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s"/>
        </a:ext>
      </dgm:extLst>
    </dgm:pt>
    <dgm:pt modelId="{FB24118B-82A2-4EA4-9F9F-93C110E633FA}" type="pres">
      <dgm:prSet presAssocID="{7C00B5E6-20AD-4050-8ECA-D1BC1555218E}" presName="spaceRect" presStyleCnt="0"/>
      <dgm:spPr/>
    </dgm:pt>
    <dgm:pt modelId="{B02456DF-2280-47F0-89D7-84C036263006}" type="pres">
      <dgm:prSet presAssocID="{7C00B5E6-20AD-4050-8ECA-D1BC1555218E}" presName="parTx" presStyleLbl="revTx" presStyleIdx="0" presStyleCnt="6">
        <dgm:presLayoutVars>
          <dgm:chMax val="0"/>
          <dgm:chPref val="0"/>
        </dgm:presLayoutVars>
      </dgm:prSet>
      <dgm:spPr/>
    </dgm:pt>
    <dgm:pt modelId="{313D25B7-0F26-4E07-A64D-F61215119C10}" type="pres">
      <dgm:prSet presAssocID="{E5419E10-3C88-4E88-9951-C075D0F44DA5}" presName="sibTrans" presStyleCnt="0"/>
      <dgm:spPr/>
    </dgm:pt>
    <dgm:pt modelId="{BD007264-5B00-45F4-BBA4-D9D36BD50B48}" type="pres">
      <dgm:prSet presAssocID="{93EA9D62-FF82-402B-8AEA-1E9D0DEA93F4}" presName="compNode" presStyleCnt="0"/>
      <dgm:spPr/>
    </dgm:pt>
    <dgm:pt modelId="{80327C74-F760-42E4-BE8F-AE87226AB6FA}" type="pres">
      <dgm:prSet presAssocID="{93EA9D62-FF82-402B-8AEA-1E9D0DEA93F4}" presName="bgRect" presStyleLbl="bgShp" presStyleIdx="1" presStyleCnt="5"/>
      <dgm:spPr/>
    </dgm:pt>
    <dgm:pt modelId="{BE367A38-A0B2-4035-A867-BA85CA3D88FF}" type="pres">
      <dgm:prSet presAssocID="{93EA9D62-FF82-402B-8AEA-1E9D0DEA93F4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 mark"/>
        </a:ext>
      </dgm:extLst>
    </dgm:pt>
    <dgm:pt modelId="{23125F55-B488-42E4-9508-4DCD3F4D25F4}" type="pres">
      <dgm:prSet presAssocID="{93EA9D62-FF82-402B-8AEA-1E9D0DEA93F4}" presName="spaceRect" presStyleCnt="0"/>
      <dgm:spPr/>
    </dgm:pt>
    <dgm:pt modelId="{D7804AF8-5687-4F78-8491-8EF63231E52B}" type="pres">
      <dgm:prSet presAssocID="{93EA9D62-FF82-402B-8AEA-1E9D0DEA93F4}" presName="parTx" presStyleLbl="revTx" presStyleIdx="1" presStyleCnt="6">
        <dgm:presLayoutVars>
          <dgm:chMax val="0"/>
          <dgm:chPref val="0"/>
        </dgm:presLayoutVars>
      </dgm:prSet>
      <dgm:spPr/>
    </dgm:pt>
    <dgm:pt modelId="{6DA66522-5D4A-41CB-9D58-022755385CF8}" type="pres">
      <dgm:prSet presAssocID="{27ACBD63-431D-422B-B267-58C1D8214D47}" presName="sibTrans" presStyleCnt="0"/>
      <dgm:spPr/>
    </dgm:pt>
    <dgm:pt modelId="{68BE081B-1416-4F2D-82B0-CBFC13DB6C62}" type="pres">
      <dgm:prSet presAssocID="{256CF380-25BF-4EEA-AABD-86F9DEAB59A9}" presName="compNode" presStyleCnt="0"/>
      <dgm:spPr/>
    </dgm:pt>
    <dgm:pt modelId="{D0BC7200-E8AF-4317-ACDA-EDF635D7CB68}" type="pres">
      <dgm:prSet presAssocID="{256CF380-25BF-4EEA-AABD-86F9DEAB59A9}" presName="bgRect" presStyleLbl="bgShp" presStyleIdx="2" presStyleCnt="5"/>
      <dgm:spPr/>
    </dgm:pt>
    <dgm:pt modelId="{09742FA8-0907-421C-A891-B953A53DF833}" type="pres">
      <dgm:prSet presAssocID="{256CF380-25BF-4EEA-AABD-86F9DEAB59A9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rker"/>
        </a:ext>
      </dgm:extLst>
    </dgm:pt>
    <dgm:pt modelId="{7663D5BD-C90E-42E4-98E9-053B594B8D65}" type="pres">
      <dgm:prSet presAssocID="{256CF380-25BF-4EEA-AABD-86F9DEAB59A9}" presName="spaceRect" presStyleCnt="0"/>
      <dgm:spPr/>
    </dgm:pt>
    <dgm:pt modelId="{F3FFF7F3-55AD-43A4-9B4B-89087A942F28}" type="pres">
      <dgm:prSet presAssocID="{256CF380-25BF-4EEA-AABD-86F9DEAB59A9}" presName="parTx" presStyleLbl="revTx" presStyleIdx="2" presStyleCnt="6">
        <dgm:presLayoutVars>
          <dgm:chMax val="0"/>
          <dgm:chPref val="0"/>
        </dgm:presLayoutVars>
      </dgm:prSet>
      <dgm:spPr/>
    </dgm:pt>
    <dgm:pt modelId="{8614D10A-B5E1-4C28-BB1F-E02C6916BC26}" type="pres">
      <dgm:prSet presAssocID="{8472B799-B55F-495E-B290-092ABFDEF831}" presName="sibTrans" presStyleCnt="0"/>
      <dgm:spPr/>
    </dgm:pt>
    <dgm:pt modelId="{FA78A138-9207-4707-A126-0F91F04B9A71}" type="pres">
      <dgm:prSet presAssocID="{00735562-0891-418C-AB8D-993A65FCCDB3}" presName="compNode" presStyleCnt="0"/>
      <dgm:spPr/>
    </dgm:pt>
    <dgm:pt modelId="{A85CA470-3271-4923-A0EA-718E612E5977}" type="pres">
      <dgm:prSet presAssocID="{00735562-0891-418C-AB8D-993A65FCCDB3}" presName="bgRect" presStyleLbl="bgShp" presStyleIdx="3" presStyleCnt="5"/>
      <dgm:spPr/>
    </dgm:pt>
    <dgm:pt modelId="{CA49F4FD-2F55-42FA-8E96-F84104F3000C}" type="pres">
      <dgm:prSet presAssocID="{00735562-0891-418C-AB8D-993A65FCCDB3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hjong"/>
        </a:ext>
      </dgm:extLst>
    </dgm:pt>
    <dgm:pt modelId="{00100735-D2D2-4347-8C49-E022035DE41C}" type="pres">
      <dgm:prSet presAssocID="{00735562-0891-418C-AB8D-993A65FCCDB3}" presName="spaceRect" presStyleCnt="0"/>
      <dgm:spPr/>
    </dgm:pt>
    <dgm:pt modelId="{413BDD19-D096-4CF1-96D9-8E02A86D120D}" type="pres">
      <dgm:prSet presAssocID="{00735562-0891-418C-AB8D-993A65FCCDB3}" presName="parTx" presStyleLbl="revTx" presStyleIdx="3" presStyleCnt="6">
        <dgm:presLayoutVars>
          <dgm:chMax val="0"/>
          <dgm:chPref val="0"/>
        </dgm:presLayoutVars>
      </dgm:prSet>
      <dgm:spPr/>
    </dgm:pt>
    <dgm:pt modelId="{24E44666-2D9D-405E-96E4-05B00865FE70}" type="pres">
      <dgm:prSet presAssocID="{464BD9CD-A0B7-473E-BD40-C1E5A55C2DC2}" presName="sibTrans" presStyleCnt="0"/>
      <dgm:spPr/>
    </dgm:pt>
    <dgm:pt modelId="{B726DE5F-E308-4B2F-A133-89E400D3261D}" type="pres">
      <dgm:prSet presAssocID="{13F9D35F-8426-4CF6-A77B-2E0E673CD14F}" presName="compNode" presStyleCnt="0"/>
      <dgm:spPr/>
    </dgm:pt>
    <dgm:pt modelId="{80E3E5CC-DE0F-4AAB-814C-E49F4E1B302C}" type="pres">
      <dgm:prSet presAssocID="{13F9D35F-8426-4CF6-A77B-2E0E673CD14F}" presName="bgRect" presStyleLbl="bgShp" presStyleIdx="4" presStyleCnt="5"/>
      <dgm:spPr/>
    </dgm:pt>
    <dgm:pt modelId="{865CCBC2-0208-4130-AD78-E0F6E764C3C3}" type="pres">
      <dgm:prSet presAssocID="{13F9D35F-8426-4CF6-A77B-2E0E673CD14F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 Network"/>
        </a:ext>
      </dgm:extLst>
    </dgm:pt>
    <dgm:pt modelId="{05F0663C-0551-4FAD-9ED0-055B5132A717}" type="pres">
      <dgm:prSet presAssocID="{13F9D35F-8426-4CF6-A77B-2E0E673CD14F}" presName="spaceRect" presStyleCnt="0"/>
      <dgm:spPr/>
    </dgm:pt>
    <dgm:pt modelId="{8F4D304F-56B6-4411-AD48-B62242B08468}" type="pres">
      <dgm:prSet presAssocID="{13F9D35F-8426-4CF6-A77B-2E0E673CD14F}" presName="parTx" presStyleLbl="revTx" presStyleIdx="4" presStyleCnt="6">
        <dgm:presLayoutVars>
          <dgm:chMax val="0"/>
          <dgm:chPref val="0"/>
        </dgm:presLayoutVars>
      </dgm:prSet>
      <dgm:spPr/>
    </dgm:pt>
    <dgm:pt modelId="{211A2B04-A6CE-4E2C-8921-5B39078321B0}" type="pres">
      <dgm:prSet presAssocID="{13F9D35F-8426-4CF6-A77B-2E0E673CD14F}" presName="desTx" presStyleLbl="revTx" presStyleIdx="5" presStyleCnt="6">
        <dgm:presLayoutVars/>
      </dgm:prSet>
      <dgm:spPr/>
    </dgm:pt>
  </dgm:ptLst>
  <dgm:cxnLst>
    <dgm:cxn modelId="{8F5E3B30-ED9D-4648-BAA6-6E48574D2C44}" srcId="{13F9D35F-8426-4CF6-A77B-2E0E673CD14F}" destId="{CDB464AD-5120-4528-A0BD-1C9BD3F4A623}" srcOrd="0" destOrd="0" parTransId="{1D2DD1A8-746F-4D55-9E01-B95D66585519}" sibTransId="{0A4BDE38-98B2-43A9-A985-F90C30FC9EAB}"/>
    <dgm:cxn modelId="{2DA3393A-FD2C-43D1-A44B-3424E5D8EA64}" srcId="{A9F95C23-A960-4792-A24F-BBBEDA74A638}" destId="{93EA9D62-FF82-402B-8AEA-1E9D0DEA93F4}" srcOrd="1" destOrd="0" parTransId="{58B72666-2312-4919-9F4F-36F849A8CF26}" sibTransId="{27ACBD63-431D-422B-B267-58C1D8214D47}"/>
    <dgm:cxn modelId="{0BD4B570-DAEB-406E-A481-5AADAA69F9A9}" srcId="{A9F95C23-A960-4792-A24F-BBBEDA74A638}" destId="{256CF380-25BF-4EEA-AABD-86F9DEAB59A9}" srcOrd="2" destOrd="0" parTransId="{A1C5C5F3-8CAE-44D2-BF05-796441DF8343}" sibTransId="{8472B799-B55F-495E-B290-092ABFDEF831}"/>
    <dgm:cxn modelId="{36BDE980-FA8B-4201-99A5-F8F4B8A81317}" type="presOf" srcId="{93EA9D62-FF82-402B-8AEA-1E9D0DEA93F4}" destId="{D7804AF8-5687-4F78-8491-8EF63231E52B}" srcOrd="0" destOrd="0" presId="urn:microsoft.com/office/officeart/2018/2/layout/IconVerticalSolidList"/>
    <dgm:cxn modelId="{E70FCB8D-31EA-4B1F-8BAE-E95E514080A6}" type="presOf" srcId="{7C00B5E6-20AD-4050-8ECA-D1BC1555218E}" destId="{B02456DF-2280-47F0-89D7-84C036263006}" srcOrd="0" destOrd="0" presId="urn:microsoft.com/office/officeart/2018/2/layout/IconVerticalSolidList"/>
    <dgm:cxn modelId="{C5CCD4A1-9189-455A-AD6F-37F418E57807}" type="presOf" srcId="{256CF380-25BF-4EEA-AABD-86F9DEAB59A9}" destId="{F3FFF7F3-55AD-43A4-9B4B-89087A942F28}" srcOrd="0" destOrd="0" presId="urn:microsoft.com/office/officeart/2018/2/layout/IconVerticalSolidList"/>
    <dgm:cxn modelId="{78F3F6B0-445D-4527-B60C-B4BAF93EDACE}" type="presOf" srcId="{CDB464AD-5120-4528-A0BD-1C9BD3F4A623}" destId="{211A2B04-A6CE-4E2C-8921-5B39078321B0}" srcOrd="0" destOrd="0" presId="urn:microsoft.com/office/officeart/2018/2/layout/IconVerticalSolidList"/>
    <dgm:cxn modelId="{54C628B1-6BA2-415A-8F20-63D280A0CD9A}" srcId="{A9F95C23-A960-4792-A24F-BBBEDA74A638}" destId="{7C00B5E6-20AD-4050-8ECA-D1BC1555218E}" srcOrd="0" destOrd="0" parTransId="{99E50A0C-F218-4901-80FA-BCD201A26ABD}" sibTransId="{E5419E10-3C88-4E88-9951-C075D0F44DA5}"/>
    <dgm:cxn modelId="{CF91ECB2-E1CD-443A-A422-D8FE99958531}" type="presOf" srcId="{00735562-0891-418C-AB8D-993A65FCCDB3}" destId="{413BDD19-D096-4CF1-96D9-8E02A86D120D}" srcOrd="0" destOrd="0" presId="urn:microsoft.com/office/officeart/2018/2/layout/IconVerticalSolidList"/>
    <dgm:cxn modelId="{B39E2DE5-8D39-447A-806F-88EFE9F8850D}" srcId="{A9F95C23-A960-4792-A24F-BBBEDA74A638}" destId="{13F9D35F-8426-4CF6-A77B-2E0E673CD14F}" srcOrd="4" destOrd="0" parTransId="{B71B2048-970C-422F-A4AF-CE512825D762}" sibTransId="{974EED09-B396-4B1B-8257-207BF3382157}"/>
    <dgm:cxn modelId="{1C0E15EF-1C47-4611-8581-F53DC5626A6F}" srcId="{A9F95C23-A960-4792-A24F-BBBEDA74A638}" destId="{00735562-0891-418C-AB8D-993A65FCCDB3}" srcOrd="3" destOrd="0" parTransId="{0D5D33DA-CFE6-47A6-A2FF-7625DE21D92B}" sibTransId="{464BD9CD-A0B7-473E-BD40-C1E5A55C2DC2}"/>
    <dgm:cxn modelId="{0452D6F8-B609-4D23-AE95-EBFE079E9181}" type="presOf" srcId="{A9F95C23-A960-4792-A24F-BBBEDA74A638}" destId="{C056FA01-6B02-473D-8E43-D5DA8F4703A1}" srcOrd="0" destOrd="0" presId="urn:microsoft.com/office/officeart/2018/2/layout/IconVerticalSolidList"/>
    <dgm:cxn modelId="{F045B4FE-EEBD-49F3-AE26-644AB30B4140}" type="presOf" srcId="{13F9D35F-8426-4CF6-A77B-2E0E673CD14F}" destId="{8F4D304F-56B6-4411-AD48-B62242B08468}" srcOrd="0" destOrd="0" presId="urn:microsoft.com/office/officeart/2018/2/layout/IconVerticalSolidList"/>
    <dgm:cxn modelId="{96B1EEFB-F46C-4BF9-B452-E793256D1C51}" type="presParOf" srcId="{C056FA01-6B02-473D-8E43-D5DA8F4703A1}" destId="{B8C31BED-DB5B-4E15-95AC-B39506248EDA}" srcOrd="0" destOrd="0" presId="urn:microsoft.com/office/officeart/2018/2/layout/IconVerticalSolidList"/>
    <dgm:cxn modelId="{1EBDEE95-48F3-49B3-BB15-8C812973399F}" type="presParOf" srcId="{B8C31BED-DB5B-4E15-95AC-B39506248EDA}" destId="{C019698B-C42C-439A-B84A-67B27E7339D8}" srcOrd="0" destOrd="0" presId="urn:microsoft.com/office/officeart/2018/2/layout/IconVerticalSolidList"/>
    <dgm:cxn modelId="{918A80E7-8503-4231-8438-8C1A13D6D6BA}" type="presParOf" srcId="{B8C31BED-DB5B-4E15-95AC-B39506248EDA}" destId="{46BE5E08-4954-469A-9DC8-A09FB20AE676}" srcOrd="1" destOrd="0" presId="urn:microsoft.com/office/officeart/2018/2/layout/IconVerticalSolidList"/>
    <dgm:cxn modelId="{94C9BF84-F1CA-4152-9FD2-D38D461A5BF5}" type="presParOf" srcId="{B8C31BED-DB5B-4E15-95AC-B39506248EDA}" destId="{FB24118B-82A2-4EA4-9F9F-93C110E633FA}" srcOrd="2" destOrd="0" presId="urn:microsoft.com/office/officeart/2018/2/layout/IconVerticalSolidList"/>
    <dgm:cxn modelId="{70640865-4874-4A24-84F4-C27B6BA6C2D9}" type="presParOf" srcId="{B8C31BED-DB5B-4E15-95AC-B39506248EDA}" destId="{B02456DF-2280-47F0-89D7-84C036263006}" srcOrd="3" destOrd="0" presId="urn:microsoft.com/office/officeart/2018/2/layout/IconVerticalSolidList"/>
    <dgm:cxn modelId="{49B00AB7-B0E7-481F-AD27-2274E9D8051F}" type="presParOf" srcId="{C056FA01-6B02-473D-8E43-D5DA8F4703A1}" destId="{313D25B7-0F26-4E07-A64D-F61215119C10}" srcOrd="1" destOrd="0" presId="urn:microsoft.com/office/officeart/2018/2/layout/IconVerticalSolidList"/>
    <dgm:cxn modelId="{FCD67595-F8A7-4C1A-8C54-89AC05E0A959}" type="presParOf" srcId="{C056FA01-6B02-473D-8E43-D5DA8F4703A1}" destId="{BD007264-5B00-45F4-BBA4-D9D36BD50B48}" srcOrd="2" destOrd="0" presId="urn:microsoft.com/office/officeart/2018/2/layout/IconVerticalSolidList"/>
    <dgm:cxn modelId="{CBE1475B-968C-43B4-830C-547BF5AB1355}" type="presParOf" srcId="{BD007264-5B00-45F4-BBA4-D9D36BD50B48}" destId="{80327C74-F760-42E4-BE8F-AE87226AB6FA}" srcOrd="0" destOrd="0" presId="urn:microsoft.com/office/officeart/2018/2/layout/IconVerticalSolidList"/>
    <dgm:cxn modelId="{3295E2F6-79A7-40A5-BFF0-7E75228A8B06}" type="presParOf" srcId="{BD007264-5B00-45F4-BBA4-D9D36BD50B48}" destId="{BE367A38-A0B2-4035-A867-BA85CA3D88FF}" srcOrd="1" destOrd="0" presId="urn:microsoft.com/office/officeart/2018/2/layout/IconVerticalSolidList"/>
    <dgm:cxn modelId="{3397E314-F8D3-49FB-B03A-6D9C6B77870C}" type="presParOf" srcId="{BD007264-5B00-45F4-BBA4-D9D36BD50B48}" destId="{23125F55-B488-42E4-9508-4DCD3F4D25F4}" srcOrd="2" destOrd="0" presId="urn:microsoft.com/office/officeart/2018/2/layout/IconVerticalSolidList"/>
    <dgm:cxn modelId="{53A5C09B-2706-466F-93BA-A72EBA0A6720}" type="presParOf" srcId="{BD007264-5B00-45F4-BBA4-D9D36BD50B48}" destId="{D7804AF8-5687-4F78-8491-8EF63231E52B}" srcOrd="3" destOrd="0" presId="urn:microsoft.com/office/officeart/2018/2/layout/IconVerticalSolidList"/>
    <dgm:cxn modelId="{438483A0-9F46-46B9-A8B2-A830BD1CDA00}" type="presParOf" srcId="{C056FA01-6B02-473D-8E43-D5DA8F4703A1}" destId="{6DA66522-5D4A-41CB-9D58-022755385CF8}" srcOrd="3" destOrd="0" presId="urn:microsoft.com/office/officeart/2018/2/layout/IconVerticalSolidList"/>
    <dgm:cxn modelId="{9682CA89-D7FD-438F-9831-C17C193C1A4F}" type="presParOf" srcId="{C056FA01-6B02-473D-8E43-D5DA8F4703A1}" destId="{68BE081B-1416-4F2D-82B0-CBFC13DB6C62}" srcOrd="4" destOrd="0" presId="urn:microsoft.com/office/officeart/2018/2/layout/IconVerticalSolidList"/>
    <dgm:cxn modelId="{BBD4BE6F-676F-4871-AB0D-DFB36B7BA6B3}" type="presParOf" srcId="{68BE081B-1416-4F2D-82B0-CBFC13DB6C62}" destId="{D0BC7200-E8AF-4317-ACDA-EDF635D7CB68}" srcOrd="0" destOrd="0" presId="urn:microsoft.com/office/officeart/2018/2/layout/IconVerticalSolidList"/>
    <dgm:cxn modelId="{D3EFCA10-0209-4A72-A302-878BAC03FA95}" type="presParOf" srcId="{68BE081B-1416-4F2D-82B0-CBFC13DB6C62}" destId="{09742FA8-0907-421C-A891-B953A53DF833}" srcOrd="1" destOrd="0" presId="urn:microsoft.com/office/officeart/2018/2/layout/IconVerticalSolidList"/>
    <dgm:cxn modelId="{1029CA3C-4250-4DE3-A032-02C2C76A41FF}" type="presParOf" srcId="{68BE081B-1416-4F2D-82B0-CBFC13DB6C62}" destId="{7663D5BD-C90E-42E4-98E9-053B594B8D65}" srcOrd="2" destOrd="0" presId="urn:microsoft.com/office/officeart/2018/2/layout/IconVerticalSolidList"/>
    <dgm:cxn modelId="{2AAFFC92-46BE-4B49-BCFC-C5F96C837B24}" type="presParOf" srcId="{68BE081B-1416-4F2D-82B0-CBFC13DB6C62}" destId="{F3FFF7F3-55AD-43A4-9B4B-89087A942F28}" srcOrd="3" destOrd="0" presId="urn:microsoft.com/office/officeart/2018/2/layout/IconVerticalSolidList"/>
    <dgm:cxn modelId="{17BCDF94-BB85-414B-82C8-2473DD2EC63E}" type="presParOf" srcId="{C056FA01-6B02-473D-8E43-D5DA8F4703A1}" destId="{8614D10A-B5E1-4C28-BB1F-E02C6916BC26}" srcOrd="5" destOrd="0" presId="urn:microsoft.com/office/officeart/2018/2/layout/IconVerticalSolidList"/>
    <dgm:cxn modelId="{705A921E-716A-44F3-922E-848C3234C306}" type="presParOf" srcId="{C056FA01-6B02-473D-8E43-D5DA8F4703A1}" destId="{FA78A138-9207-4707-A126-0F91F04B9A71}" srcOrd="6" destOrd="0" presId="urn:microsoft.com/office/officeart/2018/2/layout/IconVerticalSolidList"/>
    <dgm:cxn modelId="{0313ED02-B19B-41BF-8497-1F18C8502EA7}" type="presParOf" srcId="{FA78A138-9207-4707-A126-0F91F04B9A71}" destId="{A85CA470-3271-4923-A0EA-718E612E5977}" srcOrd="0" destOrd="0" presId="urn:microsoft.com/office/officeart/2018/2/layout/IconVerticalSolidList"/>
    <dgm:cxn modelId="{57F8B670-E3D3-47E2-BA9B-48568937AAA9}" type="presParOf" srcId="{FA78A138-9207-4707-A126-0F91F04B9A71}" destId="{CA49F4FD-2F55-42FA-8E96-F84104F3000C}" srcOrd="1" destOrd="0" presId="urn:microsoft.com/office/officeart/2018/2/layout/IconVerticalSolidList"/>
    <dgm:cxn modelId="{F0CB31E1-8821-4C44-B642-9452236F5D8C}" type="presParOf" srcId="{FA78A138-9207-4707-A126-0F91F04B9A71}" destId="{00100735-D2D2-4347-8C49-E022035DE41C}" srcOrd="2" destOrd="0" presId="urn:microsoft.com/office/officeart/2018/2/layout/IconVerticalSolidList"/>
    <dgm:cxn modelId="{014A7EB6-C7D6-44DB-9D98-DA0D6CA281F1}" type="presParOf" srcId="{FA78A138-9207-4707-A126-0F91F04B9A71}" destId="{413BDD19-D096-4CF1-96D9-8E02A86D120D}" srcOrd="3" destOrd="0" presId="urn:microsoft.com/office/officeart/2018/2/layout/IconVerticalSolidList"/>
    <dgm:cxn modelId="{DF8242A1-C576-4EFD-9270-122AFDB9DC71}" type="presParOf" srcId="{C056FA01-6B02-473D-8E43-D5DA8F4703A1}" destId="{24E44666-2D9D-405E-96E4-05B00865FE70}" srcOrd="7" destOrd="0" presId="urn:microsoft.com/office/officeart/2018/2/layout/IconVerticalSolidList"/>
    <dgm:cxn modelId="{99ECA91D-0BBC-4858-B28F-7E077B303228}" type="presParOf" srcId="{C056FA01-6B02-473D-8E43-D5DA8F4703A1}" destId="{B726DE5F-E308-4B2F-A133-89E400D3261D}" srcOrd="8" destOrd="0" presId="urn:microsoft.com/office/officeart/2018/2/layout/IconVerticalSolidList"/>
    <dgm:cxn modelId="{C2E70764-4A30-4FDE-A595-2850950C59AD}" type="presParOf" srcId="{B726DE5F-E308-4B2F-A133-89E400D3261D}" destId="{80E3E5CC-DE0F-4AAB-814C-E49F4E1B302C}" srcOrd="0" destOrd="0" presId="urn:microsoft.com/office/officeart/2018/2/layout/IconVerticalSolidList"/>
    <dgm:cxn modelId="{3ED50D98-CD8B-4B22-ADEB-E4939415071C}" type="presParOf" srcId="{B726DE5F-E308-4B2F-A133-89E400D3261D}" destId="{865CCBC2-0208-4130-AD78-E0F6E764C3C3}" srcOrd="1" destOrd="0" presId="urn:microsoft.com/office/officeart/2018/2/layout/IconVerticalSolidList"/>
    <dgm:cxn modelId="{8BA939F6-5A4A-4BE9-912E-2AAC13F84425}" type="presParOf" srcId="{B726DE5F-E308-4B2F-A133-89E400D3261D}" destId="{05F0663C-0551-4FAD-9ED0-055B5132A717}" srcOrd="2" destOrd="0" presId="urn:microsoft.com/office/officeart/2018/2/layout/IconVerticalSolidList"/>
    <dgm:cxn modelId="{2A6C4F95-21A7-41EF-8A1F-9CF99129E064}" type="presParOf" srcId="{B726DE5F-E308-4B2F-A133-89E400D3261D}" destId="{8F4D304F-56B6-4411-AD48-B62242B08468}" srcOrd="3" destOrd="0" presId="urn:microsoft.com/office/officeart/2018/2/layout/IconVerticalSolidList"/>
    <dgm:cxn modelId="{9AA79262-EB27-46A1-8236-C1D14D6CA162}" type="presParOf" srcId="{B726DE5F-E308-4B2F-A133-89E400D3261D}" destId="{211A2B04-A6CE-4E2C-8921-5B39078321B0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19698B-C42C-439A-B84A-67B27E7339D8}">
      <dsp:nvSpPr>
        <dsp:cNvPr id="0" name=""/>
        <dsp:cNvSpPr/>
      </dsp:nvSpPr>
      <dsp:spPr>
        <a:xfrm>
          <a:off x="0" y="4353"/>
          <a:ext cx="6269038" cy="92723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BE5E08-4954-469A-9DC8-A09FB20AE676}">
      <dsp:nvSpPr>
        <dsp:cNvPr id="0" name=""/>
        <dsp:cNvSpPr/>
      </dsp:nvSpPr>
      <dsp:spPr>
        <a:xfrm>
          <a:off x="280489" y="212981"/>
          <a:ext cx="509980" cy="50998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2456DF-2280-47F0-89D7-84C036263006}">
      <dsp:nvSpPr>
        <dsp:cNvPr id="0" name=""/>
        <dsp:cNvSpPr/>
      </dsp:nvSpPr>
      <dsp:spPr>
        <a:xfrm>
          <a:off x="1070958" y="4353"/>
          <a:ext cx="5198079" cy="9272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133" tIns="98133" rIns="98133" bIns="98133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How can you help?</a:t>
          </a:r>
          <a:endParaRPr lang="en-US" sz="1900" kern="1200" dirty="0"/>
        </a:p>
      </dsp:txBody>
      <dsp:txXfrm>
        <a:off x="1070958" y="4353"/>
        <a:ext cx="5198079" cy="927236"/>
      </dsp:txXfrm>
    </dsp:sp>
    <dsp:sp modelId="{80327C74-F760-42E4-BE8F-AE87226AB6FA}">
      <dsp:nvSpPr>
        <dsp:cNvPr id="0" name=""/>
        <dsp:cNvSpPr/>
      </dsp:nvSpPr>
      <dsp:spPr>
        <a:xfrm>
          <a:off x="0" y="1163398"/>
          <a:ext cx="6269038" cy="92723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367A38-A0B2-4035-A867-BA85CA3D88FF}">
      <dsp:nvSpPr>
        <dsp:cNvPr id="0" name=""/>
        <dsp:cNvSpPr/>
      </dsp:nvSpPr>
      <dsp:spPr>
        <a:xfrm>
          <a:off x="280489" y="1372026"/>
          <a:ext cx="509980" cy="50998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804AF8-5687-4F78-8491-8EF63231E52B}">
      <dsp:nvSpPr>
        <dsp:cNvPr id="0" name=""/>
        <dsp:cNvSpPr/>
      </dsp:nvSpPr>
      <dsp:spPr>
        <a:xfrm>
          <a:off x="1070958" y="1163398"/>
          <a:ext cx="5198079" cy="9272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133" tIns="98133" rIns="98133" bIns="98133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Review your property data.  Ask yourself:</a:t>
          </a:r>
        </a:p>
      </dsp:txBody>
      <dsp:txXfrm>
        <a:off x="1070958" y="1163398"/>
        <a:ext cx="5198079" cy="927236"/>
      </dsp:txXfrm>
    </dsp:sp>
    <dsp:sp modelId="{D0BC7200-E8AF-4317-ACDA-EDF635D7CB68}">
      <dsp:nvSpPr>
        <dsp:cNvPr id="0" name=""/>
        <dsp:cNvSpPr/>
      </dsp:nvSpPr>
      <dsp:spPr>
        <a:xfrm>
          <a:off x="0" y="2322444"/>
          <a:ext cx="6269038" cy="92723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742FA8-0907-421C-A891-B953A53DF833}">
      <dsp:nvSpPr>
        <dsp:cNvPr id="0" name=""/>
        <dsp:cNvSpPr/>
      </dsp:nvSpPr>
      <dsp:spPr>
        <a:xfrm>
          <a:off x="280489" y="2531072"/>
          <a:ext cx="509980" cy="50998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FFF7F3-55AD-43A4-9B4B-89087A942F28}">
      <dsp:nvSpPr>
        <dsp:cNvPr id="0" name=""/>
        <dsp:cNvSpPr/>
      </dsp:nvSpPr>
      <dsp:spPr>
        <a:xfrm>
          <a:off x="1070958" y="2322444"/>
          <a:ext cx="5198079" cy="9272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133" tIns="98133" rIns="98133" bIns="98133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Is the location information correct?</a:t>
          </a:r>
        </a:p>
      </dsp:txBody>
      <dsp:txXfrm>
        <a:off x="1070958" y="2322444"/>
        <a:ext cx="5198079" cy="927236"/>
      </dsp:txXfrm>
    </dsp:sp>
    <dsp:sp modelId="{A85CA470-3271-4923-A0EA-718E612E5977}">
      <dsp:nvSpPr>
        <dsp:cNvPr id="0" name=""/>
        <dsp:cNvSpPr/>
      </dsp:nvSpPr>
      <dsp:spPr>
        <a:xfrm>
          <a:off x="0" y="3481489"/>
          <a:ext cx="6269038" cy="92723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49F4FD-2F55-42FA-8E96-F84104F3000C}">
      <dsp:nvSpPr>
        <dsp:cNvPr id="0" name=""/>
        <dsp:cNvSpPr/>
      </dsp:nvSpPr>
      <dsp:spPr>
        <a:xfrm>
          <a:off x="280489" y="3690118"/>
          <a:ext cx="509980" cy="50998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3BDD19-D096-4CF1-96D9-8E02A86D120D}">
      <dsp:nvSpPr>
        <dsp:cNvPr id="0" name=""/>
        <dsp:cNvSpPr/>
      </dsp:nvSpPr>
      <dsp:spPr>
        <a:xfrm>
          <a:off x="1070958" y="3481489"/>
          <a:ext cx="5198079" cy="9272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133" tIns="98133" rIns="98133" bIns="98133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Is the item still needed?</a:t>
          </a:r>
        </a:p>
      </dsp:txBody>
      <dsp:txXfrm>
        <a:off x="1070958" y="3481489"/>
        <a:ext cx="5198079" cy="927236"/>
      </dsp:txXfrm>
    </dsp:sp>
    <dsp:sp modelId="{80E3E5CC-DE0F-4AAB-814C-E49F4E1B302C}">
      <dsp:nvSpPr>
        <dsp:cNvPr id="0" name=""/>
        <dsp:cNvSpPr/>
      </dsp:nvSpPr>
      <dsp:spPr>
        <a:xfrm>
          <a:off x="0" y="4640535"/>
          <a:ext cx="6269038" cy="927236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5CCBC2-0208-4130-AD78-E0F6E764C3C3}">
      <dsp:nvSpPr>
        <dsp:cNvPr id="0" name=""/>
        <dsp:cNvSpPr/>
      </dsp:nvSpPr>
      <dsp:spPr>
        <a:xfrm>
          <a:off x="280489" y="4849163"/>
          <a:ext cx="509980" cy="50998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4D304F-56B6-4411-AD48-B62242B08468}">
      <dsp:nvSpPr>
        <dsp:cNvPr id="0" name=""/>
        <dsp:cNvSpPr/>
      </dsp:nvSpPr>
      <dsp:spPr>
        <a:xfrm>
          <a:off x="1070958" y="4640535"/>
          <a:ext cx="2821067" cy="9272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133" tIns="98133" rIns="98133" bIns="98133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Should someone else be the custodian of the item? </a:t>
          </a:r>
        </a:p>
      </dsp:txBody>
      <dsp:txXfrm>
        <a:off x="1070958" y="4640535"/>
        <a:ext cx="2821067" cy="927236"/>
      </dsp:txXfrm>
    </dsp:sp>
    <dsp:sp modelId="{211A2B04-A6CE-4E2C-8921-5B39078321B0}">
      <dsp:nvSpPr>
        <dsp:cNvPr id="0" name=""/>
        <dsp:cNvSpPr/>
      </dsp:nvSpPr>
      <dsp:spPr>
        <a:xfrm>
          <a:off x="3892025" y="4640535"/>
          <a:ext cx="2377012" cy="9272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133" tIns="98133" rIns="98133" bIns="98133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Affiliates cannot be custodians, but they can be listed as users.	</a:t>
          </a:r>
        </a:p>
      </dsp:txBody>
      <dsp:txXfrm>
        <a:off x="3892025" y="4640535"/>
        <a:ext cx="2377012" cy="9272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EDF2AE-77FF-6545-AEAD-C0B8794D5F2C}" type="datetimeFigureOut">
              <a:rPr lang="en-US" smtClean="0"/>
              <a:t>12/17/19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DB6D96-615D-8E44-B97D-5098CB6890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318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DB6D96-615D-8E44-B97D-5098CB6890D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8465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DB6D96-615D-8E44-B97D-5098CB6890D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3445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FF1993-E9C2-694C-B572-5BA4DB617E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3CA6C7-0D29-1148-B4E9-BE6B7EBEFF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B04DCF-7427-C94E-AF59-B4B808C16F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D5DCC-2B19-DB4A-8BE9-A58528BACDED}" type="datetimeFigureOut">
              <a:rPr lang="en-US" smtClean="0"/>
              <a:t>12/17/19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17D0EA-8E87-0B43-A50F-E92D2FA9DF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601A0F-EDA3-3644-BADA-6D7FD38FF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BDB7C-93CD-0444-B04E-BA405DBF6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030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19F52C-715E-5D46-AD2D-B2B87F2D2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7BF7C9-72B1-DD45-A483-4A456D4831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8B5469-3119-B44E-BD16-9DA2DED59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D5DCC-2B19-DB4A-8BE9-A58528BACDED}" type="datetimeFigureOut">
              <a:rPr lang="en-US" smtClean="0"/>
              <a:t>12/17/19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58C98F-FC07-7940-A929-058CC560A4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CB2CC9-B542-CB41-8F0D-28DCB69D0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BDB7C-93CD-0444-B04E-BA405DBF6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783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4739BA3-B1EC-0F41-9321-9C592743EC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68B889-316C-1A4D-B60D-1075D7CB67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5A2330-DE9A-E440-B2DE-75A759C8F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D5DCC-2B19-DB4A-8BE9-A58528BACDED}" type="datetimeFigureOut">
              <a:rPr lang="en-US" smtClean="0"/>
              <a:t>12/17/19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6A40E6-E29A-0342-AD4E-64254E583D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27C93B-F5C9-4448-A50D-FAB5386A1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BDB7C-93CD-0444-B04E-BA405DBF6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462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1007DC-7C4A-5A43-9E1C-BB51D656B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3A26AF-A87C-B242-A9AC-067A41AA07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FE532E-C235-7D4D-BEE8-D8D8481A2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D5DCC-2B19-DB4A-8BE9-A58528BACDED}" type="datetimeFigureOut">
              <a:rPr lang="en-US" smtClean="0"/>
              <a:t>12/17/19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797497-5D06-2243-A415-D1FCE98D3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DF93B4-7219-AF44-8649-FA41B73C1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BDB7C-93CD-0444-B04E-BA405DBF6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110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D96709-F528-474C-A35B-0E1FC3B7A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BD65F0-F359-474E-927F-7BFFC3739D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750B5A-D326-9440-8AAD-060596E3A1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D5DCC-2B19-DB4A-8BE9-A58528BACDED}" type="datetimeFigureOut">
              <a:rPr lang="en-US" smtClean="0"/>
              <a:t>12/17/19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5BA53E-A279-9048-A640-4E8FEE407A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676A33-8E78-DB48-B089-9004B0B8F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BDB7C-93CD-0444-B04E-BA405DBF6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096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398EF-B7C4-CB4B-A705-FC4BEFA09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4E514E-3D0D-9C48-8E6D-FE83EA53FA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D01311-8A8A-9C48-B39A-E6D87C3ACC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9A473F-E33D-D44B-B97A-6B62BDD92A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D5DCC-2B19-DB4A-8BE9-A58528BACDED}" type="datetimeFigureOut">
              <a:rPr lang="en-US" smtClean="0"/>
              <a:t>12/17/19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6DAE91-4674-204C-929B-DE9A35488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5B9790-FD80-9E40-A88A-92F05C19E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BDB7C-93CD-0444-B04E-BA405DBF6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170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8B42E1-B068-D340-84B1-FF5B84C7A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C32AB6-2029-324A-8123-9EC73BB222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C7A496-115D-1B48-9A07-5613ADFF20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6EEE6E7-3E06-124A-86B8-B21876A19D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561299-ADC7-2342-B843-9CCABA9F94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0BB589E-9379-6E4F-A964-F1982504A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D5DCC-2B19-DB4A-8BE9-A58528BACDED}" type="datetimeFigureOut">
              <a:rPr lang="en-US" smtClean="0"/>
              <a:t>12/17/19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05D2214-A050-9E4B-87FF-7CF3E06878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BA41BC3-334E-6D42-A681-B33EA2754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BDB7C-93CD-0444-B04E-BA405DBF6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1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57F40D-7741-C345-B695-33857CD760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A4A6E7-44B0-6F42-87E0-941316D634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D5DCC-2B19-DB4A-8BE9-A58528BACDED}" type="datetimeFigureOut">
              <a:rPr lang="en-US" smtClean="0"/>
              <a:t>12/17/19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AB2196-33A3-DC4F-AF23-51F3297F1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05294E-8F11-874C-9F64-E2E982FC6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BDB7C-93CD-0444-B04E-BA405DBF6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206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BFEF37-B466-9B4D-B44C-08D9ED92AA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D5DCC-2B19-DB4A-8BE9-A58528BACDED}" type="datetimeFigureOut">
              <a:rPr lang="en-US" smtClean="0"/>
              <a:t>12/17/19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584434-85ED-6F4F-9C1A-C536B6F2A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66C07B-0C77-124B-A79C-0EF171520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BDB7C-93CD-0444-B04E-BA405DBF6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469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939CC9-C220-3E47-9F4E-B27C2F80A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FE38DE-1652-1341-AA59-1AB4F3D7F9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6ACA62-8DC3-2048-9A8C-FBBEC09BDE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25ED79-92BF-114D-9308-346C0A2A0D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D5DCC-2B19-DB4A-8BE9-A58528BACDED}" type="datetimeFigureOut">
              <a:rPr lang="en-US" smtClean="0"/>
              <a:t>12/17/19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23A4E8-EE2D-3049-8D17-1FDE630D26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8C6D5E-E0D7-8A43-A2D7-F178520C5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BDB7C-93CD-0444-B04E-BA405DBF6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940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71D10A-8433-E146-A0FF-C4C50E64B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3A3A2A-AD4A-C641-AD6E-FC69E77B18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1974FF-562E-9D45-830C-1B3E79777D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965041-8674-1048-A870-0DCA7458AC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D5DCC-2B19-DB4A-8BE9-A58528BACDED}" type="datetimeFigureOut">
              <a:rPr lang="en-US" smtClean="0"/>
              <a:t>12/17/19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C126D5-359F-4C41-9561-3B1324525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4A4A43-8BD1-AD42-9E52-36D7D8810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BDB7C-93CD-0444-B04E-BA405DBF6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23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FB4BA43-D129-A041-BC45-12FF7C190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F1BDA1-4F7A-5D4B-A076-1B2BBDE967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E527EE-F9E0-EA40-8CBB-EA36E2C9B5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BD5DCC-2B19-DB4A-8BE9-A58528BACDED}" type="datetimeFigureOut">
              <a:rPr lang="en-US" smtClean="0"/>
              <a:t>12/17/19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0DE79C-AA48-944E-BA0F-1032E1FEE4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FB0B74-1DED-704C-9712-417CE8006B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2BDB7C-93CD-0444-B04E-BA405DBF6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024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3920D262-82E0-044C-B022-FF31CC0CD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</a:rPr>
              <a:t>2020 Parking Permit Stickers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5243634-6F1C-564D-98D4-E89CDD8111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226" y="3092970"/>
            <a:ext cx="9833548" cy="3307830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New parking stickers for 2020 will be available from your group admin soon. Your admin will let you know when the stickers are available for pickup. </a:t>
            </a:r>
          </a:p>
          <a:p>
            <a:pPr lvl="1"/>
            <a:r>
              <a:rPr lang="en-US" dirty="0"/>
              <a:t>Please bring your badge with you when you pick up your sticker.</a:t>
            </a:r>
          </a:p>
          <a:p>
            <a:pPr lvl="1"/>
            <a:r>
              <a:rPr lang="en-US" dirty="0"/>
              <a:t>You do not need to bring your parking hangtag with you.</a:t>
            </a:r>
          </a:p>
          <a:p>
            <a:pPr lvl="1"/>
            <a:r>
              <a:rPr lang="en-US" dirty="0"/>
              <a:t>Bicycle or motorcycle parking stickers: No new 2020 sticker is required at this time.</a:t>
            </a:r>
          </a:p>
          <a:p>
            <a:r>
              <a:rPr lang="en-US" b="1" dirty="0"/>
              <a:t>Effective January 14, 2020 </a:t>
            </a:r>
            <a:br>
              <a:rPr lang="en-US" dirty="0"/>
            </a:br>
            <a:r>
              <a:rPr lang="en-US" dirty="0"/>
              <a:t>	Security will hand out warnings if the correct sticker is not displayed.</a:t>
            </a:r>
          </a:p>
          <a:p>
            <a:r>
              <a:rPr lang="en-US" b="1" dirty="0"/>
              <a:t>The 2020 sticker will be required for entry to the Lab beginning January 31.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7514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5911E3A-C35B-4EF7-A355-B84E9A14A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21ADB3D-AD65-44B4-847D-5E90E90A5D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CF580C70-814C-4845-B645-919BFFBD16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34D7BF57-4CAA-45B2-9EF0-0AA1FCF70B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7886F306-C03A-40C6-8FD5-DCE3D4595D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2FDC9A36-C7C3-47D7-A64E-ED25C47EC7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BB19BC37-158A-43DC-9A9E-E45CC71954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077654CC-108F-48D5-B5E9-437F164F52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A3CF3A63-1C1E-4E85-A78A-FDC16431E3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8740FC9A-72DD-4D9B-BA25-1CCED13524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2" name="Freeform 13">
              <a:extLst>
                <a:ext uri="{FF2B5EF4-FFF2-40B4-BE49-F238E27FC236}">
                  <a16:creationId xmlns:a16="http://schemas.microsoft.com/office/drawing/2014/main" id="{7FBF5743-F2AE-4D0D-BCD1-01F7686D01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7" name="Freeform 14">
              <a:extLst>
                <a:ext uri="{FF2B5EF4-FFF2-40B4-BE49-F238E27FC236}">
                  <a16:creationId xmlns:a16="http://schemas.microsoft.com/office/drawing/2014/main" id="{CED32316-D4F7-4795-BBE0-DEBB60E27C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583B23C9-B9B7-4E93-9538-CBE316F83F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5B144260-9F2C-4ADB-A37C-1CFB4B428B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53FF918D-79D3-4F55-A68C-0DD5880DAB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B9FC1440-933F-44FE-8D77-4827DD0F99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0F67F308-A67C-4D2E-B081-59BB31D8EC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80112F01-90EB-4AEC-A39C-5C6875FFB9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893F6B05-90EB-4C75-A0F0-C7247553BD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227B563B-E0C0-4D81-966D-B5E2DBAAE8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130DF93D-D1FF-477A-BDCE-C8B01C3B47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44ED67A1-C6FE-4AC8-8473-11DAC03DCD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213A54F3-15FA-4C8F-8ABF-CE77E72196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5F8A7F7F-DD1A-4F41-98AC-B9CE2A620C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CEF47228-EB7C-4EBA-BE01-DA6CB24102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Isosceles Triangle 22">
              <a:extLst>
                <a:ext uri="{FF2B5EF4-FFF2-40B4-BE49-F238E27FC236}">
                  <a16:creationId xmlns:a16="http://schemas.microsoft.com/office/drawing/2014/main" id="{3D2FD25A-EFFD-4F5C-9258-981F5907DE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DCF573BC-A06F-4036-A3A8-9D07DDE622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0FFD4B3-391C-E742-A0F4-5C95C19E5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7" y="2415322"/>
            <a:ext cx="3451730" cy="2399869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</a:rPr>
              <a:t>NSD Property Management in 2020</a:t>
            </a:r>
          </a:p>
        </p:txBody>
      </p:sp>
      <p:sp>
        <p:nvSpPr>
          <p:cNvPr id="38" name="Content Placeholder 2">
            <a:extLst>
              <a:ext uri="{FF2B5EF4-FFF2-40B4-BE49-F238E27FC236}">
                <a16:creationId xmlns:a16="http://schemas.microsoft.com/office/drawing/2014/main" id="{E04153AD-4E98-3B48-97F1-CBF033B7DE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0640" y="804672"/>
            <a:ext cx="6281928" cy="5248656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2000" b="1" dirty="0"/>
              <a:t>Inventory Kickoff – January 6, 2020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Berkeley Lab policy mandates responsible use of all property in the custody of its employees. Property must be used in a safe manner, </a:t>
            </a:r>
            <a:r>
              <a:rPr lang="en-US" sz="2000" b="1" dirty="0"/>
              <a:t>and adequate care must be taken to protect it from loss </a:t>
            </a:r>
            <a:r>
              <a:rPr lang="en-US" sz="2000" dirty="0"/>
              <a:t>or damage.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89DACAA-2D5A-5349-B648-07571B0705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4224309"/>
              </p:ext>
            </p:extLst>
          </p:nvPr>
        </p:nvGraphicFramePr>
        <p:xfrm>
          <a:off x="6760695" y="2042190"/>
          <a:ext cx="3001818" cy="19094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0909">
                  <a:extLst>
                    <a:ext uri="{9D8B030D-6E8A-4147-A177-3AD203B41FA5}">
                      <a16:colId xmlns:a16="http://schemas.microsoft.com/office/drawing/2014/main" val="3398122794"/>
                    </a:ext>
                  </a:extLst>
                </a:gridCol>
                <a:gridCol w="1500909">
                  <a:extLst>
                    <a:ext uri="{9D8B030D-6E8A-4147-A177-3AD203B41FA5}">
                      <a16:colId xmlns:a16="http://schemas.microsoft.com/office/drawing/2014/main" val="13939081"/>
                    </a:ext>
                  </a:extLst>
                </a:gridCol>
              </a:tblGrid>
              <a:tr h="38663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Completion Targets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7264167"/>
                  </a:ext>
                </a:extLst>
              </a:tr>
              <a:tr h="38069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2/28/2020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80%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9710683"/>
                  </a:ext>
                </a:extLst>
              </a:tr>
              <a:tr h="38069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4/30/2020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90%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7840153"/>
                  </a:ext>
                </a:extLst>
              </a:tr>
              <a:tr h="38069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5/29/2020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95%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7865415"/>
                  </a:ext>
                </a:extLst>
              </a:tr>
              <a:tr h="38069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6/30/2020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100%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55383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24580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>
            <a:extLst>
              <a:ext uri="{FF2B5EF4-FFF2-40B4-BE49-F238E27FC236}">
                <a16:creationId xmlns:a16="http://schemas.microsoft.com/office/drawing/2014/main" id="{08E89D5E-1885-4160-AC77-CC471DD1D0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FFD4B3-391C-E742-A0F4-5C95C19E5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3277" y="712269"/>
            <a:ext cx="3370998" cy="550226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2020 Property Inventory</a:t>
            </a: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550D2BD1-98F9-412D-905B-3A843EF40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85216" y="2971800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0" name="Content Placeholder 2">
            <a:extLst>
              <a:ext uri="{FF2B5EF4-FFF2-40B4-BE49-F238E27FC236}">
                <a16:creationId xmlns:a16="http://schemas.microsoft.com/office/drawing/2014/main" id="{0A3470D0-9CC3-41F3-AE00-50167590B0C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79627"/>
              </p:ext>
            </p:extLst>
          </p:nvPr>
        </p:nvGraphicFramePr>
        <p:xfrm>
          <a:off x="5280025" y="642938"/>
          <a:ext cx="6269038" cy="5572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926437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7" y="321731"/>
            <a:ext cx="4142096" cy="6213425"/>
          </a:xfrm>
          <a:prstGeom prst="rect">
            <a:avLst/>
          </a:prstGeom>
          <a:solidFill>
            <a:schemeClr val="accent5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FFD4B3-391C-E742-A0F4-5C95C19E5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583616"/>
            <a:ext cx="3722141" cy="552057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2020 Property Inventory - BigFix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9503" y="321732"/>
            <a:ext cx="7240765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CC5F7D-C5FB-6C44-9543-E9C353751F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4269" y="583616"/>
            <a:ext cx="6594189" cy="5520579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Out of our inventory of 518 items this year, 445 of them are computers.</a:t>
            </a:r>
          </a:p>
          <a:p>
            <a:r>
              <a:rPr lang="en-US" dirty="0">
                <a:solidFill>
                  <a:srgbClr val="FFFFFF"/>
                </a:solidFill>
              </a:rPr>
              <a:t>Last year, BigFix accounted for only 36 inventory resolutions.  </a:t>
            </a:r>
          </a:p>
          <a:p>
            <a:r>
              <a:rPr lang="en-US" dirty="0">
                <a:solidFill>
                  <a:srgbClr val="FFFFFF"/>
                </a:solidFill>
              </a:rPr>
              <a:t>By far, the biggest impact you can have to the inventory is to install BigFix on all of your computers.</a:t>
            </a:r>
          </a:p>
        </p:txBody>
      </p:sp>
    </p:spTree>
    <p:extLst>
      <p:ext uri="{BB962C8B-B14F-4D97-AF65-F5344CB8AC3E}">
        <p14:creationId xmlns:p14="http://schemas.microsoft.com/office/powerpoint/2010/main" val="27897594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18">
            <a:extLst>
              <a:ext uri="{FF2B5EF4-FFF2-40B4-BE49-F238E27FC236}">
                <a16:creationId xmlns:a16="http://schemas.microsoft.com/office/drawing/2014/main" id="{19C052EA-05E2-403D-965E-52D1BFFA24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6906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E21773-4D3B-E940-B585-C5C58E05B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94740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BigFix Versions – go.lbl.gov/downloadbigfix</a:t>
            </a:r>
          </a:p>
        </p:txBody>
      </p:sp>
      <p:sp useBgFill="1">
        <p:nvSpPr>
          <p:cNvPr id="24" name="Rectangle 20">
            <a:extLst>
              <a:ext uri="{FF2B5EF4-FFF2-40B4-BE49-F238E27FC236}">
                <a16:creationId xmlns:a16="http://schemas.microsoft.com/office/drawing/2014/main" id="{4C1936B8-2FFB-4F78-8388-B8C282B8A5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0688"/>
            <a:ext cx="12192000" cy="51663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FE0157-7E9F-B848-9225-6379187D79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00579"/>
            <a:ext cx="5097779" cy="407638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400" b="1" dirty="0"/>
              <a:t>Active Management Mode </a:t>
            </a:r>
          </a:p>
          <a:p>
            <a:r>
              <a:rPr lang="en-US" sz="2400" dirty="0"/>
              <a:t>Actively managed devices will receive limited application patches, and occasional security configurations.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34D14A4-B800-B54A-9F60-7DC4E2DE19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56020" y="2100579"/>
            <a:ext cx="5097780" cy="4076383"/>
          </a:xfrm>
        </p:spPr>
        <p:txBody>
          <a:bodyPr anchor="ctr">
            <a:no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sz="2400" b="1" dirty="0"/>
              <a:t>Passive Management Mode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In Passive Mode, BigFix is used primarily for monitoring and reporting on system status, software licensing, </a:t>
            </a:r>
            <a:r>
              <a:rPr lang="en-US" sz="2400" b="1" dirty="0"/>
              <a:t>and asset management.</a:t>
            </a:r>
          </a:p>
          <a:p>
            <a:r>
              <a:rPr lang="en-US" sz="2400" dirty="0"/>
              <a:t>Passive Mode BigFix will not do any patching of the operating system or installed applications and will NEVER reboot the computer. </a:t>
            </a:r>
          </a:p>
        </p:txBody>
      </p:sp>
    </p:spTree>
    <p:extLst>
      <p:ext uri="{BB962C8B-B14F-4D97-AF65-F5344CB8AC3E}">
        <p14:creationId xmlns:p14="http://schemas.microsoft.com/office/powerpoint/2010/main" val="1833892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F74D28C-3268-4E35-8EE1-D92CB4A85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19218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A person looking at the camera&#10;&#10;Description automatically generated">
            <a:extLst>
              <a:ext uri="{FF2B5EF4-FFF2-40B4-BE49-F238E27FC236}">
                <a16:creationId xmlns:a16="http://schemas.microsoft.com/office/drawing/2014/main" id="{3BB02359-E99D-644A-839F-4EEE780798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24010"/>
          <a:stretch/>
        </p:blipFill>
        <p:spPr>
          <a:xfrm>
            <a:off x="6167846" y="10"/>
            <a:ext cx="6024154" cy="685799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5D9E4641-3EF2-B042-A6DA-20D16D3885A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/>
          </p:cNvSpPr>
          <p:nvPr/>
        </p:nvSpPr>
        <p:spPr>
          <a:xfrm>
            <a:off x="-568421" y="10"/>
            <a:ext cx="8106437" cy="6857990"/>
          </a:xfrm>
          <a:prstGeom prst="ellipse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/>
              <a:t>Special Thanks to Heather Crawford for joining the NSD DEI Council!</a:t>
            </a:r>
          </a:p>
        </p:txBody>
      </p:sp>
    </p:spTree>
    <p:extLst>
      <p:ext uri="{BB962C8B-B14F-4D97-AF65-F5344CB8AC3E}">
        <p14:creationId xmlns:p14="http://schemas.microsoft.com/office/powerpoint/2010/main" val="11346268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4F74D28C-3268-4E35-8EE1-D92CB4A85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0DDB0EC-450C-4943-A6FF-E7CF9C4274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4777" r="-2" b="17525"/>
          <a:stretch/>
        </p:blipFill>
        <p:spPr>
          <a:xfrm>
            <a:off x="20" y="10"/>
            <a:ext cx="6024134" cy="685799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4BE76F4C-28B5-DF43-A7DD-473B7283705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/>
          </p:cNvSpPr>
          <p:nvPr/>
        </p:nvSpPr>
        <p:spPr>
          <a:xfrm>
            <a:off x="5894174" y="268356"/>
            <a:ext cx="6531790" cy="2273643"/>
          </a:xfrm>
          <a:prstGeom prst="ellipse">
            <a:avLst/>
          </a:prstGeom>
        </p:spPr>
        <p:txBody>
          <a:bodyPr vert="horz" lIns="91440" tIns="45720" rIns="91440" bIns="45720" rtlCol="0" anchor="b"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dirty="0"/>
              <a:t>Special Thanks to Barbara Jacak!</a:t>
            </a:r>
            <a:endParaRPr lang="en-US" sz="60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0E0211D-58B1-0745-B74E-3D006EB2D1C7}"/>
              </a:ext>
            </a:extLst>
          </p:cNvPr>
          <p:cNvSpPr txBox="1"/>
          <p:nvPr/>
        </p:nvSpPr>
        <p:spPr>
          <a:xfrm>
            <a:off x="6167848" y="3680015"/>
            <a:ext cx="566864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Barbara will also be cycling off from the NSD DEI Council.  Those wishing to volunteer should contact either Tom Gallant or Ernst </a:t>
            </a:r>
            <a:r>
              <a:rPr lang="en-US" sz="3600" dirty="0" err="1"/>
              <a:t>Sichtermann</a:t>
            </a:r>
            <a:r>
              <a:rPr lang="en-US" sz="3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554804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399</Words>
  <Application>Microsoft Macintosh PowerPoint</Application>
  <PresentationFormat>Widescreen</PresentationFormat>
  <Paragraphs>47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2020 Parking Permit Stickers</vt:lpstr>
      <vt:lpstr>NSD Property Management in 2020</vt:lpstr>
      <vt:lpstr>2020 Property Inventory</vt:lpstr>
      <vt:lpstr>2020 Property Inventory - BigFix</vt:lpstr>
      <vt:lpstr>BigFix Versions – go.lbl.gov/downloadbigfix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2020 Parking Permit Stickers</dc:title>
  <dc:creator>Tom Gallant</dc:creator>
  <cp:lastModifiedBy>Tom Gallant</cp:lastModifiedBy>
  <cp:revision>1</cp:revision>
  <dcterms:created xsi:type="dcterms:W3CDTF">2019-12-17T18:54:37Z</dcterms:created>
  <dcterms:modified xsi:type="dcterms:W3CDTF">2019-12-17T18:54:51Z</dcterms:modified>
</cp:coreProperties>
</file>