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  <p:sldMasterId id="2147488631" r:id="rId3"/>
    <p:sldMasterId id="2147489499" r:id="rId4"/>
    <p:sldMasterId id="2147489527" r:id="rId5"/>
  </p:sldMasterIdLst>
  <p:notesMasterIdLst>
    <p:notesMasterId r:id="rId49"/>
  </p:notesMasterIdLst>
  <p:handoutMasterIdLst>
    <p:handoutMasterId r:id="rId50"/>
  </p:handoutMasterIdLst>
  <p:sldIdLst>
    <p:sldId id="363" r:id="rId6"/>
    <p:sldId id="866" r:id="rId7"/>
    <p:sldId id="791" r:id="rId8"/>
    <p:sldId id="780" r:id="rId9"/>
    <p:sldId id="857" r:id="rId10"/>
    <p:sldId id="860" r:id="rId11"/>
    <p:sldId id="832" r:id="rId12"/>
    <p:sldId id="843" r:id="rId13"/>
    <p:sldId id="867" r:id="rId14"/>
    <p:sldId id="782" r:id="rId15"/>
    <p:sldId id="831" r:id="rId16"/>
    <p:sldId id="864" r:id="rId17"/>
    <p:sldId id="788" r:id="rId18"/>
    <p:sldId id="801" r:id="rId19"/>
    <p:sldId id="836" r:id="rId20"/>
    <p:sldId id="847" r:id="rId21"/>
    <p:sldId id="865" r:id="rId22"/>
    <p:sldId id="765" r:id="rId23"/>
    <p:sldId id="861" r:id="rId24"/>
    <p:sldId id="862" r:id="rId25"/>
    <p:sldId id="798" r:id="rId26"/>
    <p:sldId id="863" r:id="rId27"/>
    <p:sldId id="868" r:id="rId28"/>
    <p:sldId id="715" r:id="rId29"/>
    <p:sldId id="817" r:id="rId30"/>
    <p:sldId id="852" r:id="rId31"/>
    <p:sldId id="786" r:id="rId32"/>
    <p:sldId id="790" r:id="rId33"/>
    <p:sldId id="828" r:id="rId34"/>
    <p:sldId id="840" r:id="rId35"/>
    <p:sldId id="717" r:id="rId36"/>
    <p:sldId id="855" r:id="rId37"/>
    <p:sldId id="841" r:id="rId38"/>
    <p:sldId id="809" r:id="rId39"/>
    <p:sldId id="829" r:id="rId40"/>
    <p:sldId id="771" r:id="rId41"/>
    <p:sldId id="814" r:id="rId42"/>
    <p:sldId id="806" r:id="rId43"/>
    <p:sldId id="839" r:id="rId44"/>
    <p:sldId id="819" r:id="rId45"/>
    <p:sldId id="854" r:id="rId46"/>
    <p:sldId id="812" r:id="rId47"/>
    <p:sldId id="784" r:id="rId48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008000"/>
    <a:srgbClr val="FF0066"/>
    <a:srgbClr val="3366CC"/>
    <a:srgbClr val="0000CC"/>
    <a:srgbClr val="009900"/>
    <a:srgbClr val="0000FF"/>
    <a:srgbClr val="FF6600"/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EA57F-87E8-4B4B-ADE3-7648054BDC67}" v="771" dt="2025-10-07T22:40:4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98" autoAdjust="0"/>
    <p:restoredTop sz="98548" autoAdjust="0"/>
  </p:normalViewPr>
  <p:slideViewPr>
    <p:cSldViewPr>
      <p:cViewPr varScale="1">
        <p:scale>
          <a:sx n="75" d="100"/>
          <a:sy n="75" d="100"/>
        </p:scale>
        <p:origin x="1056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p, Ralf F" userId="2cdf2cf8-6e46-40e1-9909-c5b26b6ee189" providerId="ADAL" clId="{777C3D21-E0A2-4676-BCCF-BDB1E91D1ED2}"/>
    <pc:docChg chg="undo custSel addSld delSld modSld sldOrd">
      <pc:chgData name="Rapp, Ralf F" userId="2cdf2cf8-6e46-40e1-9909-c5b26b6ee189" providerId="ADAL" clId="{777C3D21-E0A2-4676-BCCF-BDB1E91D1ED2}" dt="2024-05-19T00:06:13.380" v="1482" actId="113"/>
      <pc:docMkLst>
        <pc:docMk/>
      </pc:docMkLst>
      <pc:sldChg chg="modSp mod">
        <pc:chgData name="Rapp, Ralf F" userId="2cdf2cf8-6e46-40e1-9909-c5b26b6ee189" providerId="ADAL" clId="{777C3D21-E0A2-4676-BCCF-BDB1E91D1ED2}" dt="2024-05-18T18:21:51.585" v="7" actId="20577"/>
        <pc:sldMkLst>
          <pc:docMk/>
          <pc:sldMk cId="0" sldId="713"/>
        </pc:sldMkLst>
      </pc:sldChg>
      <pc:sldChg chg="modSp mod">
        <pc:chgData name="Rapp, Ralf F" userId="2cdf2cf8-6e46-40e1-9909-c5b26b6ee189" providerId="ADAL" clId="{777C3D21-E0A2-4676-BCCF-BDB1E91D1ED2}" dt="2024-05-18T18:53:41.818" v="522" actId="20577"/>
        <pc:sldMkLst>
          <pc:docMk/>
          <pc:sldMk cId="0" sldId="715"/>
        </pc:sldMkLst>
      </pc:sldChg>
      <pc:sldChg chg="addSp delSp modSp mod">
        <pc:chgData name="Rapp, Ralf F" userId="2cdf2cf8-6e46-40e1-9909-c5b26b6ee189" providerId="ADAL" clId="{777C3D21-E0A2-4676-BCCF-BDB1E91D1ED2}" dt="2024-05-18T18:32:04.011" v="222" actId="255"/>
        <pc:sldMkLst>
          <pc:docMk/>
          <pc:sldMk cId="0" sldId="767"/>
        </pc:sldMkLst>
      </pc:sldChg>
      <pc:sldChg chg="modSp mod">
        <pc:chgData name="Rapp, Ralf F" userId="2cdf2cf8-6e46-40e1-9909-c5b26b6ee189" providerId="ADAL" clId="{777C3D21-E0A2-4676-BCCF-BDB1E91D1ED2}" dt="2024-05-18T18:50:29.900" v="418" actId="115"/>
        <pc:sldMkLst>
          <pc:docMk/>
          <pc:sldMk cId="2769976469" sldId="780"/>
        </pc:sldMkLst>
      </pc:sldChg>
      <pc:sldChg chg="ord">
        <pc:chgData name="Rapp, Ralf F" userId="2cdf2cf8-6e46-40e1-9909-c5b26b6ee189" providerId="ADAL" clId="{777C3D21-E0A2-4676-BCCF-BDB1E91D1ED2}" dt="2024-05-18T18:20:55.822" v="3"/>
        <pc:sldMkLst>
          <pc:docMk/>
          <pc:sldMk cId="0" sldId="784"/>
        </pc:sldMkLst>
      </pc:sldChg>
      <pc:sldChg chg="modSp mod">
        <pc:chgData name="Rapp, Ralf F" userId="2cdf2cf8-6e46-40e1-9909-c5b26b6ee189" providerId="ADAL" clId="{777C3D21-E0A2-4676-BCCF-BDB1E91D1ED2}" dt="2024-05-18T18:23:11.664" v="29" actId="5793"/>
        <pc:sldMkLst>
          <pc:docMk/>
          <pc:sldMk cId="3552173055" sldId="819"/>
        </pc:sldMkLst>
      </pc:sldChg>
      <pc:sldChg chg="modSp">
        <pc:chgData name="Rapp, Ralf F" userId="2cdf2cf8-6e46-40e1-9909-c5b26b6ee189" providerId="ADAL" clId="{777C3D21-E0A2-4676-BCCF-BDB1E91D1ED2}" dt="2024-05-18T18:47:13.753" v="413" actId="20577"/>
        <pc:sldMkLst>
          <pc:docMk/>
          <pc:sldMk cId="0" sldId="825"/>
        </pc:sldMkLst>
      </pc:sldChg>
      <pc:sldChg chg="modSp del mod ord">
        <pc:chgData name="Rapp, Ralf F" userId="2cdf2cf8-6e46-40e1-9909-c5b26b6ee189" providerId="ADAL" clId="{777C3D21-E0A2-4676-BCCF-BDB1E91D1ED2}" dt="2024-05-18T21:33:37.515" v="808" actId="2696"/>
        <pc:sldMkLst>
          <pc:docMk/>
          <pc:sldMk cId="141856832" sldId="833"/>
        </pc:sldMkLst>
      </pc:sldChg>
      <pc:sldChg chg="addSp delSp modSp mod">
        <pc:chgData name="Rapp, Ralf F" userId="2cdf2cf8-6e46-40e1-9909-c5b26b6ee189" providerId="ADAL" clId="{777C3D21-E0A2-4676-BCCF-BDB1E91D1ED2}" dt="2024-05-18T18:46:18.864" v="399" actId="20577"/>
        <pc:sldMkLst>
          <pc:docMk/>
          <pc:sldMk cId="709661452" sldId="845"/>
        </pc:sldMkLst>
      </pc:sldChg>
      <pc:sldChg chg="modSp mod">
        <pc:chgData name="Rapp, Ralf F" userId="2cdf2cf8-6e46-40e1-9909-c5b26b6ee189" providerId="ADAL" clId="{777C3D21-E0A2-4676-BCCF-BDB1E91D1ED2}" dt="2024-05-18T21:40:44.035" v="883" actId="14100"/>
        <pc:sldMkLst>
          <pc:docMk/>
          <pc:sldMk cId="3860350188" sldId="851"/>
        </pc:sldMkLst>
      </pc:sldChg>
      <pc:sldChg chg="addSp delSp modSp add del mod modAnim">
        <pc:chgData name="Rapp, Ralf F" userId="2cdf2cf8-6e46-40e1-9909-c5b26b6ee189" providerId="ADAL" clId="{777C3D21-E0A2-4676-BCCF-BDB1E91D1ED2}" dt="2024-05-18T21:45:44.682" v="975" actId="20577"/>
        <pc:sldMkLst>
          <pc:docMk/>
          <pc:sldMk cId="1646692882" sldId="852"/>
        </pc:sldMkLst>
      </pc:sldChg>
      <pc:sldChg chg="addSp delSp modSp mod modAnim">
        <pc:chgData name="Rapp, Ralf F" userId="2cdf2cf8-6e46-40e1-9909-c5b26b6ee189" providerId="ADAL" clId="{777C3D21-E0A2-4676-BCCF-BDB1E91D1ED2}" dt="2024-05-19T00:06:13.380" v="1482" actId="113"/>
        <pc:sldMkLst>
          <pc:docMk/>
          <pc:sldMk cId="1098042601" sldId="853"/>
        </pc:sldMkLst>
      </pc:sldChg>
    </pc:docChg>
  </pc:docChgLst>
  <pc:docChgLst>
    <pc:chgData name="Rapp, Ralf F" userId="2cdf2cf8-6e46-40e1-9909-c5b26b6ee189" providerId="ADAL" clId="{6E3B4BE2-D63A-496B-8DF8-B4AC79D0CB25}"/>
    <pc:docChg chg="undo custSel addSld delSld modSld sldOrd delMainMaster">
      <pc:chgData name="Rapp, Ralf F" userId="2cdf2cf8-6e46-40e1-9909-c5b26b6ee189" providerId="ADAL" clId="{6E3B4BE2-D63A-496B-8DF8-B4AC79D0CB25}" dt="2024-07-01T19:39:33.169" v="2593" actId="165"/>
      <pc:docMkLst>
        <pc:docMk/>
      </pc:docMkLst>
      <pc:sldChg chg="modSp mod">
        <pc:chgData name="Rapp, Ralf F" userId="2cdf2cf8-6e46-40e1-9909-c5b26b6ee189" providerId="ADAL" clId="{6E3B4BE2-D63A-496B-8DF8-B4AC79D0CB25}" dt="2024-05-17T13:58:43.377" v="220" actId="20577"/>
        <pc:sldMkLst>
          <pc:docMk/>
          <pc:sldMk cId="0" sldId="363"/>
        </pc:sldMkLst>
      </pc:sldChg>
      <pc:sldChg chg="ord">
        <pc:chgData name="Rapp, Ralf F" userId="2cdf2cf8-6e46-40e1-9909-c5b26b6ee189" providerId="ADAL" clId="{6E3B4BE2-D63A-496B-8DF8-B4AC79D0CB25}" dt="2024-05-17T15:55:32.656" v="1396"/>
        <pc:sldMkLst>
          <pc:docMk/>
          <pc:sldMk cId="0" sldId="713"/>
        </pc:sldMkLst>
      </pc:sldChg>
      <pc:sldChg chg="modSp mod ord">
        <pc:chgData name="Rapp, Ralf F" userId="2cdf2cf8-6e46-40e1-9909-c5b26b6ee189" providerId="ADAL" clId="{6E3B4BE2-D63A-496B-8DF8-B4AC79D0CB25}" dt="2024-05-21T13:20:14.794" v="2572" actId="20577"/>
        <pc:sldMkLst>
          <pc:docMk/>
          <pc:sldMk cId="0" sldId="715"/>
        </pc:sldMkLst>
      </pc:sldChg>
      <pc:sldChg chg="ord">
        <pc:chgData name="Rapp, Ralf F" userId="2cdf2cf8-6e46-40e1-9909-c5b26b6ee189" providerId="ADAL" clId="{6E3B4BE2-D63A-496B-8DF8-B4AC79D0CB25}" dt="2024-05-21T13:14:41.112" v="2506"/>
        <pc:sldMkLst>
          <pc:docMk/>
          <pc:sldMk cId="0" sldId="717"/>
        </pc:sldMkLst>
      </pc:sldChg>
      <pc:sldChg chg="modSp mod ord">
        <pc:chgData name="Rapp, Ralf F" userId="2cdf2cf8-6e46-40e1-9909-c5b26b6ee189" providerId="ADAL" clId="{6E3B4BE2-D63A-496B-8DF8-B4AC79D0CB25}" dt="2024-05-21T13:50:09.416" v="2589" actId="20577"/>
        <pc:sldMkLst>
          <pc:docMk/>
          <pc:sldMk cId="0" sldId="765"/>
        </pc:sldMkLst>
      </pc:sldChg>
      <pc:sldChg chg="addSp delSp modSp mod ord addAnim delAnim modAnim">
        <pc:chgData name="Rapp, Ralf F" userId="2cdf2cf8-6e46-40e1-9909-c5b26b6ee189" providerId="ADAL" clId="{6E3B4BE2-D63A-496B-8DF8-B4AC79D0CB25}" dt="2024-05-21T02:08:48.846" v="2270" actId="20577"/>
        <pc:sldMkLst>
          <pc:docMk/>
          <pc:sldMk cId="0" sldId="767"/>
        </pc:sldMkLst>
      </pc:sldChg>
      <pc:sldChg chg="ord">
        <pc:chgData name="Rapp, Ralf F" userId="2cdf2cf8-6e46-40e1-9909-c5b26b6ee189" providerId="ADAL" clId="{6E3B4BE2-D63A-496B-8DF8-B4AC79D0CB25}" dt="2024-05-17T18:02:23.309" v="1604"/>
        <pc:sldMkLst>
          <pc:docMk/>
          <pc:sldMk cId="0" sldId="771"/>
        </pc:sldMkLst>
      </pc:sldChg>
      <pc:sldChg chg="del ord">
        <pc:chgData name="Rapp, Ralf F" userId="2cdf2cf8-6e46-40e1-9909-c5b26b6ee189" providerId="ADAL" clId="{6E3B4BE2-D63A-496B-8DF8-B4AC79D0CB25}" dt="2024-05-17T17:18:41.451" v="1531" actId="2696"/>
        <pc:sldMkLst>
          <pc:docMk/>
          <pc:sldMk cId="0" sldId="779"/>
        </pc:sldMkLst>
      </pc:sldChg>
      <pc:sldChg chg="modSp mod ord">
        <pc:chgData name="Rapp, Ralf F" userId="2cdf2cf8-6e46-40e1-9909-c5b26b6ee189" providerId="ADAL" clId="{6E3B4BE2-D63A-496B-8DF8-B4AC79D0CB25}" dt="2024-05-21T02:20:35.606" v="2503" actId="732"/>
        <pc:sldMkLst>
          <pc:docMk/>
          <pc:sldMk cId="2769976469" sldId="780"/>
        </pc:sldMkLst>
      </pc:sldChg>
      <pc:sldChg chg="del">
        <pc:chgData name="Rapp, Ralf F" userId="2cdf2cf8-6e46-40e1-9909-c5b26b6ee189" providerId="ADAL" clId="{6E3B4BE2-D63A-496B-8DF8-B4AC79D0CB25}" dt="2024-05-17T17:19:30.544" v="1534" actId="2696"/>
        <pc:sldMkLst>
          <pc:docMk/>
          <pc:sldMk cId="0" sldId="781"/>
        </pc:sldMkLst>
      </pc:sldChg>
      <pc:sldChg chg="modSp add mod">
        <pc:chgData name="Rapp, Ralf F" userId="2cdf2cf8-6e46-40e1-9909-c5b26b6ee189" providerId="ADAL" clId="{6E3B4BE2-D63A-496B-8DF8-B4AC79D0CB25}" dt="2024-05-21T02:08:35.770" v="2264" actId="20577"/>
        <pc:sldMkLst>
          <pc:docMk/>
          <pc:sldMk cId="0" sldId="782"/>
        </pc:sldMkLst>
      </pc:sldChg>
      <pc:sldChg chg="ord">
        <pc:chgData name="Rapp, Ralf F" userId="2cdf2cf8-6e46-40e1-9909-c5b26b6ee189" providerId="ADAL" clId="{6E3B4BE2-D63A-496B-8DF8-B4AC79D0CB25}" dt="2024-05-17T19:44:46.945" v="1638"/>
        <pc:sldMkLst>
          <pc:docMk/>
          <pc:sldMk cId="0" sldId="786"/>
        </pc:sldMkLst>
      </pc:sldChg>
      <pc:sldChg chg="ord">
        <pc:chgData name="Rapp, Ralf F" userId="2cdf2cf8-6e46-40e1-9909-c5b26b6ee189" providerId="ADAL" clId="{6E3B4BE2-D63A-496B-8DF8-B4AC79D0CB25}" dt="2024-05-17T15:40:14.134" v="849"/>
        <pc:sldMkLst>
          <pc:docMk/>
          <pc:sldMk cId="0" sldId="788"/>
        </pc:sldMkLst>
      </pc:sldChg>
      <pc:sldChg chg="addSp modSp mod modAnim">
        <pc:chgData name="Rapp, Ralf F" userId="2cdf2cf8-6e46-40e1-9909-c5b26b6ee189" providerId="ADAL" clId="{6E3B4BE2-D63A-496B-8DF8-B4AC79D0CB25}" dt="2024-05-21T02:15:09.477" v="2441" actId="14100"/>
        <pc:sldMkLst>
          <pc:docMk/>
          <pc:sldMk cId="0" sldId="790"/>
        </pc:sldMkLst>
      </pc:sldChg>
      <pc:sldChg chg="addSp modSp mod">
        <pc:chgData name="Rapp, Ralf F" userId="2cdf2cf8-6e46-40e1-9909-c5b26b6ee189" providerId="ADAL" clId="{6E3B4BE2-D63A-496B-8DF8-B4AC79D0CB25}" dt="2024-05-21T02:17:31.698" v="2486" actId="1076"/>
        <pc:sldMkLst>
          <pc:docMk/>
          <pc:sldMk cId="0" sldId="797"/>
        </pc:sldMkLst>
      </pc:sldChg>
      <pc:sldChg chg="addSp delSp modSp mod ord modAnim">
        <pc:chgData name="Rapp, Ralf F" userId="2cdf2cf8-6e46-40e1-9909-c5b26b6ee189" providerId="ADAL" clId="{6E3B4BE2-D63A-496B-8DF8-B4AC79D0CB25}" dt="2024-07-01T19:39:33.169" v="2593" actId="165"/>
        <pc:sldMkLst>
          <pc:docMk/>
          <pc:sldMk cId="0" sldId="798"/>
        </pc:sldMkLst>
      </pc:sldChg>
      <pc:sldChg chg="ord">
        <pc:chgData name="Rapp, Ralf F" userId="2cdf2cf8-6e46-40e1-9909-c5b26b6ee189" providerId="ADAL" clId="{6E3B4BE2-D63A-496B-8DF8-B4AC79D0CB25}" dt="2024-05-17T15:37:35.346" v="819"/>
        <pc:sldMkLst>
          <pc:docMk/>
          <pc:sldMk cId="0" sldId="801"/>
        </pc:sldMkLst>
      </pc:sldChg>
      <pc:sldChg chg="ord">
        <pc:chgData name="Rapp, Ralf F" userId="2cdf2cf8-6e46-40e1-9909-c5b26b6ee189" providerId="ADAL" clId="{6E3B4BE2-D63A-496B-8DF8-B4AC79D0CB25}" dt="2024-05-17T19:42:30.153" v="1632"/>
        <pc:sldMkLst>
          <pc:docMk/>
          <pc:sldMk cId="0" sldId="809"/>
        </pc:sldMkLst>
      </pc:sldChg>
      <pc:sldChg chg="ord">
        <pc:chgData name="Rapp, Ralf F" userId="2cdf2cf8-6e46-40e1-9909-c5b26b6ee189" providerId="ADAL" clId="{6E3B4BE2-D63A-496B-8DF8-B4AC79D0CB25}" dt="2024-05-17T17:20:24.222" v="1539"/>
        <pc:sldMkLst>
          <pc:docMk/>
          <pc:sldMk cId="0" sldId="812"/>
        </pc:sldMkLst>
      </pc:sldChg>
      <pc:sldChg chg="del">
        <pc:chgData name="Rapp, Ralf F" userId="2cdf2cf8-6e46-40e1-9909-c5b26b6ee189" providerId="ADAL" clId="{6E3B4BE2-D63A-496B-8DF8-B4AC79D0CB25}" dt="2024-05-17T17:18:59.457" v="1533" actId="2696"/>
        <pc:sldMkLst>
          <pc:docMk/>
          <pc:sldMk cId="0" sldId="813"/>
        </pc:sldMkLst>
      </pc:sldChg>
      <pc:sldChg chg="del">
        <pc:chgData name="Rapp, Ralf F" userId="2cdf2cf8-6e46-40e1-9909-c5b26b6ee189" providerId="ADAL" clId="{6E3B4BE2-D63A-496B-8DF8-B4AC79D0CB25}" dt="2024-05-17T17:18:52.503" v="1532" actId="2696"/>
        <pc:sldMkLst>
          <pc:docMk/>
          <pc:sldMk cId="0" sldId="815"/>
        </pc:sldMkLst>
      </pc:sldChg>
      <pc:sldChg chg="del">
        <pc:chgData name="Rapp, Ralf F" userId="2cdf2cf8-6e46-40e1-9909-c5b26b6ee189" providerId="ADAL" clId="{6E3B4BE2-D63A-496B-8DF8-B4AC79D0CB25}" dt="2024-05-17T15:37:50.302" v="821" actId="2696"/>
        <pc:sldMkLst>
          <pc:docMk/>
          <pc:sldMk cId="0" sldId="818"/>
        </pc:sldMkLst>
      </pc:sldChg>
      <pc:sldChg chg="addSp delSp modSp mod ord">
        <pc:chgData name="Rapp, Ralf F" userId="2cdf2cf8-6e46-40e1-9909-c5b26b6ee189" providerId="ADAL" clId="{6E3B4BE2-D63A-496B-8DF8-B4AC79D0CB25}" dt="2024-05-21T02:08:40.564" v="2266" actId="20577"/>
        <pc:sldMkLst>
          <pc:docMk/>
          <pc:sldMk cId="3552173055" sldId="819"/>
        </pc:sldMkLst>
      </pc:sldChg>
      <pc:sldChg chg="del ord">
        <pc:chgData name="Rapp, Ralf F" userId="2cdf2cf8-6e46-40e1-9909-c5b26b6ee189" providerId="ADAL" clId="{6E3B4BE2-D63A-496B-8DF8-B4AC79D0CB25}" dt="2024-05-17T17:18:22.306" v="1530" actId="2696"/>
        <pc:sldMkLst>
          <pc:docMk/>
          <pc:sldMk cId="0" sldId="821"/>
        </pc:sldMkLst>
      </pc:sldChg>
      <pc:sldChg chg="modSp mod">
        <pc:chgData name="Rapp, Ralf F" userId="2cdf2cf8-6e46-40e1-9909-c5b26b6ee189" providerId="ADAL" clId="{6E3B4BE2-D63A-496B-8DF8-B4AC79D0CB25}" dt="2024-05-21T00:43:15.998" v="1814" actId="1038"/>
        <pc:sldMkLst>
          <pc:docMk/>
          <pc:sldMk cId="0" sldId="826"/>
        </pc:sldMkLst>
      </pc:sldChg>
      <pc:sldChg chg="ord">
        <pc:chgData name="Rapp, Ralf F" userId="2cdf2cf8-6e46-40e1-9909-c5b26b6ee189" providerId="ADAL" clId="{6E3B4BE2-D63A-496B-8DF8-B4AC79D0CB25}" dt="2024-05-17T18:03:17.759" v="1612"/>
        <pc:sldMkLst>
          <pc:docMk/>
          <pc:sldMk cId="2267473459" sldId="828"/>
        </pc:sldMkLst>
      </pc:sldChg>
      <pc:sldChg chg="ord">
        <pc:chgData name="Rapp, Ralf F" userId="2cdf2cf8-6e46-40e1-9909-c5b26b6ee189" providerId="ADAL" clId="{6E3B4BE2-D63A-496B-8DF8-B4AC79D0CB25}" dt="2024-05-17T18:03:12.773" v="1610"/>
        <pc:sldMkLst>
          <pc:docMk/>
          <pc:sldMk cId="2436643084" sldId="829"/>
        </pc:sldMkLst>
      </pc:sldChg>
      <pc:sldChg chg="ord">
        <pc:chgData name="Rapp, Ralf F" userId="2cdf2cf8-6e46-40e1-9909-c5b26b6ee189" providerId="ADAL" clId="{6E3B4BE2-D63A-496B-8DF8-B4AC79D0CB25}" dt="2024-05-17T19:44:49.452" v="1640"/>
        <pc:sldMkLst>
          <pc:docMk/>
          <pc:sldMk cId="4043548174" sldId="830"/>
        </pc:sldMkLst>
      </pc:sldChg>
      <pc:sldChg chg="ord">
        <pc:chgData name="Rapp, Ralf F" userId="2cdf2cf8-6e46-40e1-9909-c5b26b6ee189" providerId="ADAL" clId="{6E3B4BE2-D63A-496B-8DF8-B4AC79D0CB25}" dt="2024-05-17T18:03:47.672" v="1620"/>
        <pc:sldMkLst>
          <pc:docMk/>
          <pc:sldMk cId="0" sldId="831"/>
        </pc:sldMkLst>
      </pc:sldChg>
      <pc:sldChg chg="ord">
        <pc:chgData name="Rapp, Ralf F" userId="2cdf2cf8-6e46-40e1-9909-c5b26b6ee189" providerId="ADAL" clId="{6E3B4BE2-D63A-496B-8DF8-B4AC79D0CB25}" dt="2024-05-17T18:03:41.103" v="1618"/>
        <pc:sldMkLst>
          <pc:docMk/>
          <pc:sldMk cId="1171335665" sldId="832"/>
        </pc:sldMkLst>
      </pc:sldChg>
      <pc:sldChg chg="ord">
        <pc:chgData name="Rapp, Ralf F" userId="2cdf2cf8-6e46-40e1-9909-c5b26b6ee189" providerId="ADAL" clId="{6E3B4BE2-D63A-496B-8DF8-B4AC79D0CB25}" dt="2024-05-17T18:03:33.361" v="1616"/>
        <pc:sldMkLst>
          <pc:docMk/>
          <pc:sldMk cId="141856832" sldId="833"/>
        </pc:sldMkLst>
      </pc:sldChg>
      <pc:sldChg chg="add del ord">
        <pc:chgData name="Rapp, Ralf F" userId="2cdf2cf8-6e46-40e1-9909-c5b26b6ee189" providerId="ADAL" clId="{6E3B4BE2-D63A-496B-8DF8-B4AC79D0CB25}" dt="2024-05-17T17:03:15.469" v="1408" actId="2696"/>
        <pc:sldMkLst>
          <pc:docMk/>
          <pc:sldMk cId="0" sldId="834"/>
        </pc:sldMkLst>
      </pc:sldChg>
      <pc:sldChg chg="del">
        <pc:chgData name="Rapp, Ralf F" userId="2cdf2cf8-6e46-40e1-9909-c5b26b6ee189" providerId="ADAL" clId="{6E3B4BE2-D63A-496B-8DF8-B4AC79D0CB25}" dt="2024-05-17T15:38:18.234" v="842" actId="2696"/>
        <pc:sldMkLst>
          <pc:docMk/>
          <pc:sldMk cId="1446435482" sldId="834"/>
        </pc:sldMkLst>
      </pc:sldChg>
      <pc:sldChg chg="del">
        <pc:chgData name="Rapp, Ralf F" userId="2cdf2cf8-6e46-40e1-9909-c5b26b6ee189" providerId="ADAL" clId="{6E3B4BE2-D63A-496B-8DF8-B4AC79D0CB25}" dt="2024-05-17T17:19:49.698" v="1535" actId="2696"/>
        <pc:sldMkLst>
          <pc:docMk/>
          <pc:sldMk cId="174609354" sldId="835"/>
        </pc:sldMkLst>
      </pc:sldChg>
      <pc:sldChg chg="modSp mod ord">
        <pc:chgData name="Rapp, Ralf F" userId="2cdf2cf8-6e46-40e1-9909-c5b26b6ee189" providerId="ADAL" clId="{6E3B4BE2-D63A-496B-8DF8-B4AC79D0CB25}" dt="2024-05-21T00:50:42.454" v="1841" actId="20577"/>
        <pc:sldMkLst>
          <pc:docMk/>
          <pc:sldMk cId="0" sldId="836"/>
        </pc:sldMkLst>
      </pc:sldChg>
      <pc:sldChg chg="modSp mod ord">
        <pc:chgData name="Rapp, Ralf F" userId="2cdf2cf8-6e46-40e1-9909-c5b26b6ee189" providerId="ADAL" clId="{6E3B4BE2-D63A-496B-8DF8-B4AC79D0CB25}" dt="2024-05-21T02:03:44.460" v="2174" actId="20577"/>
        <pc:sldMkLst>
          <pc:docMk/>
          <pc:sldMk cId="0" sldId="839"/>
        </pc:sldMkLst>
      </pc:sldChg>
      <pc:sldChg chg="modSp mod ord">
        <pc:chgData name="Rapp, Ralf F" userId="2cdf2cf8-6e46-40e1-9909-c5b26b6ee189" providerId="ADAL" clId="{6E3B4BE2-D63A-496B-8DF8-B4AC79D0CB25}" dt="2024-05-21T01:05:01.309" v="1866"/>
        <pc:sldMkLst>
          <pc:docMk/>
          <pc:sldMk cId="0" sldId="840"/>
        </pc:sldMkLst>
      </pc:sldChg>
      <pc:sldChg chg="ord">
        <pc:chgData name="Rapp, Ralf F" userId="2cdf2cf8-6e46-40e1-9909-c5b26b6ee189" providerId="ADAL" clId="{6E3B4BE2-D63A-496B-8DF8-B4AC79D0CB25}" dt="2024-05-17T18:03:03.456" v="1608"/>
        <pc:sldMkLst>
          <pc:docMk/>
          <pc:sldMk cId="3033400119" sldId="841"/>
        </pc:sldMkLst>
      </pc:sldChg>
      <pc:sldChg chg="modSp del mod">
        <pc:chgData name="Rapp, Ralf F" userId="2cdf2cf8-6e46-40e1-9909-c5b26b6ee189" providerId="ADAL" clId="{6E3B4BE2-D63A-496B-8DF8-B4AC79D0CB25}" dt="2024-05-20T00:21:14.083" v="1803" actId="2696"/>
        <pc:sldMkLst>
          <pc:docMk/>
          <pc:sldMk cId="1467881737" sldId="842"/>
        </pc:sldMkLst>
      </pc:sldChg>
      <pc:sldChg chg="add del">
        <pc:chgData name="Rapp, Ralf F" userId="2cdf2cf8-6e46-40e1-9909-c5b26b6ee189" providerId="ADAL" clId="{6E3B4BE2-D63A-496B-8DF8-B4AC79D0CB25}" dt="2024-05-20T00:21:22.764" v="1805" actId="2696"/>
        <pc:sldMkLst>
          <pc:docMk/>
          <pc:sldMk cId="3559921833" sldId="842"/>
        </pc:sldMkLst>
      </pc:sldChg>
      <pc:sldChg chg="modSp add del mod">
        <pc:chgData name="Rapp, Ralf F" userId="2cdf2cf8-6e46-40e1-9909-c5b26b6ee189" providerId="ADAL" clId="{6E3B4BE2-D63A-496B-8DF8-B4AC79D0CB25}" dt="2024-05-20T00:21:58.299" v="1810" actId="2696"/>
        <pc:sldMkLst>
          <pc:docMk/>
          <pc:sldMk cId="1582173045" sldId="843"/>
        </pc:sldMkLst>
      </pc:sldChg>
      <pc:sldChg chg="modSp add del mod">
        <pc:chgData name="Rapp, Ralf F" userId="2cdf2cf8-6e46-40e1-9909-c5b26b6ee189" providerId="ADAL" clId="{6E3B4BE2-D63A-496B-8DF8-B4AC79D0CB25}" dt="2024-05-17T15:53:03.554" v="1389" actId="2696"/>
        <pc:sldMkLst>
          <pc:docMk/>
          <pc:sldMk cId="3109332375" sldId="844"/>
        </pc:sldMkLst>
      </pc:sldChg>
      <pc:sldChg chg="modSp add mod">
        <pc:chgData name="Rapp, Ralf F" userId="2cdf2cf8-6e46-40e1-9909-c5b26b6ee189" providerId="ADAL" clId="{6E3B4BE2-D63A-496B-8DF8-B4AC79D0CB25}" dt="2024-05-21T02:07:12.240" v="2175" actId="20577"/>
        <pc:sldMkLst>
          <pc:docMk/>
          <pc:sldMk cId="709661452" sldId="845"/>
        </pc:sldMkLst>
      </pc:sldChg>
      <pc:sldChg chg="add del">
        <pc:chgData name="Rapp, Ralf F" userId="2cdf2cf8-6e46-40e1-9909-c5b26b6ee189" providerId="ADAL" clId="{6E3B4BE2-D63A-496B-8DF8-B4AC79D0CB25}" dt="2024-05-20T00:21:47.353" v="1809" actId="2696"/>
        <pc:sldMkLst>
          <pc:docMk/>
          <pc:sldMk cId="276356018" sldId="846"/>
        </pc:sldMkLst>
      </pc:sldChg>
      <pc:sldChg chg="modSp add">
        <pc:chgData name="Rapp, Ralf F" userId="2cdf2cf8-6e46-40e1-9909-c5b26b6ee189" providerId="ADAL" clId="{6E3B4BE2-D63A-496B-8DF8-B4AC79D0CB25}" dt="2024-05-21T01:04:12.059" v="1864" actId="20577"/>
        <pc:sldMkLst>
          <pc:docMk/>
          <pc:sldMk cId="0" sldId="847"/>
        </pc:sldMkLst>
      </pc:sldChg>
      <pc:sldChg chg="add">
        <pc:chgData name="Rapp, Ralf F" userId="2cdf2cf8-6e46-40e1-9909-c5b26b6ee189" providerId="ADAL" clId="{6E3B4BE2-D63A-496B-8DF8-B4AC79D0CB25}" dt="2024-05-17T17:09:27.967" v="1409"/>
        <pc:sldMkLst>
          <pc:docMk/>
          <pc:sldMk cId="0" sldId="848"/>
        </pc:sldMkLst>
      </pc:sldChg>
      <pc:sldChg chg="modSp add mod">
        <pc:chgData name="Rapp, Ralf F" userId="2cdf2cf8-6e46-40e1-9909-c5b26b6ee189" providerId="ADAL" clId="{6E3B4BE2-D63A-496B-8DF8-B4AC79D0CB25}" dt="2024-05-21T13:13:29.473" v="2504" actId="207"/>
        <pc:sldMkLst>
          <pc:docMk/>
          <pc:sldMk cId="124897146" sldId="849"/>
        </pc:sldMkLst>
      </pc:sldChg>
      <pc:sldChg chg="add ord">
        <pc:chgData name="Rapp, Ralf F" userId="2cdf2cf8-6e46-40e1-9909-c5b26b6ee189" providerId="ADAL" clId="{6E3B4BE2-D63A-496B-8DF8-B4AC79D0CB25}" dt="2024-05-19T23:56:31.775" v="1646"/>
        <pc:sldMkLst>
          <pc:docMk/>
          <pc:sldMk cId="1033125347" sldId="850"/>
        </pc:sldMkLst>
      </pc:sldChg>
      <pc:sldChg chg="addSp modSp mod">
        <pc:chgData name="Rapp, Ralf F" userId="2cdf2cf8-6e46-40e1-9909-c5b26b6ee189" providerId="ADAL" clId="{6E3B4BE2-D63A-496B-8DF8-B4AC79D0CB25}" dt="2024-05-21T13:46:28.911" v="2587" actId="1076"/>
        <pc:sldMkLst>
          <pc:docMk/>
          <pc:sldMk cId="1098042601" sldId="853"/>
        </pc:sldMkLst>
      </pc:sldChg>
      <pc:sldChg chg="addSp delSp modSp add mod modAnim">
        <pc:chgData name="Rapp, Ralf F" userId="2cdf2cf8-6e46-40e1-9909-c5b26b6ee189" providerId="ADAL" clId="{6E3B4BE2-D63A-496B-8DF8-B4AC79D0CB25}" dt="2024-05-21T02:08:44.544" v="2268" actId="20577"/>
        <pc:sldMkLst>
          <pc:docMk/>
          <pc:sldMk cId="2236999480" sldId="854"/>
        </pc:sldMkLst>
      </pc:sldChg>
      <pc:sldChg chg="modSp add mod">
        <pc:chgData name="Rapp, Ralf F" userId="2cdf2cf8-6e46-40e1-9909-c5b26b6ee189" providerId="ADAL" clId="{6E3B4BE2-D63A-496B-8DF8-B4AC79D0CB25}" dt="2024-05-19T23:55:11.762" v="1644" actId="20577"/>
        <pc:sldMkLst>
          <pc:docMk/>
          <pc:sldMk cId="3510540178" sldId="855"/>
        </pc:sldMkLst>
      </pc:sldChg>
      <pc:sldChg chg="addSp delSp modSp add mod">
        <pc:chgData name="Rapp, Ralf F" userId="2cdf2cf8-6e46-40e1-9909-c5b26b6ee189" providerId="ADAL" clId="{6E3B4BE2-D63A-496B-8DF8-B4AC79D0CB25}" dt="2024-05-20T00:08:35.878" v="1763" actId="1076"/>
        <pc:sldMkLst>
          <pc:docMk/>
          <pc:sldMk cId="3418531562" sldId="856"/>
        </pc:sldMkLst>
      </pc:sldChg>
      <pc:sldChg chg="modSp add mod">
        <pc:chgData name="Rapp, Ralf F" userId="2cdf2cf8-6e46-40e1-9909-c5b26b6ee189" providerId="ADAL" clId="{6E3B4BE2-D63A-496B-8DF8-B4AC79D0CB25}" dt="2024-05-21T02:07:18.619" v="2176" actId="20577"/>
        <pc:sldMkLst>
          <pc:docMk/>
          <pc:sldMk cId="2282325378" sldId="857"/>
        </pc:sldMkLst>
      </pc:sldChg>
      <pc:sldChg chg="modSp add mod">
        <pc:chgData name="Rapp, Ralf F" userId="2cdf2cf8-6e46-40e1-9909-c5b26b6ee189" providerId="ADAL" clId="{6E3B4BE2-D63A-496B-8DF8-B4AC79D0CB25}" dt="2024-05-21T02:07:25.047" v="2177" actId="20577"/>
        <pc:sldMkLst>
          <pc:docMk/>
          <pc:sldMk cId="1973362896" sldId="858"/>
        </pc:sldMkLst>
      </pc:sldChg>
      <pc:sldChg chg="modSp add mod">
        <pc:chgData name="Rapp, Ralf F" userId="2cdf2cf8-6e46-40e1-9909-c5b26b6ee189" providerId="ADAL" clId="{6E3B4BE2-D63A-496B-8DF8-B4AC79D0CB25}" dt="2024-05-21T02:07:30.957" v="2178" actId="20577"/>
        <pc:sldMkLst>
          <pc:docMk/>
          <pc:sldMk cId="2113918820" sldId="859"/>
        </pc:sldMkLst>
      </pc:sldChg>
      <pc:sldChg chg="add del">
        <pc:chgData name="Rapp, Ralf F" userId="2cdf2cf8-6e46-40e1-9909-c5b26b6ee189" providerId="ADAL" clId="{6E3B4BE2-D63A-496B-8DF8-B4AC79D0CB25}" dt="2024-06-24T02:52:33.791" v="2591" actId="2696"/>
        <pc:sldMkLst>
          <pc:docMk/>
          <pc:sldMk cId="640676812" sldId="860"/>
        </pc:sldMkLst>
      </pc:sldChg>
      <pc:sldMasterChg chg="del delSldLayout">
        <pc:chgData name="Rapp, Ralf F" userId="2cdf2cf8-6e46-40e1-9909-c5b26b6ee189" providerId="ADAL" clId="{6E3B4BE2-D63A-496B-8DF8-B4AC79D0CB25}" dt="2024-05-17T17:03:15.469" v="1408" actId="2696"/>
        <pc:sldMasterMkLst>
          <pc:docMk/>
          <pc:sldMasterMk cId="3151211932" sldId="2147489485"/>
        </pc:sldMasterMkLst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449675314" sldId="2147489486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716583154" sldId="2147489487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518282902" sldId="2147489488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210521652" sldId="2147489489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2642575147" sldId="2147489490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2022738398" sldId="2147489491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993601283" sldId="2147489492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866201995" sldId="2147489493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552283678" sldId="2147489494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1789323746" sldId="2147489495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1113755404" sldId="2147489496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760768589" sldId="2147489497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4226842086" sldId="2147489498"/>
          </pc:sldLayoutMkLst>
        </pc:sldLayoutChg>
      </pc:sldMasterChg>
    </pc:docChg>
  </pc:docChgLst>
  <pc:docChgLst>
    <pc:chgData name="Rapp, Ralf F" userId="2cdf2cf8-6e46-40e1-9909-c5b26b6ee189" providerId="ADAL" clId="{D34493EB-5223-48C2-9B70-CD12CF120F55}"/>
    <pc:docChg chg="modSld">
      <pc:chgData name="Rapp, Ralf F" userId="2cdf2cf8-6e46-40e1-9909-c5b26b6ee189" providerId="ADAL" clId="{D34493EB-5223-48C2-9B70-CD12CF120F55}" dt="2025-10-08T00:29:30.558" v="11"/>
      <pc:docMkLst>
        <pc:docMk/>
      </pc:docMkLst>
      <pc:sldChg chg="addSp modSp modAnim">
        <pc:chgData name="Rapp, Ralf F" userId="2cdf2cf8-6e46-40e1-9909-c5b26b6ee189" providerId="ADAL" clId="{D34493EB-5223-48C2-9B70-CD12CF120F55}" dt="2025-10-08T00:29:30.558" v="11"/>
        <pc:sldMkLst>
          <pc:docMk/>
          <pc:sldMk cId="0" sldId="847"/>
        </pc:sldMkLst>
        <pc:spChg chg="mod">
          <ac:chgData name="Rapp, Ralf F" userId="2cdf2cf8-6e46-40e1-9909-c5b26b6ee189" providerId="ADAL" clId="{D34493EB-5223-48C2-9B70-CD12CF120F55}" dt="2025-10-08T00:27:46.966" v="0" actId="164"/>
          <ac:spMkLst>
            <pc:docMk/>
            <pc:sldMk cId="0" sldId="847"/>
            <ac:spMk id="5" creationId="{0B825B07-E1B3-D635-D165-179F16C58714}"/>
          </ac:spMkLst>
        </pc:spChg>
        <pc:spChg chg="mod">
          <ac:chgData name="Rapp, Ralf F" userId="2cdf2cf8-6e46-40e1-9909-c5b26b6ee189" providerId="ADAL" clId="{D34493EB-5223-48C2-9B70-CD12CF120F55}" dt="2025-10-08T00:27:46.966" v="0" actId="164"/>
          <ac:spMkLst>
            <pc:docMk/>
            <pc:sldMk cId="0" sldId="847"/>
            <ac:spMk id="7" creationId="{E48C697C-0155-2D23-8A5B-3527BE9598BA}"/>
          </ac:spMkLst>
        </pc:spChg>
        <pc:spChg chg="mod">
          <ac:chgData name="Rapp, Ralf F" userId="2cdf2cf8-6e46-40e1-9909-c5b26b6ee189" providerId="ADAL" clId="{D34493EB-5223-48C2-9B70-CD12CF120F55}" dt="2025-10-08T00:27:46.966" v="0" actId="164"/>
          <ac:spMkLst>
            <pc:docMk/>
            <pc:sldMk cId="0" sldId="847"/>
            <ac:spMk id="43012" creationId="{78088E66-165E-3A18-9914-D7D2135FF45A}"/>
          </ac:spMkLst>
        </pc:spChg>
        <pc:grpChg chg="add mod">
          <ac:chgData name="Rapp, Ralf F" userId="2cdf2cf8-6e46-40e1-9909-c5b26b6ee189" providerId="ADAL" clId="{D34493EB-5223-48C2-9B70-CD12CF120F55}" dt="2025-10-08T00:29:03.524" v="8" actId="167"/>
          <ac:grpSpMkLst>
            <pc:docMk/>
            <pc:sldMk cId="0" sldId="847"/>
            <ac:grpSpMk id="10" creationId="{3E6FA4EB-03A3-3E53-D6A7-8D1BD5025C6B}"/>
          </ac:grpSpMkLst>
        </pc:grpChg>
        <pc:picChg chg="mod">
          <ac:chgData name="Rapp, Ralf F" userId="2cdf2cf8-6e46-40e1-9909-c5b26b6ee189" providerId="ADAL" clId="{D34493EB-5223-48C2-9B70-CD12CF120F55}" dt="2025-10-08T00:27:46.966" v="0" actId="164"/>
          <ac:picMkLst>
            <pc:docMk/>
            <pc:sldMk cId="0" sldId="847"/>
            <ac:picMk id="43014" creationId="{BB0667A8-6E37-766D-CB9F-40A190E98F55}"/>
          </ac:picMkLst>
        </pc:picChg>
      </pc:sldChg>
    </pc:docChg>
  </pc:docChgLst>
  <pc:docChgLst>
    <pc:chgData name="Rapp, Ralf F" userId="2cdf2cf8-6e46-40e1-9909-c5b26b6ee189" providerId="ADAL" clId="{EC983FBE-2D07-41AC-874A-D90E887E9233}"/>
    <pc:docChg chg="undo redo custSel addSld delSld modSld sldOrd">
      <pc:chgData name="Rapp, Ralf F" userId="2cdf2cf8-6e46-40e1-9909-c5b26b6ee189" providerId="ADAL" clId="{EC983FBE-2D07-41AC-874A-D90E887E9233}" dt="2023-10-20T15:56:35.434" v="7924"/>
      <pc:docMkLst>
        <pc:docMk/>
      </pc:docMkLst>
      <pc:sldChg chg="del">
        <pc:chgData name="Rapp, Ralf F" userId="2cdf2cf8-6e46-40e1-9909-c5b26b6ee189" providerId="ADAL" clId="{EC983FBE-2D07-41AC-874A-D90E887E9233}" dt="2023-10-20T15:56:35.434" v="7924"/>
        <pc:sldMkLst>
          <pc:docMk/>
          <pc:sldMk cId="2919244856" sldId="256"/>
        </pc:sldMkLst>
      </pc:sldChg>
      <pc:sldChg chg="addSp delSp modSp mod">
        <pc:chgData name="Rapp, Ralf F" userId="2cdf2cf8-6e46-40e1-9909-c5b26b6ee189" providerId="ADAL" clId="{EC983FBE-2D07-41AC-874A-D90E887E9233}" dt="2023-09-19T21:28:11.603" v="7037" actId="1036"/>
        <pc:sldMkLst>
          <pc:docMk/>
          <pc:sldMk cId="0" sldId="363"/>
        </pc:sldMkLst>
      </pc:sldChg>
      <pc:sldChg chg="modSp mod">
        <pc:chgData name="Rapp, Ralf F" userId="2cdf2cf8-6e46-40e1-9909-c5b26b6ee189" providerId="ADAL" clId="{EC983FBE-2D07-41AC-874A-D90E887E9233}" dt="2023-09-20T22:16:40.108" v="7923" actId="20577"/>
        <pc:sldMkLst>
          <pc:docMk/>
          <pc:sldMk cId="0" sldId="715"/>
        </pc:sldMkLst>
      </pc:sldChg>
      <pc:sldChg chg="modSp mod">
        <pc:chgData name="Rapp, Ralf F" userId="2cdf2cf8-6e46-40e1-9909-c5b26b6ee189" providerId="ADAL" clId="{EC983FBE-2D07-41AC-874A-D90E887E9233}" dt="2023-09-19T21:42:29.973" v="7227" actId="20577"/>
        <pc:sldMkLst>
          <pc:docMk/>
          <pc:sldMk cId="0" sldId="717"/>
        </pc:sldMkLst>
      </pc:sldChg>
      <pc:sldChg chg="addSp delSp modSp mod ord">
        <pc:chgData name="Rapp, Ralf F" userId="2cdf2cf8-6e46-40e1-9909-c5b26b6ee189" providerId="ADAL" clId="{EC983FBE-2D07-41AC-874A-D90E887E9233}" dt="2023-09-19T10:07:04.439" v="7025"/>
        <pc:sldMkLst>
          <pc:docMk/>
          <pc:sldMk cId="0" sldId="771"/>
        </pc:sldMkLst>
      </pc:sldChg>
      <pc:sldChg chg="del">
        <pc:chgData name="Rapp, Ralf F" userId="2cdf2cf8-6e46-40e1-9909-c5b26b6ee189" providerId="ADAL" clId="{EC983FBE-2D07-41AC-874A-D90E887E9233}" dt="2023-09-15T15:34:27.038" v="4678" actId="2696"/>
        <pc:sldMkLst>
          <pc:docMk/>
          <pc:sldMk cId="0" sldId="772"/>
        </pc:sldMkLst>
      </pc:sldChg>
      <pc:sldChg chg="modSp mod ord">
        <pc:chgData name="Rapp, Ralf F" userId="2cdf2cf8-6e46-40e1-9909-c5b26b6ee189" providerId="ADAL" clId="{EC983FBE-2D07-41AC-874A-D90E887E9233}" dt="2023-09-19T07:33:05.007" v="6917"/>
        <pc:sldMkLst>
          <pc:docMk/>
          <pc:sldMk cId="2769976469" sldId="780"/>
        </pc:sldMkLst>
      </pc:sldChg>
      <pc:sldChg chg="modSp add mod">
        <pc:chgData name="Rapp, Ralf F" userId="2cdf2cf8-6e46-40e1-9909-c5b26b6ee189" providerId="ADAL" clId="{EC983FBE-2D07-41AC-874A-D90E887E9233}" dt="2023-09-20T06:50:09.297" v="7420" actId="20577"/>
        <pc:sldMkLst>
          <pc:docMk/>
          <pc:sldMk cId="0" sldId="784"/>
        </pc:sldMkLst>
      </pc:sldChg>
      <pc:sldChg chg="modSp mod">
        <pc:chgData name="Rapp, Ralf F" userId="2cdf2cf8-6e46-40e1-9909-c5b26b6ee189" providerId="ADAL" clId="{EC983FBE-2D07-41AC-874A-D90E887E9233}" dt="2023-09-15T15:31:25.489" v="4649" actId="20577"/>
        <pc:sldMkLst>
          <pc:docMk/>
          <pc:sldMk cId="0" sldId="786"/>
        </pc:sldMkLst>
      </pc:sldChg>
      <pc:sldChg chg="modSp mod">
        <pc:chgData name="Rapp, Ralf F" userId="2cdf2cf8-6e46-40e1-9909-c5b26b6ee189" providerId="ADAL" clId="{EC983FBE-2D07-41AC-874A-D90E887E9233}" dt="2023-09-15T16:23:05.817" v="5119" actId="20577"/>
        <pc:sldMkLst>
          <pc:docMk/>
          <pc:sldMk cId="0" sldId="788"/>
        </pc:sldMkLst>
      </pc:sldChg>
      <pc:sldChg chg="modSp mod">
        <pc:chgData name="Rapp, Ralf F" userId="2cdf2cf8-6e46-40e1-9909-c5b26b6ee189" providerId="ADAL" clId="{EC983FBE-2D07-41AC-874A-D90E887E9233}" dt="2023-09-20T08:25:28.748" v="7421" actId="20577"/>
        <pc:sldMkLst>
          <pc:docMk/>
          <pc:sldMk cId="0" sldId="790"/>
        </pc:sldMkLst>
      </pc:sldChg>
      <pc:sldChg chg="modSp add del mod">
        <pc:chgData name="Rapp, Ralf F" userId="2cdf2cf8-6e46-40e1-9909-c5b26b6ee189" providerId="ADAL" clId="{EC983FBE-2D07-41AC-874A-D90E887E9233}" dt="2023-09-19T07:55:48.410" v="6931" actId="2696"/>
        <pc:sldMkLst>
          <pc:docMk/>
          <pc:sldMk cId="0" sldId="791"/>
        </pc:sldMkLst>
      </pc:sldChg>
      <pc:sldChg chg="modSp mod">
        <pc:chgData name="Rapp, Ralf F" userId="2cdf2cf8-6e46-40e1-9909-c5b26b6ee189" providerId="ADAL" clId="{EC983FBE-2D07-41AC-874A-D90E887E9233}" dt="2023-09-20T22:15:11.811" v="7891" actId="20577"/>
        <pc:sldMkLst>
          <pc:docMk/>
          <pc:sldMk cId="0" sldId="792"/>
        </pc:sldMkLst>
      </pc:sldChg>
      <pc:sldChg chg="addSp modSp mod">
        <pc:chgData name="Rapp, Ralf F" userId="2cdf2cf8-6e46-40e1-9909-c5b26b6ee189" providerId="ADAL" clId="{EC983FBE-2D07-41AC-874A-D90E887E9233}" dt="2023-09-19T21:39:22.267" v="7179" actId="14100"/>
        <pc:sldMkLst>
          <pc:docMk/>
          <pc:sldMk cId="0" sldId="797"/>
        </pc:sldMkLst>
      </pc:sldChg>
      <pc:sldChg chg="del">
        <pc:chgData name="Rapp, Ralf F" userId="2cdf2cf8-6e46-40e1-9909-c5b26b6ee189" providerId="ADAL" clId="{EC983FBE-2D07-41AC-874A-D90E887E9233}" dt="2023-09-14T17:27:07.323" v="960" actId="2696"/>
        <pc:sldMkLst>
          <pc:docMk/>
          <pc:sldMk cId="0" sldId="800"/>
        </pc:sldMkLst>
      </pc:sldChg>
      <pc:sldChg chg="delSp modSp mod">
        <pc:chgData name="Rapp, Ralf F" userId="2cdf2cf8-6e46-40e1-9909-c5b26b6ee189" providerId="ADAL" clId="{EC983FBE-2D07-41AC-874A-D90E887E9233}" dt="2023-09-18T20:58:17.384" v="6614" actId="20577"/>
        <pc:sldMkLst>
          <pc:docMk/>
          <pc:sldMk cId="0" sldId="801"/>
        </pc:sldMkLst>
      </pc:sldChg>
      <pc:sldChg chg="modSp del mod">
        <pc:chgData name="Rapp, Ralf F" userId="2cdf2cf8-6e46-40e1-9909-c5b26b6ee189" providerId="ADAL" clId="{EC983FBE-2D07-41AC-874A-D90E887E9233}" dt="2023-09-14T22:10:39.480" v="2586" actId="2696"/>
        <pc:sldMkLst>
          <pc:docMk/>
          <pc:sldMk cId="0" sldId="802"/>
        </pc:sldMkLst>
      </pc:sldChg>
      <pc:sldChg chg="addSp modSp mod">
        <pc:chgData name="Rapp, Ralf F" userId="2cdf2cf8-6e46-40e1-9909-c5b26b6ee189" providerId="ADAL" clId="{EC983FBE-2D07-41AC-874A-D90E887E9233}" dt="2023-09-19T08:04:29.438" v="6937" actId="1076"/>
        <pc:sldMkLst>
          <pc:docMk/>
          <pc:sldMk cId="0" sldId="806"/>
        </pc:sldMkLst>
      </pc:sldChg>
      <pc:sldChg chg="del">
        <pc:chgData name="Rapp, Ralf F" userId="2cdf2cf8-6e46-40e1-9909-c5b26b6ee189" providerId="ADAL" clId="{EC983FBE-2D07-41AC-874A-D90E887E9233}" dt="2023-09-15T15:40:10.174" v="4686" actId="2696"/>
        <pc:sldMkLst>
          <pc:docMk/>
          <pc:sldMk cId="0" sldId="807"/>
        </pc:sldMkLst>
      </pc:sldChg>
      <pc:sldChg chg="modSp mod">
        <pc:chgData name="Rapp, Ralf F" userId="2cdf2cf8-6e46-40e1-9909-c5b26b6ee189" providerId="ADAL" clId="{EC983FBE-2D07-41AC-874A-D90E887E9233}" dt="2023-09-19T21:46:10.026" v="7241" actId="1038"/>
        <pc:sldMkLst>
          <pc:docMk/>
          <pc:sldMk cId="0" sldId="809"/>
        </pc:sldMkLst>
      </pc:sldChg>
      <pc:sldChg chg="modSp mod">
        <pc:chgData name="Rapp, Ralf F" userId="2cdf2cf8-6e46-40e1-9909-c5b26b6ee189" providerId="ADAL" clId="{EC983FBE-2D07-41AC-874A-D90E887E9233}" dt="2023-09-19T08:50:31.457" v="7012" actId="1036"/>
        <pc:sldMkLst>
          <pc:docMk/>
          <pc:sldMk cId="0" sldId="812"/>
        </pc:sldMkLst>
      </pc:sldChg>
      <pc:sldChg chg="modSp mod ord">
        <pc:chgData name="Rapp, Ralf F" userId="2cdf2cf8-6e46-40e1-9909-c5b26b6ee189" providerId="ADAL" clId="{EC983FBE-2D07-41AC-874A-D90E887E9233}" dt="2023-09-20T22:14:10.733" v="7889" actId="688"/>
        <pc:sldMkLst>
          <pc:docMk/>
          <pc:sldMk cId="0" sldId="814"/>
        </pc:sldMkLst>
      </pc:sldChg>
      <pc:sldChg chg="modSp mod">
        <pc:chgData name="Rapp, Ralf F" userId="2cdf2cf8-6e46-40e1-9909-c5b26b6ee189" providerId="ADAL" clId="{EC983FBE-2D07-41AC-874A-D90E887E9233}" dt="2023-09-19T21:48:43.880" v="7295" actId="20577"/>
        <pc:sldMkLst>
          <pc:docMk/>
          <pc:sldMk cId="0" sldId="817"/>
        </pc:sldMkLst>
      </pc:sldChg>
      <pc:sldChg chg="modSp mod ord modAnim">
        <pc:chgData name="Rapp, Ralf F" userId="2cdf2cf8-6e46-40e1-9909-c5b26b6ee189" providerId="ADAL" clId="{EC983FBE-2D07-41AC-874A-D90E887E9233}" dt="2023-09-20T08:49:22.482" v="7425"/>
        <pc:sldMkLst>
          <pc:docMk/>
          <pc:sldMk cId="0" sldId="818"/>
        </pc:sldMkLst>
      </pc:sldChg>
      <pc:sldChg chg="del">
        <pc:chgData name="Rapp, Ralf F" userId="2cdf2cf8-6e46-40e1-9909-c5b26b6ee189" providerId="ADAL" clId="{EC983FBE-2D07-41AC-874A-D90E887E9233}" dt="2023-09-15T15:32:48.526" v="4675" actId="2696"/>
        <pc:sldMkLst>
          <pc:docMk/>
          <pc:sldMk cId="3552173055" sldId="819"/>
        </pc:sldMkLst>
      </pc:sldChg>
      <pc:sldChg chg="del">
        <pc:chgData name="Rapp, Ralf F" userId="2cdf2cf8-6e46-40e1-9909-c5b26b6ee189" providerId="ADAL" clId="{EC983FBE-2D07-41AC-874A-D90E887E9233}" dt="2023-09-15T15:33:49.231" v="4677" actId="2696"/>
        <pc:sldMkLst>
          <pc:docMk/>
          <pc:sldMk cId="0" sldId="820"/>
        </pc:sldMkLst>
      </pc:sldChg>
      <pc:sldChg chg="modSp mod ord">
        <pc:chgData name="Rapp, Ralf F" userId="2cdf2cf8-6e46-40e1-9909-c5b26b6ee189" providerId="ADAL" clId="{EC983FBE-2D07-41AC-874A-D90E887E9233}" dt="2023-09-19T21:29:58.307" v="7039" actId="255"/>
        <pc:sldMkLst>
          <pc:docMk/>
          <pc:sldMk cId="0" sldId="821"/>
        </pc:sldMkLst>
      </pc:sldChg>
      <pc:sldChg chg="ord">
        <pc:chgData name="Rapp, Ralf F" userId="2cdf2cf8-6e46-40e1-9909-c5b26b6ee189" providerId="ADAL" clId="{EC983FBE-2D07-41AC-874A-D90E887E9233}" dt="2023-09-18T08:28:16.156" v="5947"/>
        <pc:sldMkLst>
          <pc:docMk/>
          <pc:sldMk cId="0" sldId="822"/>
        </pc:sldMkLst>
      </pc:sldChg>
      <pc:sldChg chg="modSp mod">
        <pc:chgData name="Rapp, Ralf F" userId="2cdf2cf8-6e46-40e1-9909-c5b26b6ee189" providerId="ADAL" clId="{EC983FBE-2D07-41AC-874A-D90E887E9233}" dt="2023-09-19T07:41:10.424" v="6923" actId="20577"/>
        <pc:sldMkLst>
          <pc:docMk/>
          <pc:sldMk cId="0" sldId="824"/>
        </pc:sldMkLst>
      </pc:sldChg>
      <pc:sldChg chg="modSp mod">
        <pc:chgData name="Rapp, Ralf F" userId="2cdf2cf8-6e46-40e1-9909-c5b26b6ee189" providerId="ADAL" clId="{EC983FBE-2D07-41AC-874A-D90E887E9233}" dt="2023-09-19T21:33:22.791" v="7124" actId="20577"/>
        <pc:sldMkLst>
          <pc:docMk/>
          <pc:sldMk cId="0" sldId="825"/>
        </pc:sldMkLst>
      </pc:sldChg>
      <pc:sldChg chg="modSp mod">
        <pc:chgData name="Rapp, Ralf F" userId="2cdf2cf8-6e46-40e1-9909-c5b26b6ee189" providerId="ADAL" clId="{EC983FBE-2D07-41AC-874A-D90E887E9233}" dt="2023-09-19T07:41:04.035" v="6921" actId="20577"/>
        <pc:sldMkLst>
          <pc:docMk/>
          <pc:sldMk cId="0" sldId="826"/>
        </pc:sldMkLst>
      </pc:sldChg>
      <pc:sldChg chg="addSp modSp mod ord">
        <pc:chgData name="Rapp, Ralf F" userId="2cdf2cf8-6e46-40e1-9909-c5b26b6ee189" providerId="ADAL" clId="{EC983FBE-2D07-41AC-874A-D90E887E9233}" dt="2023-09-20T22:10:55.644" v="7872" actId="20577"/>
        <pc:sldMkLst>
          <pc:docMk/>
          <pc:sldMk cId="0" sldId="827"/>
        </pc:sldMkLst>
      </pc:sldChg>
      <pc:sldChg chg="addSp delSp modSp mod ord">
        <pc:chgData name="Rapp, Ralf F" userId="2cdf2cf8-6e46-40e1-9909-c5b26b6ee189" providerId="ADAL" clId="{EC983FBE-2D07-41AC-874A-D90E887E9233}" dt="2023-09-19T21:55:01.307" v="7313" actId="20577"/>
        <pc:sldMkLst>
          <pc:docMk/>
          <pc:sldMk cId="2267473459" sldId="828"/>
        </pc:sldMkLst>
      </pc:sldChg>
      <pc:sldChg chg="addSp delSp modSp mod ord">
        <pc:chgData name="Rapp, Ralf F" userId="2cdf2cf8-6e46-40e1-9909-c5b26b6ee189" providerId="ADAL" clId="{EC983FBE-2D07-41AC-874A-D90E887E9233}" dt="2023-09-20T17:28:55.405" v="7651" actId="1076"/>
        <pc:sldMkLst>
          <pc:docMk/>
          <pc:sldMk cId="2436643084" sldId="829"/>
        </pc:sldMkLst>
      </pc:sldChg>
      <pc:sldChg chg="addSp delSp modSp add mod">
        <pc:chgData name="Rapp, Ralf F" userId="2cdf2cf8-6e46-40e1-9909-c5b26b6ee189" providerId="ADAL" clId="{EC983FBE-2D07-41AC-874A-D90E887E9233}" dt="2023-09-19T21:51:21.585" v="7297" actId="113"/>
        <pc:sldMkLst>
          <pc:docMk/>
          <pc:sldMk cId="4043548174" sldId="830"/>
        </pc:sldMkLst>
      </pc:sldChg>
      <pc:sldChg chg="addSp delSp modSp mod">
        <pc:chgData name="Rapp, Ralf F" userId="2cdf2cf8-6e46-40e1-9909-c5b26b6ee189" providerId="ADAL" clId="{EC983FBE-2D07-41AC-874A-D90E887E9233}" dt="2023-09-20T22:04:05.014" v="7818" actId="207"/>
        <pc:sldMkLst>
          <pc:docMk/>
          <pc:sldMk cId="0" sldId="831"/>
        </pc:sldMkLst>
      </pc:sldChg>
      <pc:sldChg chg="addSp delSp modSp mod">
        <pc:chgData name="Rapp, Ralf F" userId="2cdf2cf8-6e46-40e1-9909-c5b26b6ee189" providerId="ADAL" clId="{EC983FBE-2D07-41AC-874A-D90E887E9233}" dt="2023-09-20T22:06:03.349" v="7825" actId="732"/>
        <pc:sldMkLst>
          <pc:docMk/>
          <pc:sldMk cId="1171335665" sldId="832"/>
        </pc:sldMkLst>
      </pc:sldChg>
      <pc:sldChg chg="addSp delSp modSp mod">
        <pc:chgData name="Rapp, Ralf F" userId="2cdf2cf8-6e46-40e1-9909-c5b26b6ee189" providerId="ADAL" clId="{EC983FBE-2D07-41AC-874A-D90E887E9233}" dt="2023-09-20T22:09:34.420" v="7870" actId="1076"/>
        <pc:sldMkLst>
          <pc:docMk/>
          <pc:sldMk cId="141856832" sldId="833"/>
        </pc:sldMkLst>
      </pc:sldChg>
      <pc:sldChg chg="modSp add mod">
        <pc:chgData name="Rapp, Ralf F" userId="2cdf2cf8-6e46-40e1-9909-c5b26b6ee189" providerId="ADAL" clId="{EC983FBE-2D07-41AC-874A-D90E887E9233}" dt="2023-09-19T21:45:38.671" v="7235" actId="948"/>
        <pc:sldMkLst>
          <pc:docMk/>
          <pc:sldMk cId="1446435482" sldId="834"/>
        </pc:sldMkLst>
      </pc:sldChg>
      <pc:sldChg chg="modSp add mod">
        <pc:chgData name="Rapp, Ralf F" userId="2cdf2cf8-6e46-40e1-9909-c5b26b6ee189" providerId="ADAL" clId="{EC983FBE-2D07-41AC-874A-D90E887E9233}" dt="2023-09-15T16:22:57.350" v="5117" actId="14100"/>
        <pc:sldMkLst>
          <pc:docMk/>
          <pc:sldMk cId="174609354" sldId="835"/>
        </pc:sldMkLst>
      </pc:sldChg>
      <pc:sldChg chg="addSp delSp modSp add mod modClrScheme chgLayout">
        <pc:chgData name="Rapp, Ralf F" userId="2cdf2cf8-6e46-40e1-9909-c5b26b6ee189" providerId="ADAL" clId="{EC983FBE-2D07-41AC-874A-D90E887E9233}" dt="2023-09-20T22:11:37.140" v="7877" actId="20577"/>
        <pc:sldMkLst>
          <pc:docMk/>
          <pc:sldMk cId="0" sldId="836"/>
        </pc:sldMkLst>
      </pc:sldChg>
      <pc:sldChg chg="modSp add mod">
        <pc:chgData name="Rapp, Ralf F" userId="2cdf2cf8-6e46-40e1-9909-c5b26b6ee189" providerId="ADAL" clId="{EC983FBE-2D07-41AC-874A-D90E887E9233}" dt="2023-09-20T09:38:14.980" v="7634" actId="1035"/>
        <pc:sldMkLst>
          <pc:docMk/>
          <pc:sldMk cId="0" sldId="839"/>
        </pc:sldMkLst>
      </pc:sldChg>
      <pc:sldChg chg="add">
        <pc:chgData name="Rapp, Ralf F" userId="2cdf2cf8-6e46-40e1-9909-c5b26b6ee189" providerId="ADAL" clId="{EC983FBE-2D07-41AC-874A-D90E887E9233}" dt="2023-09-15T15:40:06.110" v="4685"/>
        <pc:sldMkLst>
          <pc:docMk/>
          <pc:sldMk cId="0" sldId="840"/>
        </pc:sldMkLst>
      </pc:sldChg>
      <pc:sldChg chg="modSp add mod">
        <pc:chgData name="Rapp, Ralf F" userId="2cdf2cf8-6e46-40e1-9909-c5b26b6ee189" providerId="ADAL" clId="{EC983FBE-2D07-41AC-874A-D90E887E9233}" dt="2023-09-19T21:44:44.429" v="7232" actId="14100"/>
        <pc:sldMkLst>
          <pc:docMk/>
          <pc:sldMk cId="3033400119" sldId="841"/>
        </pc:sldMkLst>
      </pc:sldChg>
      <pc:sldChg chg="modSp add mod">
        <pc:chgData name="Rapp, Ralf F" userId="2cdf2cf8-6e46-40e1-9909-c5b26b6ee189" providerId="ADAL" clId="{EC983FBE-2D07-41AC-874A-D90E887E9233}" dt="2023-09-20T08:48:47.043" v="7424" actId="14100"/>
        <pc:sldMkLst>
          <pc:docMk/>
          <pc:sldMk cId="1467881737" sldId="842"/>
        </pc:sldMkLst>
      </pc:sldChg>
    </pc:docChg>
  </pc:docChgLst>
  <pc:docChgLst>
    <pc:chgData name="Rapp, Ralf F" userId="2cdf2cf8-6e46-40e1-9909-c5b26b6ee189" providerId="ADAL" clId="{2257BE76-86C1-49AB-93AF-CFDB258CDB4C}"/>
    <pc:docChg chg="undo redo custSel addSld delSld modSld sldOrd">
      <pc:chgData name="Rapp, Ralf F" userId="2cdf2cf8-6e46-40e1-9909-c5b26b6ee189" providerId="ADAL" clId="{2257BE76-86C1-49AB-93AF-CFDB258CDB4C}" dt="2025-09-10T02:03:52.137" v="2978" actId="20577"/>
      <pc:docMkLst>
        <pc:docMk/>
      </pc:docMkLst>
      <pc:sldChg chg="modSp mod">
        <pc:chgData name="Rapp, Ralf F" userId="2cdf2cf8-6e46-40e1-9909-c5b26b6ee189" providerId="ADAL" clId="{2257BE76-86C1-49AB-93AF-CFDB258CDB4C}" dt="2025-09-01T01:29:20.327" v="898" actId="255"/>
        <pc:sldMkLst>
          <pc:docMk/>
          <pc:sldMk cId="0" sldId="363"/>
        </pc:sldMkLst>
      </pc:sldChg>
      <pc:sldChg chg="ord">
        <pc:chgData name="Rapp, Ralf F" userId="2cdf2cf8-6e46-40e1-9909-c5b26b6ee189" providerId="ADAL" clId="{2257BE76-86C1-49AB-93AF-CFDB258CDB4C}" dt="2025-09-01T17:30:10.766" v="1505"/>
        <pc:sldMkLst>
          <pc:docMk/>
          <pc:sldMk cId="0" sldId="767"/>
        </pc:sldMkLst>
      </pc:sldChg>
      <pc:sldChg chg="addSp delSp modSp mod">
        <pc:chgData name="Rapp, Ralf F" userId="2cdf2cf8-6e46-40e1-9909-c5b26b6ee189" providerId="ADAL" clId="{2257BE76-86C1-49AB-93AF-CFDB258CDB4C}" dt="2025-09-01T17:29:07.400" v="1501" actId="113"/>
        <pc:sldMkLst>
          <pc:docMk/>
          <pc:sldMk cId="0" sldId="782"/>
        </pc:sldMkLst>
      </pc:sldChg>
      <pc:sldChg chg="ord">
        <pc:chgData name="Rapp, Ralf F" userId="2cdf2cf8-6e46-40e1-9909-c5b26b6ee189" providerId="ADAL" clId="{2257BE76-86C1-49AB-93AF-CFDB258CDB4C}" dt="2025-09-01T17:29:46.921" v="1503"/>
        <pc:sldMkLst>
          <pc:docMk/>
          <pc:sldMk cId="3552173055" sldId="819"/>
        </pc:sldMkLst>
      </pc:sldChg>
      <pc:sldChg chg="addSp delSp modSp mod ord">
        <pc:chgData name="Rapp, Ralf F" userId="2cdf2cf8-6e46-40e1-9909-c5b26b6ee189" providerId="ADAL" clId="{2257BE76-86C1-49AB-93AF-CFDB258CDB4C}" dt="2025-09-01T23:07:31.689" v="2151" actId="20578"/>
        <pc:sldMkLst>
          <pc:docMk/>
          <pc:sldMk cId="0" sldId="831"/>
        </pc:sldMkLst>
      </pc:sldChg>
      <pc:sldChg chg="ord">
        <pc:chgData name="Rapp, Ralf F" userId="2cdf2cf8-6e46-40e1-9909-c5b26b6ee189" providerId="ADAL" clId="{2257BE76-86C1-49AB-93AF-CFDB258CDB4C}" dt="2025-08-31T19:44:30.342" v="410"/>
        <pc:sldMkLst>
          <pc:docMk/>
          <pc:sldMk cId="0" sldId="836"/>
        </pc:sldMkLst>
      </pc:sldChg>
      <pc:sldChg chg="add del ord">
        <pc:chgData name="Rapp, Ralf F" userId="2cdf2cf8-6e46-40e1-9909-c5b26b6ee189" providerId="ADAL" clId="{2257BE76-86C1-49AB-93AF-CFDB258CDB4C}" dt="2025-09-01T01:30:30.431" v="902"/>
        <pc:sldMkLst>
          <pc:docMk/>
          <pc:sldMk cId="3950893398" sldId="843"/>
        </pc:sldMkLst>
      </pc:sldChg>
      <pc:sldChg chg="addSp delSp modSp mod ord delAnim">
        <pc:chgData name="Rapp, Ralf F" userId="2cdf2cf8-6e46-40e1-9909-c5b26b6ee189" providerId="ADAL" clId="{2257BE76-86C1-49AB-93AF-CFDB258CDB4C}" dt="2025-09-01T01:29:59.398" v="900"/>
        <pc:sldMkLst>
          <pc:docMk/>
          <pc:sldMk cId="0" sldId="847"/>
        </pc:sldMkLst>
      </pc:sldChg>
      <pc:sldChg chg="ord">
        <pc:chgData name="Rapp, Ralf F" userId="2cdf2cf8-6e46-40e1-9909-c5b26b6ee189" providerId="ADAL" clId="{2257BE76-86C1-49AB-93AF-CFDB258CDB4C}" dt="2025-08-31T18:20:06.584" v="256" actId="20578"/>
        <pc:sldMkLst>
          <pc:docMk/>
          <pc:sldMk cId="124897146" sldId="849"/>
        </pc:sldMkLst>
      </pc:sldChg>
      <pc:sldChg chg="add del">
        <pc:chgData name="Rapp, Ralf F" userId="2cdf2cf8-6e46-40e1-9909-c5b26b6ee189" providerId="ADAL" clId="{2257BE76-86C1-49AB-93AF-CFDB258CDB4C}" dt="2025-08-31T18:20:16.489" v="257" actId="2696"/>
        <pc:sldMkLst>
          <pc:docMk/>
          <pc:sldMk cId="3860350188" sldId="851"/>
        </pc:sldMkLst>
      </pc:sldChg>
      <pc:sldChg chg="ord">
        <pc:chgData name="Rapp, Ralf F" userId="2cdf2cf8-6e46-40e1-9909-c5b26b6ee189" providerId="ADAL" clId="{2257BE76-86C1-49AB-93AF-CFDB258CDB4C}" dt="2025-09-01T17:30:10.766" v="1505"/>
        <pc:sldMkLst>
          <pc:docMk/>
          <pc:sldMk cId="2236999480" sldId="854"/>
        </pc:sldMkLst>
      </pc:sldChg>
      <pc:sldChg chg="modSp mod">
        <pc:chgData name="Rapp, Ralf F" userId="2cdf2cf8-6e46-40e1-9909-c5b26b6ee189" providerId="ADAL" clId="{2257BE76-86C1-49AB-93AF-CFDB258CDB4C}" dt="2025-09-10T02:03:52.137" v="2978" actId="20577"/>
        <pc:sldMkLst>
          <pc:docMk/>
          <pc:sldMk cId="2282325378" sldId="857"/>
        </pc:sldMkLst>
        <pc:spChg chg="mod">
          <ac:chgData name="Rapp, Ralf F" userId="2cdf2cf8-6e46-40e1-9909-c5b26b6ee189" providerId="ADAL" clId="{2257BE76-86C1-49AB-93AF-CFDB258CDB4C}" dt="2025-09-10T02:03:04.544" v="2903" actId="14100"/>
          <ac:spMkLst>
            <pc:docMk/>
            <pc:sldMk cId="2282325378" sldId="857"/>
            <ac:spMk id="5" creationId="{A548C5FA-BA14-D2EC-97E9-9C510F6BB680}"/>
          </ac:spMkLst>
        </pc:spChg>
        <pc:spChg chg="mod">
          <ac:chgData name="Rapp, Ralf F" userId="2cdf2cf8-6e46-40e1-9909-c5b26b6ee189" providerId="ADAL" clId="{2257BE76-86C1-49AB-93AF-CFDB258CDB4C}" dt="2025-09-10T02:03:52.137" v="2978" actId="20577"/>
          <ac:spMkLst>
            <pc:docMk/>
            <pc:sldMk cId="2282325378" sldId="857"/>
            <ac:spMk id="18437" creationId="{11BA0349-4210-4F46-E122-72D2F21F0A21}"/>
          </ac:spMkLst>
        </pc:spChg>
      </pc:sldChg>
      <pc:sldChg chg="modSp add del mod">
        <pc:chgData name="Rapp, Ralf F" userId="2cdf2cf8-6e46-40e1-9909-c5b26b6ee189" providerId="ADAL" clId="{2257BE76-86C1-49AB-93AF-CFDB258CDB4C}" dt="2025-09-01T15:53:04.808" v="907" actId="14100"/>
        <pc:sldMkLst>
          <pc:docMk/>
          <pc:sldMk cId="0" sldId="860"/>
        </pc:sldMkLst>
      </pc:sldChg>
      <pc:sldChg chg="addSp delSp modSp add mod setBg">
        <pc:chgData name="Rapp, Ralf F" userId="2cdf2cf8-6e46-40e1-9909-c5b26b6ee189" providerId="ADAL" clId="{2257BE76-86C1-49AB-93AF-CFDB258CDB4C}" dt="2025-09-01T23:46:29.196" v="2646" actId="113"/>
        <pc:sldMkLst>
          <pc:docMk/>
          <pc:sldMk cId="4147909253" sldId="861"/>
        </pc:sldMkLst>
      </pc:sldChg>
    </pc:docChg>
  </pc:docChgLst>
  <pc:docChgLst>
    <pc:chgData name="Rapp, Ralf F" userId="2cdf2cf8-6e46-40e1-9909-c5b26b6ee189" providerId="ADAL" clId="{1D98BADC-101D-499E-A775-C4D2E679D451}"/>
    <pc:docChg chg="undo redo custSel addSld delSld modSld sldOrd delMainMaster">
      <pc:chgData name="Rapp, Ralf F" userId="2cdf2cf8-6e46-40e1-9909-c5b26b6ee189" providerId="ADAL" clId="{1D98BADC-101D-499E-A775-C4D2E679D451}" dt="2025-10-07T22:40:45.993" v="7034" actId="20577"/>
      <pc:docMkLst>
        <pc:docMk/>
      </pc:docMkLst>
      <pc:sldChg chg="modSp mod">
        <pc:chgData name="Rapp, Ralf F" userId="2cdf2cf8-6e46-40e1-9909-c5b26b6ee189" providerId="ADAL" clId="{1D98BADC-101D-499E-A775-C4D2E679D451}" dt="2025-10-02T17:51:51.694" v="3316" actId="20577"/>
        <pc:sldMkLst>
          <pc:docMk/>
          <pc:sldMk cId="0" sldId="363"/>
        </pc:sldMkLst>
        <pc:spChg chg="mod">
          <ac:chgData name="Rapp, Ralf F" userId="2cdf2cf8-6e46-40e1-9909-c5b26b6ee189" providerId="ADAL" clId="{1D98BADC-101D-499E-A775-C4D2E679D451}" dt="2025-10-02T17:50:51.771" v="3166" actId="20577"/>
          <ac:spMkLst>
            <pc:docMk/>
            <pc:sldMk cId="0" sldId="363"/>
            <ac:spMk id="9218" creationId="{06461931-8C20-94AD-96EA-518A62D80E4A}"/>
          </ac:spMkLst>
        </pc:spChg>
        <pc:spChg chg="mod">
          <ac:chgData name="Rapp, Ralf F" userId="2cdf2cf8-6e46-40e1-9909-c5b26b6ee189" providerId="ADAL" clId="{1D98BADC-101D-499E-A775-C4D2E679D451}" dt="2025-10-02T17:51:51.694" v="3316" actId="20577"/>
          <ac:spMkLst>
            <pc:docMk/>
            <pc:sldMk cId="0" sldId="363"/>
            <ac:spMk id="9219" creationId="{D28614C1-2FCD-3AAD-5390-3D5DD6519D8F}"/>
          </ac:spMkLst>
        </pc:spChg>
      </pc:sldChg>
      <pc:sldChg chg="del">
        <pc:chgData name="Rapp, Ralf F" userId="2cdf2cf8-6e46-40e1-9909-c5b26b6ee189" providerId="ADAL" clId="{1D98BADC-101D-499E-A775-C4D2E679D451}" dt="2025-09-17T20:47:35.440" v="3020" actId="2696"/>
        <pc:sldMkLst>
          <pc:docMk/>
          <pc:sldMk cId="0" sldId="713"/>
        </pc:sldMkLst>
      </pc:sldChg>
      <pc:sldChg chg="addSp modSp mod ord modAnim">
        <pc:chgData name="Rapp, Ralf F" userId="2cdf2cf8-6e46-40e1-9909-c5b26b6ee189" providerId="ADAL" clId="{1D98BADC-101D-499E-A775-C4D2E679D451}" dt="2025-10-07T22:40:45.993" v="7034" actId="20577"/>
        <pc:sldMkLst>
          <pc:docMk/>
          <pc:sldMk cId="0" sldId="715"/>
        </pc:sldMkLst>
        <pc:spChg chg="add mod">
          <ac:chgData name="Rapp, Ralf F" userId="2cdf2cf8-6e46-40e1-9909-c5b26b6ee189" providerId="ADAL" clId="{1D98BADC-101D-499E-A775-C4D2E679D451}" dt="2025-10-07T22:40:45.993" v="7034" actId="20577"/>
          <ac:spMkLst>
            <pc:docMk/>
            <pc:sldMk cId="0" sldId="715"/>
            <ac:spMk id="2" creationId="{B61EA10A-B604-15D7-6928-DE83ADE026AB}"/>
          </ac:spMkLst>
        </pc:spChg>
        <pc:spChg chg="mod">
          <ac:chgData name="Rapp, Ralf F" userId="2cdf2cf8-6e46-40e1-9909-c5b26b6ee189" providerId="ADAL" clId="{1D98BADC-101D-499E-A775-C4D2E679D451}" dt="2025-10-06T20:14:07.566" v="5722" actId="20577"/>
          <ac:spMkLst>
            <pc:docMk/>
            <pc:sldMk cId="0" sldId="715"/>
            <ac:spMk id="16387" creationId="{8BD0415F-5E7B-956C-4647-89661D2B30F4}"/>
          </ac:spMkLst>
        </pc:spChg>
        <pc:spChg chg="mod">
          <ac:chgData name="Rapp, Ralf F" userId="2cdf2cf8-6e46-40e1-9909-c5b26b6ee189" providerId="ADAL" clId="{1D98BADC-101D-499E-A775-C4D2E679D451}" dt="2025-10-06T20:15:00.894" v="5746" actId="20577"/>
          <ac:spMkLst>
            <pc:docMk/>
            <pc:sldMk cId="0" sldId="715"/>
            <ac:spMk id="39938" creationId="{EF68BA66-B8A0-5C01-378D-2768C238B76F}"/>
          </ac:spMkLst>
        </pc:spChg>
      </pc:sldChg>
      <pc:sldChg chg="modSp mod">
        <pc:chgData name="Rapp, Ralf F" userId="2cdf2cf8-6e46-40e1-9909-c5b26b6ee189" providerId="ADAL" clId="{1D98BADC-101D-499E-A775-C4D2E679D451}" dt="2025-10-02T19:35:25.500" v="4634" actId="14100"/>
        <pc:sldMkLst>
          <pc:docMk/>
          <pc:sldMk cId="0" sldId="765"/>
        </pc:sldMkLst>
        <pc:spChg chg="mod">
          <ac:chgData name="Rapp, Ralf F" userId="2cdf2cf8-6e46-40e1-9909-c5b26b6ee189" providerId="ADAL" clId="{1D98BADC-101D-499E-A775-C4D2E679D451}" dt="2025-10-02T19:35:25.500" v="4634" actId="14100"/>
          <ac:spMkLst>
            <pc:docMk/>
            <pc:sldMk cId="0" sldId="765"/>
            <ac:spMk id="46083" creationId="{134A5F0C-3B22-D763-4C0F-4B536B3DB27D}"/>
          </ac:spMkLst>
        </pc:spChg>
      </pc:sldChg>
      <pc:sldChg chg="del">
        <pc:chgData name="Rapp, Ralf F" userId="2cdf2cf8-6e46-40e1-9909-c5b26b6ee189" providerId="ADAL" clId="{1D98BADC-101D-499E-A775-C4D2E679D451}" dt="2025-09-17T14:18:44.823" v="3013" actId="2696"/>
        <pc:sldMkLst>
          <pc:docMk/>
          <pc:sldMk cId="0" sldId="767"/>
        </pc:sldMkLst>
      </pc:sldChg>
      <pc:sldChg chg="del">
        <pc:chgData name="Rapp, Ralf F" userId="2cdf2cf8-6e46-40e1-9909-c5b26b6ee189" providerId="ADAL" clId="{1D98BADC-101D-499E-A775-C4D2E679D451}" dt="2025-09-03T14:53:46.253" v="152" actId="2696"/>
        <pc:sldMkLst>
          <pc:docMk/>
          <pc:sldMk cId="0" sldId="768"/>
        </pc:sldMkLst>
      </pc:sldChg>
      <pc:sldChg chg="del">
        <pc:chgData name="Rapp, Ralf F" userId="2cdf2cf8-6e46-40e1-9909-c5b26b6ee189" providerId="ADAL" clId="{1D98BADC-101D-499E-A775-C4D2E679D451}" dt="2025-09-03T14:53:56.870" v="153" actId="2696"/>
        <pc:sldMkLst>
          <pc:docMk/>
          <pc:sldMk cId="0" sldId="775"/>
        </pc:sldMkLst>
      </pc:sldChg>
      <pc:sldChg chg="delSp modSp mod ord delAnim modAnim">
        <pc:chgData name="Rapp, Ralf F" userId="2cdf2cf8-6e46-40e1-9909-c5b26b6ee189" providerId="ADAL" clId="{1D98BADC-101D-499E-A775-C4D2E679D451}" dt="2025-10-07T22:09:13.127" v="6896" actId="207"/>
        <pc:sldMkLst>
          <pc:docMk/>
          <pc:sldMk cId="2769976469" sldId="780"/>
        </pc:sldMkLst>
        <pc:spChg chg="mod">
          <ac:chgData name="Rapp, Ralf F" userId="2cdf2cf8-6e46-40e1-9909-c5b26b6ee189" providerId="ADAL" clId="{1D98BADC-101D-499E-A775-C4D2E679D451}" dt="2025-10-07T22:09:13.127" v="6896" actId="207"/>
          <ac:spMkLst>
            <pc:docMk/>
            <pc:sldMk cId="2769976469" sldId="780"/>
            <ac:spMk id="24578" creationId="{5E4F3EE8-2C30-4778-BB43-4B8BCB8420FE}"/>
          </ac:spMkLst>
        </pc:spChg>
      </pc:sldChg>
      <pc:sldChg chg="addSp delSp modSp mod ord">
        <pc:chgData name="Rapp, Ralf F" userId="2cdf2cf8-6e46-40e1-9909-c5b26b6ee189" providerId="ADAL" clId="{1D98BADC-101D-499E-A775-C4D2E679D451}" dt="2025-10-07T20:59:12.781" v="6889" actId="14100"/>
        <pc:sldMkLst>
          <pc:docMk/>
          <pc:sldMk cId="0" sldId="782"/>
        </pc:sldMkLst>
        <pc:spChg chg="add del mod">
          <ac:chgData name="Rapp, Ralf F" userId="2cdf2cf8-6e46-40e1-9909-c5b26b6ee189" providerId="ADAL" clId="{1D98BADC-101D-499E-A775-C4D2E679D451}" dt="2025-10-06T16:01:10.142" v="5611" actId="21"/>
          <ac:spMkLst>
            <pc:docMk/>
            <pc:sldMk cId="0" sldId="782"/>
            <ac:spMk id="2" creationId="{E2B3A80E-4271-1D93-14AC-0F1C60F7F98C}"/>
          </ac:spMkLst>
        </pc:spChg>
        <pc:spChg chg="add del mod">
          <ac:chgData name="Rapp, Ralf F" userId="2cdf2cf8-6e46-40e1-9909-c5b26b6ee189" providerId="ADAL" clId="{1D98BADC-101D-499E-A775-C4D2E679D451}" dt="2025-10-06T16:10:01.798" v="5653" actId="1076"/>
          <ac:spMkLst>
            <pc:docMk/>
            <pc:sldMk cId="0" sldId="782"/>
            <ac:spMk id="3" creationId="{881A92DB-8774-83C9-A73F-A64F357FA78B}"/>
          </ac:spMkLst>
        </pc:spChg>
        <pc:spChg chg="mod">
          <ac:chgData name="Rapp, Ralf F" userId="2cdf2cf8-6e46-40e1-9909-c5b26b6ee189" providerId="ADAL" clId="{1D98BADC-101D-499E-A775-C4D2E679D451}" dt="2025-10-07T20:59:12.781" v="6889" actId="14100"/>
          <ac:spMkLst>
            <pc:docMk/>
            <pc:sldMk cId="0" sldId="782"/>
            <ac:spMk id="15" creationId="{EB4D6D27-09B1-4A05-AC89-9C08677EA5FD}"/>
          </ac:spMkLst>
        </pc:spChg>
        <pc:spChg chg="mod">
          <ac:chgData name="Rapp, Ralf F" userId="2cdf2cf8-6e46-40e1-9909-c5b26b6ee189" providerId="ADAL" clId="{1D98BADC-101D-499E-A775-C4D2E679D451}" dt="2025-10-07T14:55:31.576" v="6476" actId="20577"/>
          <ac:spMkLst>
            <pc:docMk/>
            <pc:sldMk cId="0" sldId="782"/>
            <ac:spMk id="14338" creationId="{E7130281-866C-40F2-9B8C-80FFC9460E1F}"/>
          </ac:spMkLst>
        </pc:spChg>
        <pc:picChg chg="mod">
          <ac:chgData name="Rapp, Ralf F" userId="2cdf2cf8-6e46-40e1-9909-c5b26b6ee189" providerId="ADAL" clId="{1D98BADC-101D-499E-A775-C4D2E679D451}" dt="2025-10-06T16:00:37.739" v="5605" actId="1037"/>
          <ac:picMkLst>
            <pc:docMk/>
            <pc:sldMk cId="0" sldId="782"/>
            <ac:picMk id="10" creationId="{CD94B795-8D3D-D877-D0FC-7744E68D149E}"/>
          </ac:picMkLst>
        </pc:picChg>
        <pc:picChg chg="mod">
          <ac:chgData name="Rapp, Ralf F" userId="2cdf2cf8-6e46-40e1-9909-c5b26b6ee189" providerId="ADAL" clId="{1D98BADC-101D-499E-A775-C4D2E679D451}" dt="2025-10-06T16:00:37.739" v="5605" actId="1037"/>
          <ac:picMkLst>
            <pc:docMk/>
            <pc:sldMk cId="0" sldId="782"/>
            <ac:picMk id="22" creationId="{935E8989-2ABC-E968-2F0C-09E044DD7D92}"/>
          </ac:picMkLst>
        </pc:picChg>
      </pc:sldChg>
      <pc:sldChg chg="ord">
        <pc:chgData name="Rapp, Ralf F" userId="2cdf2cf8-6e46-40e1-9909-c5b26b6ee189" providerId="ADAL" clId="{1D98BADC-101D-499E-A775-C4D2E679D451}" dt="2025-09-17T14:20:32.482" v="3016"/>
        <pc:sldMkLst>
          <pc:docMk/>
          <pc:sldMk cId="0" sldId="786"/>
        </pc:sldMkLst>
      </pc:sldChg>
      <pc:sldChg chg="addSp modSp mod ord modAnim">
        <pc:chgData name="Rapp, Ralf F" userId="2cdf2cf8-6e46-40e1-9909-c5b26b6ee189" providerId="ADAL" clId="{1D98BADC-101D-499E-A775-C4D2E679D451}" dt="2025-10-07T22:18:04.295" v="6902" actId="20577"/>
        <pc:sldMkLst>
          <pc:docMk/>
          <pc:sldMk cId="0" sldId="788"/>
        </pc:sldMkLst>
        <pc:spChg chg="mod">
          <ac:chgData name="Rapp, Ralf F" userId="2cdf2cf8-6e46-40e1-9909-c5b26b6ee189" providerId="ADAL" clId="{1D98BADC-101D-499E-A775-C4D2E679D451}" dt="2025-10-07T22:17:39.075" v="6900" actId="164"/>
          <ac:spMkLst>
            <pc:docMk/>
            <pc:sldMk cId="0" sldId="788"/>
            <ac:spMk id="6" creationId="{BB1F8709-DA43-499B-2713-6D5B06986ACE}"/>
          </ac:spMkLst>
        </pc:spChg>
        <pc:spChg chg="mod">
          <ac:chgData name="Rapp, Ralf F" userId="2cdf2cf8-6e46-40e1-9909-c5b26b6ee189" providerId="ADAL" clId="{1D98BADC-101D-499E-A775-C4D2E679D451}" dt="2025-10-07T22:18:04.295" v="6902" actId="20577"/>
          <ac:spMkLst>
            <pc:docMk/>
            <pc:sldMk cId="0" sldId="788"/>
            <ac:spMk id="20" creationId="{B87DDD01-F2AD-F00A-1FDC-4832D83E3749}"/>
          </ac:spMkLst>
        </pc:spChg>
        <pc:spChg chg="mod">
          <ac:chgData name="Rapp, Ralf F" userId="2cdf2cf8-6e46-40e1-9909-c5b26b6ee189" providerId="ADAL" clId="{1D98BADC-101D-499E-A775-C4D2E679D451}" dt="2025-10-02T19:35:59.003" v="4636" actId="20577"/>
          <ac:spMkLst>
            <pc:docMk/>
            <pc:sldMk cId="0" sldId="788"/>
            <ac:spMk id="32771" creationId="{A15CC8E6-953C-D930-09E4-8202C63001F9}"/>
          </ac:spMkLst>
        </pc:spChg>
        <pc:spChg chg="mod">
          <ac:chgData name="Rapp, Ralf F" userId="2cdf2cf8-6e46-40e1-9909-c5b26b6ee189" providerId="ADAL" clId="{1D98BADC-101D-499E-A775-C4D2E679D451}" dt="2025-10-02T18:31:56.240" v="4441" actId="1036"/>
          <ac:spMkLst>
            <pc:docMk/>
            <pc:sldMk cId="0" sldId="788"/>
            <ac:spMk id="32777" creationId="{C3FCD8B9-A8D9-EFCF-D230-A1563F7486E2}"/>
          </ac:spMkLst>
        </pc:spChg>
        <pc:spChg chg="mod">
          <ac:chgData name="Rapp, Ralf F" userId="2cdf2cf8-6e46-40e1-9909-c5b26b6ee189" providerId="ADAL" clId="{1D98BADC-101D-499E-A775-C4D2E679D451}" dt="2025-10-02T18:31:52.476" v="4437" actId="1035"/>
          <ac:spMkLst>
            <pc:docMk/>
            <pc:sldMk cId="0" sldId="788"/>
            <ac:spMk id="32778" creationId="{C007FB3B-1535-BBA2-EBCB-4DB9B731A2C8}"/>
          </ac:spMkLst>
        </pc:spChg>
        <pc:spChg chg="mod">
          <ac:chgData name="Rapp, Ralf F" userId="2cdf2cf8-6e46-40e1-9909-c5b26b6ee189" providerId="ADAL" clId="{1D98BADC-101D-499E-A775-C4D2E679D451}" dt="2025-10-02T21:04:41.921" v="5228" actId="20577"/>
          <ac:spMkLst>
            <pc:docMk/>
            <pc:sldMk cId="0" sldId="788"/>
            <ac:spMk id="32779" creationId="{4AA5CBAF-06E0-3FB7-1DCE-9AA4A2D2E635}"/>
          </ac:spMkLst>
        </pc:spChg>
        <pc:grpChg chg="add mod">
          <ac:chgData name="Rapp, Ralf F" userId="2cdf2cf8-6e46-40e1-9909-c5b26b6ee189" providerId="ADAL" clId="{1D98BADC-101D-499E-A775-C4D2E679D451}" dt="2025-10-07T22:17:39.075" v="6900" actId="164"/>
          <ac:grpSpMkLst>
            <pc:docMk/>
            <pc:sldMk cId="0" sldId="788"/>
            <ac:grpSpMk id="2" creationId="{6FCFF1E5-718C-9B75-37FC-851B4E2EA527}"/>
          </ac:grpSpMkLst>
        </pc:grpChg>
      </pc:sldChg>
      <pc:sldChg chg="ord">
        <pc:chgData name="Rapp, Ralf F" userId="2cdf2cf8-6e46-40e1-9909-c5b26b6ee189" providerId="ADAL" clId="{1D98BADC-101D-499E-A775-C4D2E679D451}" dt="2025-10-02T18:35:49.369" v="4451"/>
        <pc:sldMkLst>
          <pc:docMk/>
          <pc:sldMk cId="0" sldId="790"/>
        </pc:sldMkLst>
      </pc:sldChg>
      <pc:sldChg chg="add">
        <pc:chgData name="Rapp, Ralf F" userId="2cdf2cf8-6e46-40e1-9909-c5b26b6ee189" providerId="ADAL" clId="{1D98BADC-101D-499E-A775-C4D2E679D451}" dt="2025-10-06T15:04:22.527" v="5511"/>
        <pc:sldMkLst>
          <pc:docMk/>
          <pc:sldMk cId="0" sldId="791"/>
        </pc:sldMkLst>
      </pc:sldChg>
      <pc:sldChg chg="del ord">
        <pc:chgData name="Rapp, Ralf F" userId="2cdf2cf8-6e46-40e1-9909-c5b26b6ee189" providerId="ADAL" clId="{1D98BADC-101D-499E-A775-C4D2E679D451}" dt="2025-09-17T14:19:52.915" v="3014" actId="2696"/>
        <pc:sldMkLst>
          <pc:docMk/>
          <pc:sldMk cId="0" sldId="797"/>
        </pc:sldMkLst>
      </pc:sldChg>
      <pc:sldChg chg="addSp delSp modSp mod ord modAnim">
        <pc:chgData name="Rapp, Ralf F" userId="2cdf2cf8-6e46-40e1-9909-c5b26b6ee189" providerId="ADAL" clId="{1D98BADC-101D-499E-A775-C4D2E679D451}" dt="2025-10-07T22:39:53.045" v="7008"/>
        <pc:sldMkLst>
          <pc:docMk/>
          <pc:sldMk cId="0" sldId="798"/>
        </pc:sldMkLst>
        <pc:spChg chg="add mod">
          <ac:chgData name="Rapp, Ralf F" userId="2cdf2cf8-6e46-40e1-9909-c5b26b6ee189" providerId="ADAL" clId="{1D98BADC-101D-499E-A775-C4D2E679D451}" dt="2025-09-18T07:01:57.592" v="3083" actId="164"/>
          <ac:spMkLst>
            <pc:docMk/>
            <pc:sldMk cId="0" sldId="798"/>
            <ac:spMk id="15" creationId="{FD052986-ABF2-A3AC-433C-B9C0B36B1D8A}"/>
          </ac:spMkLst>
        </pc:spChg>
        <pc:spChg chg="mod">
          <ac:chgData name="Rapp, Ralf F" userId="2cdf2cf8-6e46-40e1-9909-c5b26b6ee189" providerId="ADAL" clId="{1D98BADC-101D-499E-A775-C4D2E679D451}" dt="2025-10-06T20:14:51.856" v="5738" actId="20577"/>
          <ac:spMkLst>
            <pc:docMk/>
            <pc:sldMk cId="0" sldId="798"/>
            <ac:spMk id="41986" creationId="{EDDB105B-1E19-70F0-50B0-A0761FA8AEC3}"/>
          </ac:spMkLst>
        </pc:spChg>
        <pc:spChg chg="mod">
          <ac:chgData name="Rapp, Ralf F" userId="2cdf2cf8-6e46-40e1-9909-c5b26b6ee189" providerId="ADAL" clId="{1D98BADC-101D-499E-A775-C4D2E679D451}" dt="2025-10-06T20:13:09.584" v="5704" actId="20577"/>
          <ac:spMkLst>
            <pc:docMk/>
            <pc:sldMk cId="0" sldId="798"/>
            <ac:spMk id="41988" creationId="{F479C877-A62D-CC0E-53B7-71FE9BB82DD8}"/>
          </ac:spMkLst>
        </pc:spChg>
        <pc:spChg chg="mod topLvl">
          <ac:chgData name="Rapp, Ralf F" userId="2cdf2cf8-6e46-40e1-9909-c5b26b6ee189" providerId="ADAL" clId="{1D98BADC-101D-499E-A775-C4D2E679D451}" dt="2025-09-18T07:01:57.592" v="3083" actId="164"/>
          <ac:spMkLst>
            <pc:docMk/>
            <pc:sldMk cId="0" sldId="798"/>
            <ac:spMk id="42001" creationId="{DD4125B0-653D-2C64-8001-466CCBB5E41E}"/>
          </ac:spMkLst>
        </pc:spChg>
        <pc:grpChg chg="add mod">
          <ac:chgData name="Rapp, Ralf F" userId="2cdf2cf8-6e46-40e1-9909-c5b26b6ee189" providerId="ADAL" clId="{1D98BADC-101D-499E-A775-C4D2E679D451}" dt="2025-09-18T07:01:57.592" v="3083" actId="164"/>
          <ac:grpSpMkLst>
            <pc:docMk/>
            <pc:sldMk cId="0" sldId="798"/>
            <ac:grpSpMk id="4" creationId="{26807ED6-8C14-C34B-5BB5-E3430E2B8DF2}"/>
          </ac:grpSpMkLst>
        </pc:grpChg>
        <pc:picChg chg="add mod">
          <ac:chgData name="Rapp, Ralf F" userId="2cdf2cf8-6e46-40e1-9909-c5b26b6ee189" providerId="ADAL" clId="{1D98BADC-101D-499E-A775-C4D2E679D451}" dt="2025-09-18T07:01:57.592" v="3083" actId="164"/>
          <ac:picMkLst>
            <pc:docMk/>
            <pc:sldMk cId="0" sldId="798"/>
            <ac:picMk id="17" creationId="{42ECF0D4-5069-C0D5-533E-B419ECAB9D9F}"/>
          </ac:picMkLst>
        </pc:picChg>
      </pc:sldChg>
      <pc:sldChg chg="addSp delSp modSp mod">
        <pc:chgData name="Rapp, Ralf F" userId="2cdf2cf8-6e46-40e1-9909-c5b26b6ee189" providerId="ADAL" clId="{1D98BADC-101D-499E-A775-C4D2E679D451}" dt="2025-10-07T22:27:05.610" v="6956" actId="167"/>
        <pc:sldMkLst>
          <pc:docMk/>
          <pc:sldMk cId="0" sldId="801"/>
        </pc:sldMkLst>
        <pc:spChg chg="mod">
          <ac:chgData name="Rapp, Ralf F" userId="2cdf2cf8-6e46-40e1-9909-c5b26b6ee189" providerId="ADAL" clId="{1D98BADC-101D-499E-A775-C4D2E679D451}" dt="2025-10-02T21:03:52.590" v="5216" actId="1036"/>
          <ac:spMkLst>
            <pc:docMk/>
            <pc:sldMk cId="0" sldId="801"/>
            <ac:spMk id="2" creationId="{D9BC7814-DDFC-5351-8B44-401033BBE6FF}"/>
          </ac:spMkLst>
        </pc:spChg>
        <pc:spChg chg="add mod ord">
          <ac:chgData name="Rapp, Ralf F" userId="2cdf2cf8-6e46-40e1-9909-c5b26b6ee189" providerId="ADAL" clId="{1D98BADC-101D-499E-A775-C4D2E679D451}" dt="2025-10-07T22:26:15.386" v="6955" actId="1076"/>
          <ac:spMkLst>
            <pc:docMk/>
            <pc:sldMk cId="0" sldId="801"/>
            <ac:spMk id="3" creationId="{7ACF8B90-04D0-E27D-D74B-A9F6D580848B}"/>
          </ac:spMkLst>
        </pc:spChg>
        <pc:spChg chg="add mod">
          <ac:chgData name="Rapp, Ralf F" userId="2cdf2cf8-6e46-40e1-9909-c5b26b6ee189" providerId="ADAL" clId="{1D98BADC-101D-499E-A775-C4D2E679D451}" dt="2025-10-07T20:38:46.575" v="6836" actId="767"/>
          <ac:spMkLst>
            <pc:docMk/>
            <pc:sldMk cId="0" sldId="801"/>
            <ac:spMk id="3" creationId="{E007367E-6614-F9FF-2846-5F6674C8BB63}"/>
          </ac:spMkLst>
        </pc:spChg>
        <pc:spChg chg="add del mod ord">
          <ac:chgData name="Rapp, Ralf F" userId="2cdf2cf8-6e46-40e1-9909-c5b26b6ee189" providerId="ADAL" clId="{1D98BADC-101D-499E-A775-C4D2E679D451}" dt="2025-10-07T22:19:11.480" v="6905" actId="21"/>
          <ac:spMkLst>
            <pc:docMk/>
            <pc:sldMk cId="0" sldId="801"/>
            <ac:spMk id="5" creationId="{0A170F62-9860-5141-3856-180CA7D24C24}"/>
          </ac:spMkLst>
        </pc:spChg>
        <pc:spChg chg="add mod">
          <ac:chgData name="Rapp, Ralf F" userId="2cdf2cf8-6e46-40e1-9909-c5b26b6ee189" providerId="ADAL" clId="{1D98BADC-101D-499E-A775-C4D2E679D451}" dt="2025-10-02T20:36:56.979" v="4928" actId="1076"/>
          <ac:spMkLst>
            <pc:docMk/>
            <pc:sldMk cId="0" sldId="801"/>
            <ac:spMk id="6" creationId="{5F78C32E-3830-C52F-93F1-EF8D0BB45708}"/>
          </ac:spMkLst>
        </pc:spChg>
        <pc:spChg chg="mod">
          <ac:chgData name="Rapp, Ralf F" userId="2cdf2cf8-6e46-40e1-9909-c5b26b6ee189" providerId="ADAL" clId="{1D98BADC-101D-499E-A775-C4D2E679D451}" dt="2025-10-02T21:03:56.695" v="5219" actId="1035"/>
          <ac:spMkLst>
            <pc:docMk/>
            <pc:sldMk cId="0" sldId="801"/>
            <ac:spMk id="19" creationId="{02CE22FB-1823-6C97-A3B0-2DEFF752E987}"/>
          </ac:spMkLst>
        </pc:spChg>
        <pc:spChg chg="add del mod">
          <ac:chgData name="Rapp, Ralf F" userId="2cdf2cf8-6e46-40e1-9909-c5b26b6ee189" providerId="ADAL" clId="{1D98BADC-101D-499E-A775-C4D2E679D451}" dt="2025-10-07T20:39:52.516" v="6840" actId="20577"/>
          <ac:spMkLst>
            <pc:docMk/>
            <pc:sldMk cId="0" sldId="801"/>
            <ac:spMk id="27651" creationId="{0088B608-BF77-92C3-A60E-11C21C1AC228}"/>
          </ac:spMkLst>
        </pc:spChg>
        <pc:spChg chg="mod">
          <ac:chgData name="Rapp, Ralf F" userId="2cdf2cf8-6e46-40e1-9909-c5b26b6ee189" providerId="ADAL" clId="{1D98BADC-101D-499E-A775-C4D2E679D451}" dt="2025-10-02T19:36:08.761" v="4640" actId="20577"/>
          <ac:spMkLst>
            <pc:docMk/>
            <pc:sldMk cId="0" sldId="801"/>
            <ac:spMk id="27652" creationId="{92954108-40D4-6966-0BBF-ED5A3B00F140}"/>
          </ac:spMkLst>
        </pc:spChg>
        <pc:spChg chg="mod">
          <ac:chgData name="Rapp, Ralf F" userId="2cdf2cf8-6e46-40e1-9909-c5b26b6ee189" providerId="ADAL" clId="{1D98BADC-101D-499E-A775-C4D2E679D451}" dt="2025-10-07T19:10:25.520" v="6804" actId="2711"/>
          <ac:spMkLst>
            <pc:docMk/>
            <pc:sldMk cId="0" sldId="801"/>
            <ac:spMk id="27653" creationId="{B7DEA37A-908E-B280-ABBC-A93ADD2AA976}"/>
          </ac:spMkLst>
        </pc:spChg>
        <pc:spChg chg="mod">
          <ac:chgData name="Rapp, Ralf F" userId="2cdf2cf8-6e46-40e1-9909-c5b26b6ee189" providerId="ADAL" clId="{1D98BADC-101D-499E-A775-C4D2E679D451}" dt="2025-10-02T20:41:37.546" v="5096" actId="207"/>
          <ac:spMkLst>
            <pc:docMk/>
            <pc:sldMk cId="0" sldId="801"/>
            <ac:spMk id="27655" creationId="{ACF96F0C-5A33-DD58-7490-40FDB424E18C}"/>
          </ac:spMkLst>
        </pc:spChg>
        <pc:spChg chg="mod">
          <ac:chgData name="Rapp, Ralf F" userId="2cdf2cf8-6e46-40e1-9909-c5b26b6ee189" providerId="ADAL" clId="{1D98BADC-101D-499E-A775-C4D2E679D451}" dt="2025-10-07T20:39:34.830" v="6839" actId="948"/>
          <ac:spMkLst>
            <pc:docMk/>
            <pc:sldMk cId="0" sldId="801"/>
            <ac:spMk id="27656" creationId="{E3A2F6FC-F863-1D72-CA4C-A6E5E91AB447}"/>
          </ac:spMkLst>
        </pc:spChg>
        <pc:spChg chg="mod">
          <ac:chgData name="Rapp, Ralf F" userId="2cdf2cf8-6e46-40e1-9909-c5b26b6ee189" providerId="ADAL" clId="{1D98BADC-101D-499E-A775-C4D2E679D451}" dt="2025-10-02T20:17:27.465" v="4710" actId="688"/>
          <ac:spMkLst>
            <pc:docMk/>
            <pc:sldMk cId="0" sldId="801"/>
            <ac:spMk id="27664" creationId="{90D7FF3C-E523-9B46-7F18-3EACBC8016F3}"/>
          </ac:spMkLst>
        </pc:spChg>
        <pc:picChg chg="add mod">
          <ac:chgData name="Rapp, Ralf F" userId="2cdf2cf8-6e46-40e1-9909-c5b26b6ee189" providerId="ADAL" clId="{1D98BADC-101D-499E-A775-C4D2E679D451}" dt="2025-10-07T20:38:56.089" v="6837" actId="1076"/>
          <ac:picMkLst>
            <pc:docMk/>
            <pc:sldMk cId="0" sldId="801"/>
            <ac:picMk id="8" creationId="{7BE6D300-C8A0-1379-57EA-BFF657F94519}"/>
          </ac:picMkLst>
        </pc:picChg>
        <pc:picChg chg="mod">
          <ac:chgData name="Rapp, Ralf F" userId="2cdf2cf8-6e46-40e1-9909-c5b26b6ee189" providerId="ADAL" clId="{1D98BADC-101D-499E-A775-C4D2E679D451}" dt="2025-10-07T22:27:05.610" v="6956" actId="167"/>
          <ac:picMkLst>
            <pc:docMk/>
            <pc:sldMk cId="0" sldId="801"/>
            <ac:picMk id="27650" creationId="{B23FA918-B589-A500-5C4E-493E8B388CA0}"/>
          </ac:picMkLst>
        </pc:picChg>
      </pc:sldChg>
      <pc:sldChg chg="modSp mod ord">
        <pc:chgData name="Rapp, Ralf F" userId="2cdf2cf8-6e46-40e1-9909-c5b26b6ee189" providerId="ADAL" clId="{1D98BADC-101D-499E-A775-C4D2E679D451}" dt="2025-10-06T15:05:07.678" v="5513"/>
        <pc:sldMkLst>
          <pc:docMk/>
          <pc:sldMk cId="0" sldId="824"/>
        </pc:sldMkLst>
        <pc:spChg chg="mod">
          <ac:chgData name="Rapp, Ralf F" userId="2cdf2cf8-6e46-40e1-9909-c5b26b6ee189" providerId="ADAL" clId="{1D98BADC-101D-499E-A775-C4D2E679D451}" dt="2025-09-18T06:37:45.866" v="3038" actId="113"/>
          <ac:spMkLst>
            <pc:docMk/>
            <pc:sldMk cId="0" sldId="824"/>
            <ac:spMk id="17410" creationId="{728C975B-93EA-D58E-88A6-AB9CD94F5FCE}"/>
          </ac:spMkLst>
        </pc:spChg>
      </pc:sldChg>
      <pc:sldChg chg="del ord">
        <pc:chgData name="Rapp, Ralf F" userId="2cdf2cf8-6e46-40e1-9909-c5b26b6ee189" providerId="ADAL" clId="{1D98BADC-101D-499E-A775-C4D2E679D451}" dt="2025-10-06T15:02:45.641" v="5509" actId="2696"/>
        <pc:sldMkLst>
          <pc:docMk/>
          <pc:sldMk cId="0" sldId="825"/>
        </pc:sldMkLst>
      </pc:sldChg>
      <pc:sldChg chg="modSp mod ord">
        <pc:chgData name="Rapp, Ralf F" userId="2cdf2cf8-6e46-40e1-9909-c5b26b6ee189" providerId="ADAL" clId="{1D98BADC-101D-499E-A775-C4D2E679D451}" dt="2025-10-06T15:05:07.678" v="5513"/>
        <pc:sldMkLst>
          <pc:docMk/>
          <pc:sldMk cId="0" sldId="826"/>
        </pc:sldMkLst>
        <pc:spChg chg="mod">
          <ac:chgData name="Rapp, Ralf F" userId="2cdf2cf8-6e46-40e1-9909-c5b26b6ee189" providerId="ADAL" clId="{1D98BADC-101D-499E-A775-C4D2E679D451}" dt="2025-09-17T14:03:56.625" v="3002" actId="1036"/>
          <ac:spMkLst>
            <pc:docMk/>
            <pc:sldMk cId="0" sldId="826"/>
            <ac:spMk id="2" creationId="{B446F939-AC06-1444-FE00-E786DA6FC494}"/>
          </ac:spMkLst>
        </pc:spChg>
        <pc:spChg chg="mod">
          <ac:chgData name="Rapp, Ralf F" userId="2cdf2cf8-6e46-40e1-9909-c5b26b6ee189" providerId="ADAL" clId="{1D98BADC-101D-499E-A775-C4D2E679D451}" dt="2025-09-17T14:03:46.947" v="3001" actId="948"/>
          <ac:spMkLst>
            <pc:docMk/>
            <pc:sldMk cId="0" sldId="826"/>
            <ac:spMk id="4" creationId="{FD778855-4F34-10E8-B819-F5BA78B3E850}"/>
          </ac:spMkLst>
        </pc:spChg>
      </pc:sldChg>
      <pc:sldChg chg="del">
        <pc:chgData name="Rapp, Ralf F" userId="2cdf2cf8-6e46-40e1-9909-c5b26b6ee189" providerId="ADAL" clId="{1D98BADC-101D-499E-A775-C4D2E679D451}" dt="2025-10-02T18:36:24.767" v="4458" actId="2696"/>
        <pc:sldMkLst>
          <pc:docMk/>
          <pc:sldMk cId="0" sldId="827"/>
        </pc:sldMkLst>
      </pc:sldChg>
      <pc:sldChg chg="ord">
        <pc:chgData name="Rapp, Ralf F" userId="2cdf2cf8-6e46-40e1-9909-c5b26b6ee189" providerId="ADAL" clId="{1D98BADC-101D-499E-A775-C4D2E679D451}" dt="2025-10-02T18:35:57.058" v="4453"/>
        <pc:sldMkLst>
          <pc:docMk/>
          <pc:sldMk cId="2267473459" sldId="828"/>
        </pc:sldMkLst>
      </pc:sldChg>
      <pc:sldChg chg="del">
        <pc:chgData name="Rapp, Ralf F" userId="2cdf2cf8-6e46-40e1-9909-c5b26b6ee189" providerId="ADAL" clId="{1D98BADC-101D-499E-A775-C4D2E679D451}" dt="2025-09-17T14:16:16.335" v="3008" actId="2696"/>
        <pc:sldMkLst>
          <pc:docMk/>
          <pc:sldMk cId="4043548174" sldId="830"/>
        </pc:sldMkLst>
      </pc:sldChg>
      <pc:sldChg chg="addSp delSp modSp mod ord">
        <pc:chgData name="Rapp, Ralf F" userId="2cdf2cf8-6e46-40e1-9909-c5b26b6ee189" providerId="ADAL" clId="{1D98BADC-101D-499E-A775-C4D2E679D451}" dt="2025-10-07T22:17:06.931" v="6899" actId="1076"/>
        <pc:sldMkLst>
          <pc:docMk/>
          <pc:sldMk cId="0" sldId="831"/>
        </pc:sldMkLst>
        <pc:spChg chg="mod">
          <ac:chgData name="Rapp, Ralf F" userId="2cdf2cf8-6e46-40e1-9909-c5b26b6ee189" providerId="ADAL" clId="{1D98BADC-101D-499E-A775-C4D2E679D451}" dt="2025-10-07T22:17:06.931" v="6899" actId="1076"/>
          <ac:spMkLst>
            <pc:docMk/>
            <pc:sldMk cId="0" sldId="831"/>
            <ac:spMk id="4" creationId="{2BB39C20-C972-A63D-0E03-EE2FD8218EA7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17" creationId="{7C9232A7-D7B4-E99A-A04C-3DC08B09B708}"/>
          </ac:spMkLst>
        </pc:spChg>
        <pc:spChg chg="mod">
          <ac:chgData name="Rapp, Ralf F" userId="2cdf2cf8-6e46-40e1-9909-c5b26b6ee189" providerId="ADAL" clId="{1D98BADC-101D-499E-A775-C4D2E679D451}" dt="2025-10-07T14:55:35.441" v="6478" actId="20577"/>
          <ac:spMkLst>
            <pc:docMk/>
            <pc:sldMk cId="0" sldId="831"/>
            <ac:spMk id="34818" creationId="{0C988FF2-01A8-BBFC-9B49-E2EDD9BA2975}"/>
          </ac:spMkLst>
        </pc:spChg>
        <pc:spChg chg="mod">
          <ac:chgData name="Rapp, Ralf F" userId="2cdf2cf8-6e46-40e1-9909-c5b26b6ee189" providerId="ADAL" clId="{1D98BADC-101D-499E-A775-C4D2E679D451}" dt="2025-10-06T16:00:04.314" v="5588" actId="20577"/>
          <ac:spMkLst>
            <pc:docMk/>
            <pc:sldMk cId="0" sldId="831"/>
            <ac:spMk id="34819" creationId="{17A64C90-AEAA-06D7-81B6-C01E5454D98E}"/>
          </ac:spMkLst>
        </pc:spChg>
        <pc:spChg chg="mod">
          <ac:chgData name="Rapp, Ralf F" userId="2cdf2cf8-6e46-40e1-9909-c5b26b6ee189" providerId="ADAL" clId="{1D98BADC-101D-499E-A775-C4D2E679D451}" dt="2025-10-02T22:43:40.278" v="5439" actId="1037"/>
          <ac:spMkLst>
            <pc:docMk/>
            <pc:sldMk cId="0" sldId="831"/>
            <ac:spMk id="34822" creationId="{11B20BCC-60C2-6FB2-F453-AA8B6922B10B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34824" creationId="{FE3DCE2F-3625-19A0-FC20-A1A6D91607C1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34825" creationId="{716C0C00-7408-BB48-C2BE-313434E16A3A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34826" creationId="{FBFEB2CF-5E78-4A5D-9565-BF51C8DC2B7B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34827" creationId="{6108EB04-EA74-C11F-4B9B-A9C19DEFD653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34828" creationId="{A519056F-8AD3-CDEB-5CA5-1B29833DF2D8}"/>
          </ac:spMkLst>
        </pc:spChg>
        <pc:spChg chg="mod">
          <ac:chgData name="Rapp, Ralf F" userId="2cdf2cf8-6e46-40e1-9909-c5b26b6ee189" providerId="ADAL" clId="{1D98BADC-101D-499E-A775-C4D2E679D451}" dt="2025-10-02T22:44:15.930" v="5444" actId="1038"/>
          <ac:spMkLst>
            <pc:docMk/>
            <pc:sldMk cId="0" sldId="831"/>
            <ac:spMk id="34829" creationId="{8E119492-69F6-BAD1-F8BE-73B7219F4F03}"/>
          </ac:spMkLst>
        </pc:spChg>
        <pc:spChg chg="mod">
          <ac:chgData name="Rapp, Ralf F" userId="2cdf2cf8-6e46-40e1-9909-c5b26b6ee189" providerId="ADAL" clId="{1D98BADC-101D-499E-A775-C4D2E679D451}" dt="2025-10-02T22:44:40.242" v="5447" actId="1076"/>
          <ac:spMkLst>
            <pc:docMk/>
            <pc:sldMk cId="0" sldId="831"/>
            <ac:spMk id="34831" creationId="{B5A7D172-94BD-DC2F-94BB-338600443820}"/>
          </ac:spMkLst>
        </pc:spChg>
        <pc:picChg chg="add mod ord">
          <ac:chgData name="Rapp, Ralf F" userId="2cdf2cf8-6e46-40e1-9909-c5b26b6ee189" providerId="ADAL" clId="{1D98BADC-101D-499E-A775-C4D2E679D451}" dt="2025-10-02T22:44:28.803" v="5446" actId="14100"/>
          <ac:picMkLst>
            <pc:docMk/>
            <pc:sldMk cId="0" sldId="831"/>
            <ac:picMk id="9" creationId="{C840E871-B496-CB56-D3B8-A8C96F45DA51}"/>
          </ac:picMkLst>
        </pc:picChg>
        <pc:picChg chg="add mod">
          <ac:chgData name="Rapp, Ralf F" userId="2cdf2cf8-6e46-40e1-9909-c5b26b6ee189" providerId="ADAL" clId="{1D98BADC-101D-499E-A775-C4D2E679D451}" dt="2025-10-02T22:46:23.812" v="5456" actId="1035"/>
          <ac:picMkLst>
            <pc:docMk/>
            <pc:sldMk cId="0" sldId="831"/>
            <ac:picMk id="12" creationId="{331C2227-E807-9978-92CD-B951848D88CF}"/>
          </ac:picMkLst>
        </pc:picChg>
        <pc:picChg chg="mod">
          <ac:chgData name="Rapp, Ralf F" userId="2cdf2cf8-6e46-40e1-9909-c5b26b6ee189" providerId="ADAL" clId="{1D98BADC-101D-499E-A775-C4D2E679D451}" dt="2025-10-02T22:44:15.930" v="5444" actId="1038"/>
          <ac:picMkLst>
            <pc:docMk/>
            <pc:sldMk cId="0" sldId="831"/>
            <ac:picMk id="20" creationId="{88D0CDC8-607A-29D2-7D76-081991474203}"/>
          </ac:picMkLst>
        </pc:picChg>
        <pc:picChg chg="mod">
          <ac:chgData name="Rapp, Ralf F" userId="2cdf2cf8-6e46-40e1-9909-c5b26b6ee189" providerId="ADAL" clId="{1D98BADC-101D-499E-A775-C4D2E679D451}" dt="2025-10-02T22:43:36.169" v="5438" actId="1037"/>
          <ac:picMkLst>
            <pc:docMk/>
            <pc:sldMk cId="0" sldId="831"/>
            <ac:picMk id="34821" creationId="{AFBDA885-DFB0-D9D8-098C-1CB84213F11C}"/>
          </ac:picMkLst>
        </pc:picChg>
        <pc:picChg chg="mod">
          <ac:chgData name="Rapp, Ralf F" userId="2cdf2cf8-6e46-40e1-9909-c5b26b6ee189" providerId="ADAL" clId="{1D98BADC-101D-499E-A775-C4D2E679D451}" dt="2025-10-02T22:44:15.930" v="5444" actId="1038"/>
          <ac:picMkLst>
            <pc:docMk/>
            <pc:sldMk cId="0" sldId="831"/>
            <ac:picMk id="34823" creationId="{19231120-8BE5-1109-B77B-5511D5E400AA}"/>
          </ac:picMkLst>
        </pc:picChg>
      </pc:sldChg>
      <pc:sldChg chg="modSp mod ord">
        <pc:chgData name="Rapp, Ralf F" userId="2cdf2cf8-6e46-40e1-9909-c5b26b6ee189" providerId="ADAL" clId="{1D98BADC-101D-499E-A775-C4D2E679D451}" dt="2025-10-07T20:53:34.642" v="6861" actId="20577"/>
        <pc:sldMkLst>
          <pc:docMk/>
          <pc:sldMk cId="1171335665" sldId="832"/>
        </pc:sldMkLst>
        <pc:spChg chg="mod">
          <ac:chgData name="Rapp, Ralf F" userId="2cdf2cf8-6e46-40e1-9909-c5b26b6ee189" providerId="ADAL" clId="{1D98BADC-101D-499E-A775-C4D2E679D451}" dt="2025-10-07T20:53:34.642" v="6861" actId="20577"/>
          <ac:spMkLst>
            <pc:docMk/>
            <pc:sldMk cId="1171335665" sldId="832"/>
            <ac:spMk id="12" creationId="{F4AA8CE4-D4F3-9AA9-876A-646A20D223BB}"/>
          </ac:spMkLst>
        </pc:spChg>
        <pc:spChg chg="mod">
          <ac:chgData name="Rapp, Ralf F" userId="2cdf2cf8-6e46-40e1-9909-c5b26b6ee189" providerId="ADAL" clId="{1D98BADC-101D-499E-A775-C4D2E679D451}" dt="2025-10-02T19:33:34.864" v="4590" actId="20577"/>
          <ac:spMkLst>
            <pc:docMk/>
            <pc:sldMk cId="1171335665" sldId="832"/>
            <ac:spMk id="29698" creationId="{227FDE30-7895-36D0-9429-5C689B7BCBFB}"/>
          </ac:spMkLst>
        </pc:spChg>
      </pc:sldChg>
      <pc:sldChg chg="modSp mod">
        <pc:chgData name="Rapp, Ralf F" userId="2cdf2cf8-6e46-40e1-9909-c5b26b6ee189" providerId="ADAL" clId="{1D98BADC-101D-499E-A775-C4D2E679D451}" dt="2025-10-02T22:40:37.594" v="5362" actId="20577"/>
        <pc:sldMkLst>
          <pc:docMk/>
          <pc:sldMk cId="0" sldId="836"/>
        </pc:sldMkLst>
        <pc:spChg chg="mod">
          <ac:chgData name="Rapp, Ralf F" userId="2cdf2cf8-6e46-40e1-9909-c5b26b6ee189" providerId="ADAL" clId="{1D98BADC-101D-499E-A775-C4D2E679D451}" dt="2025-10-02T22:40:37.594" v="5362" actId="20577"/>
          <ac:spMkLst>
            <pc:docMk/>
            <pc:sldMk cId="0" sldId="836"/>
            <ac:spMk id="38914" creationId="{6D57A59F-CE88-7303-2131-4C55E52294F9}"/>
          </ac:spMkLst>
        </pc:spChg>
      </pc:sldChg>
      <pc:sldChg chg="ord">
        <pc:chgData name="Rapp, Ralf F" userId="2cdf2cf8-6e46-40e1-9909-c5b26b6ee189" providerId="ADAL" clId="{1D98BADC-101D-499E-A775-C4D2E679D451}" dt="2025-09-11T16:02:44.482" v="1536"/>
        <pc:sldMkLst>
          <pc:docMk/>
          <pc:sldMk cId="0" sldId="839"/>
        </pc:sldMkLst>
      </pc:sldChg>
      <pc:sldChg chg="ord">
        <pc:chgData name="Rapp, Ralf F" userId="2cdf2cf8-6e46-40e1-9909-c5b26b6ee189" providerId="ADAL" clId="{1D98BADC-101D-499E-A775-C4D2E679D451}" dt="2025-10-02T18:36:11.739" v="4455"/>
        <pc:sldMkLst>
          <pc:docMk/>
          <pc:sldMk cId="0" sldId="840"/>
        </pc:sldMkLst>
      </pc:sldChg>
      <pc:sldChg chg="addSp delSp modSp mod ord">
        <pc:chgData name="Rapp, Ralf F" userId="2cdf2cf8-6e46-40e1-9909-c5b26b6ee189" providerId="ADAL" clId="{1D98BADC-101D-499E-A775-C4D2E679D451}" dt="2025-10-07T20:54:49.582" v="6862" actId="20577"/>
        <pc:sldMkLst>
          <pc:docMk/>
          <pc:sldMk cId="3950893398" sldId="843"/>
        </pc:sldMkLst>
        <pc:spChg chg="del">
          <ac:chgData name="Rapp, Ralf F" userId="2cdf2cf8-6e46-40e1-9909-c5b26b6ee189" providerId="ADAL" clId="{1D98BADC-101D-499E-A775-C4D2E679D451}" dt="2025-10-07T14:09:39.176" v="5754" actId="21"/>
          <ac:spMkLst>
            <pc:docMk/>
            <pc:sldMk cId="3950893398" sldId="843"/>
            <ac:spMk id="2" creationId="{40C49084-D586-153E-40B3-8A765E624FBE}"/>
          </ac:spMkLst>
        </pc:spChg>
        <pc:spChg chg="mod">
          <ac:chgData name="Rapp, Ralf F" userId="2cdf2cf8-6e46-40e1-9909-c5b26b6ee189" providerId="ADAL" clId="{1D98BADC-101D-499E-A775-C4D2E679D451}" dt="2025-10-07T14:20:47.296" v="6020" actId="1076"/>
          <ac:spMkLst>
            <pc:docMk/>
            <pc:sldMk cId="3950893398" sldId="843"/>
            <ac:spMk id="4" creationId="{496BA0F7-9549-8236-FF6E-4A59F378D327}"/>
          </ac:spMkLst>
        </pc:spChg>
        <pc:spChg chg="add del mod">
          <ac:chgData name="Rapp, Ralf F" userId="2cdf2cf8-6e46-40e1-9909-c5b26b6ee189" providerId="ADAL" clId="{1D98BADC-101D-499E-A775-C4D2E679D451}" dt="2025-10-07T14:22:01.720" v="6050"/>
          <ac:spMkLst>
            <pc:docMk/>
            <pc:sldMk cId="3950893398" sldId="843"/>
            <ac:spMk id="5" creationId="{210CD89D-23D1-A20C-145B-9A2E54350B51}"/>
          </ac:spMkLst>
        </pc:spChg>
        <pc:spChg chg="mod">
          <ac:chgData name="Rapp, Ralf F" userId="2cdf2cf8-6e46-40e1-9909-c5b26b6ee189" providerId="ADAL" clId="{1D98BADC-101D-499E-A775-C4D2E679D451}" dt="2025-10-07T20:54:49.582" v="6862" actId="20577"/>
          <ac:spMkLst>
            <pc:docMk/>
            <pc:sldMk cId="3950893398" sldId="843"/>
            <ac:spMk id="8" creationId="{10051F5B-6B0A-F2CA-9401-D320ECE7B5A6}"/>
          </ac:spMkLst>
        </pc:spChg>
        <pc:spChg chg="del mod">
          <ac:chgData name="Rapp, Ralf F" userId="2cdf2cf8-6e46-40e1-9909-c5b26b6ee189" providerId="ADAL" clId="{1D98BADC-101D-499E-A775-C4D2E679D451}" dt="2025-10-07T14:19:20.289" v="5971" actId="21"/>
          <ac:spMkLst>
            <pc:docMk/>
            <pc:sldMk cId="3950893398" sldId="843"/>
            <ac:spMk id="12" creationId="{F4AA8CE4-D4F3-9AA9-876A-646A20D223BB}"/>
          </ac:spMkLst>
        </pc:spChg>
        <pc:spChg chg="mod">
          <ac:chgData name="Rapp, Ralf F" userId="2cdf2cf8-6e46-40e1-9909-c5b26b6ee189" providerId="ADAL" clId="{1D98BADC-101D-499E-A775-C4D2E679D451}" dt="2025-10-07T14:26:17.260" v="6121" actId="20577"/>
          <ac:spMkLst>
            <pc:docMk/>
            <pc:sldMk cId="3950893398" sldId="843"/>
            <ac:spMk id="29698" creationId="{227FDE30-7895-36D0-9429-5C689B7BCBFB}"/>
          </ac:spMkLst>
        </pc:spChg>
        <pc:spChg chg="mod">
          <ac:chgData name="Rapp, Ralf F" userId="2cdf2cf8-6e46-40e1-9909-c5b26b6ee189" providerId="ADAL" clId="{1D98BADC-101D-499E-A775-C4D2E679D451}" dt="2025-10-07T14:23:37.355" v="6093" actId="255"/>
          <ac:spMkLst>
            <pc:docMk/>
            <pc:sldMk cId="3950893398" sldId="843"/>
            <ac:spMk id="29699" creationId="{D31C9B51-D75E-0F22-9D4B-EAE968ED6FA7}"/>
          </ac:spMkLst>
        </pc:spChg>
        <pc:picChg chg="mod">
          <ac:chgData name="Rapp, Ralf F" userId="2cdf2cf8-6e46-40e1-9909-c5b26b6ee189" providerId="ADAL" clId="{1D98BADC-101D-499E-A775-C4D2E679D451}" dt="2025-10-07T14:23:52.908" v="6097" actId="1076"/>
          <ac:picMkLst>
            <pc:docMk/>
            <pc:sldMk cId="3950893398" sldId="843"/>
            <ac:picMk id="3" creationId="{18223D65-3F7F-8320-D33D-F3A99C96CF9E}"/>
          </ac:picMkLst>
        </pc:picChg>
        <pc:picChg chg="mod">
          <ac:chgData name="Rapp, Ralf F" userId="2cdf2cf8-6e46-40e1-9909-c5b26b6ee189" providerId="ADAL" clId="{1D98BADC-101D-499E-A775-C4D2E679D451}" dt="2025-10-07T14:24:16.029" v="6100" actId="1076"/>
          <ac:picMkLst>
            <pc:docMk/>
            <pc:sldMk cId="3950893398" sldId="843"/>
            <ac:picMk id="6" creationId="{5EA5F92B-A40A-CF4A-F445-92A1EE54520D}"/>
          </ac:picMkLst>
        </pc:picChg>
        <pc:picChg chg="add mod">
          <ac:chgData name="Rapp, Ralf F" userId="2cdf2cf8-6e46-40e1-9909-c5b26b6ee189" providerId="ADAL" clId="{1D98BADC-101D-499E-A775-C4D2E679D451}" dt="2025-10-07T14:20:06.502" v="6013" actId="1076"/>
          <ac:picMkLst>
            <pc:docMk/>
            <pc:sldMk cId="3950893398" sldId="843"/>
            <ac:picMk id="9" creationId="{78CD3BC2-ED31-FABC-3D23-3E1378FBE495}"/>
          </ac:picMkLst>
        </pc:picChg>
        <pc:picChg chg="del">
          <ac:chgData name="Rapp, Ralf F" userId="2cdf2cf8-6e46-40e1-9909-c5b26b6ee189" providerId="ADAL" clId="{1D98BADC-101D-499E-A775-C4D2E679D451}" dt="2025-10-07T14:08:52.492" v="5752" actId="21"/>
          <ac:picMkLst>
            <pc:docMk/>
            <pc:sldMk cId="3950893398" sldId="843"/>
            <ac:picMk id="11" creationId="{8AEC3AAD-3F05-9337-6B3F-A3BD74E737F1}"/>
          </ac:picMkLst>
        </pc:picChg>
        <pc:picChg chg="mod">
          <ac:chgData name="Rapp, Ralf F" userId="2cdf2cf8-6e46-40e1-9909-c5b26b6ee189" providerId="ADAL" clId="{1D98BADC-101D-499E-A775-C4D2E679D451}" dt="2025-10-07T14:20:40.379" v="6019" actId="1036"/>
          <ac:picMkLst>
            <pc:docMk/>
            <pc:sldMk cId="3950893398" sldId="843"/>
            <ac:picMk id="15" creationId="{41979B81-337F-9BDF-4377-1E887A90CBBD}"/>
          </ac:picMkLst>
        </pc:picChg>
        <pc:picChg chg="del">
          <ac:chgData name="Rapp, Ralf F" userId="2cdf2cf8-6e46-40e1-9909-c5b26b6ee189" providerId="ADAL" clId="{1D98BADC-101D-499E-A775-C4D2E679D451}" dt="2025-10-07T14:08:52.492" v="5752" actId="21"/>
          <ac:picMkLst>
            <pc:docMk/>
            <pc:sldMk cId="3950893398" sldId="843"/>
            <ac:picMk id="17" creationId="{3F9719CD-A7D7-FA64-A590-FD940D52EB2A}"/>
          </ac:picMkLst>
        </pc:picChg>
      </pc:sldChg>
      <pc:sldChg chg="del">
        <pc:chgData name="Rapp, Ralf F" userId="2cdf2cf8-6e46-40e1-9909-c5b26b6ee189" providerId="ADAL" clId="{1D98BADC-101D-499E-A775-C4D2E679D451}" dt="2025-09-16T10:09:54.882" v="1686" actId="2696"/>
        <pc:sldMkLst>
          <pc:docMk/>
          <pc:sldMk cId="709661452" sldId="845"/>
        </pc:sldMkLst>
      </pc:sldChg>
      <pc:sldChg chg="addSp modSp mod modAnim">
        <pc:chgData name="Rapp, Ralf F" userId="2cdf2cf8-6e46-40e1-9909-c5b26b6ee189" providerId="ADAL" clId="{1D98BADC-101D-499E-A775-C4D2E679D451}" dt="2025-10-07T22:30:06.279" v="6959"/>
        <pc:sldMkLst>
          <pc:docMk/>
          <pc:sldMk cId="0" sldId="847"/>
        </pc:sldMkLst>
        <pc:spChg chg="add mod">
          <ac:chgData name="Rapp, Ralf F" userId="2cdf2cf8-6e46-40e1-9909-c5b26b6ee189" providerId="ADAL" clId="{1D98BADC-101D-499E-A775-C4D2E679D451}" dt="2025-10-07T20:41:28.582" v="6851" actId="1076"/>
          <ac:spMkLst>
            <pc:docMk/>
            <pc:sldMk cId="0" sldId="847"/>
            <ac:spMk id="2" creationId="{1742CFBD-4B0F-8050-94FD-07CBC39B1343}"/>
          </ac:spMkLst>
        </pc:spChg>
        <pc:spChg chg="add mod">
          <ac:chgData name="Rapp, Ralf F" userId="2cdf2cf8-6e46-40e1-9909-c5b26b6ee189" providerId="ADAL" clId="{1D98BADC-101D-499E-A775-C4D2E679D451}" dt="2025-10-07T20:40:45.712" v="6841" actId="164"/>
          <ac:spMkLst>
            <pc:docMk/>
            <pc:sldMk cId="0" sldId="847"/>
            <ac:spMk id="8" creationId="{39D2F183-7060-79B9-7141-CF8D6CB2DD1B}"/>
          </ac:spMkLst>
        </pc:spChg>
        <pc:spChg chg="mod">
          <ac:chgData name="Rapp, Ralf F" userId="2cdf2cf8-6e46-40e1-9909-c5b26b6ee189" providerId="ADAL" clId="{1D98BADC-101D-499E-A775-C4D2E679D451}" dt="2025-10-02T22:48:07.992" v="5470" actId="20577"/>
          <ac:spMkLst>
            <pc:docMk/>
            <pc:sldMk cId="0" sldId="847"/>
            <ac:spMk id="43010" creationId="{8E1F2FC9-EA5A-A6CD-72B5-4EC5599C2B59}"/>
          </ac:spMkLst>
        </pc:spChg>
        <pc:spChg chg="mod">
          <ac:chgData name="Rapp, Ralf F" userId="2cdf2cf8-6e46-40e1-9909-c5b26b6ee189" providerId="ADAL" clId="{1D98BADC-101D-499E-A775-C4D2E679D451}" dt="2025-10-02T21:06:56.781" v="5249" actId="20577"/>
          <ac:spMkLst>
            <pc:docMk/>
            <pc:sldMk cId="0" sldId="847"/>
            <ac:spMk id="43016" creationId="{E407814C-EE31-88AC-DDE3-1FA5F4275CDB}"/>
          </ac:spMkLst>
        </pc:spChg>
        <pc:grpChg chg="add mod">
          <ac:chgData name="Rapp, Ralf F" userId="2cdf2cf8-6e46-40e1-9909-c5b26b6ee189" providerId="ADAL" clId="{1D98BADC-101D-499E-A775-C4D2E679D451}" dt="2025-10-07T20:41:01.517" v="6844" actId="1076"/>
          <ac:grpSpMkLst>
            <pc:docMk/>
            <pc:sldMk cId="0" sldId="847"/>
            <ac:grpSpMk id="9" creationId="{3F81C3B6-85CC-DC7C-C7C1-FE72B73EA072}"/>
          </ac:grpSpMkLst>
        </pc:grpChg>
        <pc:picChg chg="add mod">
          <ac:chgData name="Rapp, Ralf F" userId="2cdf2cf8-6e46-40e1-9909-c5b26b6ee189" providerId="ADAL" clId="{1D98BADC-101D-499E-A775-C4D2E679D451}" dt="2025-10-07T20:41:13.989" v="6846" actId="1076"/>
          <ac:picMkLst>
            <pc:docMk/>
            <pc:sldMk cId="0" sldId="847"/>
            <ac:picMk id="4" creationId="{3586ED22-3D11-4D53-AF13-6E25A24DBE2C}"/>
          </ac:picMkLst>
        </pc:picChg>
      </pc:sldChg>
      <pc:sldChg chg="ord">
        <pc:chgData name="Rapp, Ralf F" userId="2cdf2cf8-6e46-40e1-9909-c5b26b6ee189" providerId="ADAL" clId="{1D98BADC-101D-499E-A775-C4D2E679D451}" dt="2025-10-02T18:35:42.207" v="4447"/>
        <pc:sldMkLst>
          <pc:docMk/>
          <pc:sldMk cId="0" sldId="848"/>
        </pc:sldMkLst>
      </pc:sldChg>
      <pc:sldChg chg="ord">
        <pc:chgData name="Rapp, Ralf F" userId="2cdf2cf8-6e46-40e1-9909-c5b26b6ee189" providerId="ADAL" clId="{1D98BADC-101D-499E-A775-C4D2E679D451}" dt="2025-09-17T20:47:19.613" v="3018"/>
        <pc:sldMkLst>
          <pc:docMk/>
          <pc:sldMk cId="124897146" sldId="849"/>
        </pc:sldMkLst>
      </pc:sldChg>
      <pc:sldChg chg="del">
        <pc:chgData name="Rapp, Ralf F" userId="2cdf2cf8-6e46-40e1-9909-c5b26b6ee189" providerId="ADAL" clId="{1D98BADC-101D-499E-A775-C4D2E679D451}" dt="2025-09-17T20:47:32.669" v="3019" actId="2696"/>
        <pc:sldMkLst>
          <pc:docMk/>
          <pc:sldMk cId="1033125347" sldId="850"/>
        </pc:sldMkLst>
      </pc:sldChg>
      <pc:sldChg chg="del">
        <pc:chgData name="Rapp, Ralf F" userId="2cdf2cf8-6e46-40e1-9909-c5b26b6ee189" providerId="ADAL" clId="{1D98BADC-101D-499E-A775-C4D2E679D451}" dt="2025-09-17T14:14:45.672" v="3007" actId="2696"/>
        <pc:sldMkLst>
          <pc:docMk/>
          <pc:sldMk cId="1098042601" sldId="853"/>
        </pc:sldMkLst>
      </pc:sldChg>
      <pc:sldChg chg="ord">
        <pc:chgData name="Rapp, Ralf F" userId="2cdf2cf8-6e46-40e1-9909-c5b26b6ee189" providerId="ADAL" clId="{1D98BADC-101D-499E-A775-C4D2E679D451}" dt="2025-10-02T18:36:15.495" v="4457"/>
        <pc:sldMkLst>
          <pc:docMk/>
          <pc:sldMk cId="3510540178" sldId="855"/>
        </pc:sldMkLst>
      </pc:sldChg>
      <pc:sldChg chg="del">
        <pc:chgData name="Rapp, Ralf F" userId="2cdf2cf8-6e46-40e1-9909-c5b26b6ee189" providerId="ADAL" clId="{1D98BADC-101D-499E-A775-C4D2E679D451}" dt="2025-09-17T20:47:40.236" v="3021" actId="2696"/>
        <pc:sldMkLst>
          <pc:docMk/>
          <pc:sldMk cId="3418531562" sldId="856"/>
        </pc:sldMkLst>
      </pc:sldChg>
      <pc:sldChg chg="modSp mod modAnim">
        <pc:chgData name="Rapp, Ralf F" userId="2cdf2cf8-6e46-40e1-9909-c5b26b6ee189" providerId="ADAL" clId="{1D98BADC-101D-499E-A775-C4D2E679D451}" dt="2025-10-07T20:52:07.392" v="6856"/>
        <pc:sldMkLst>
          <pc:docMk/>
          <pc:sldMk cId="2282325378" sldId="857"/>
        </pc:sldMkLst>
        <pc:spChg chg="mod">
          <ac:chgData name="Rapp, Ralf F" userId="2cdf2cf8-6e46-40e1-9909-c5b26b6ee189" providerId="ADAL" clId="{1D98BADC-101D-499E-A775-C4D2E679D451}" dt="2025-10-02T22:33:31.725" v="5271" actId="14100"/>
          <ac:spMkLst>
            <pc:docMk/>
            <pc:sldMk cId="2282325378" sldId="857"/>
            <ac:spMk id="5" creationId="{A548C5FA-BA14-D2EC-97E9-9C510F6BB680}"/>
          </ac:spMkLst>
        </pc:spChg>
        <pc:spChg chg="mod">
          <ac:chgData name="Rapp, Ralf F" userId="2cdf2cf8-6e46-40e1-9909-c5b26b6ee189" providerId="ADAL" clId="{1D98BADC-101D-499E-A775-C4D2E679D451}" dt="2025-10-06T15:06:02.112" v="5533" actId="20577"/>
          <ac:spMkLst>
            <pc:docMk/>
            <pc:sldMk cId="2282325378" sldId="857"/>
            <ac:spMk id="18437" creationId="{11BA0349-4210-4F46-E122-72D2F21F0A21}"/>
          </ac:spMkLst>
        </pc:spChg>
      </pc:sldChg>
      <pc:sldChg chg="del">
        <pc:chgData name="Rapp, Ralf F" userId="2cdf2cf8-6e46-40e1-9909-c5b26b6ee189" providerId="ADAL" clId="{1D98BADC-101D-499E-A775-C4D2E679D451}" dt="2025-09-17T14:14:29.753" v="3005" actId="2696"/>
        <pc:sldMkLst>
          <pc:docMk/>
          <pc:sldMk cId="1973362896" sldId="858"/>
        </pc:sldMkLst>
      </pc:sldChg>
      <pc:sldChg chg="del">
        <pc:chgData name="Rapp, Ralf F" userId="2cdf2cf8-6e46-40e1-9909-c5b26b6ee189" providerId="ADAL" clId="{1D98BADC-101D-499E-A775-C4D2E679D451}" dt="2025-09-17T14:14:34.194" v="3006" actId="2696"/>
        <pc:sldMkLst>
          <pc:docMk/>
          <pc:sldMk cId="2113918820" sldId="859"/>
        </pc:sldMkLst>
      </pc:sldChg>
      <pc:sldChg chg="modSp mod ord">
        <pc:chgData name="Rapp, Ralf F" userId="2cdf2cf8-6e46-40e1-9909-c5b26b6ee189" providerId="ADAL" clId="{1D98BADC-101D-499E-A775-C4D2E679D451}" dt="2025-10-07T22:10:21.300" v="6898" actId="20577"/>
        <pc:sldMkLst>
          <pc:docMk/>
          <pc:sldMk cId="0" sldId="860"/>
        </pc:sldMkLst>
        <pc:spChg chg="mod">
          <ac:chgData name="Rapp, Ralf F" userId="2cdf2cf8-6e46-40e1-9909-c5b26b6ee189" providerId="ADAL" clId="{1D98BADC-101D-499E-A775-C4D2E679D451}" dt="2025-10-02T18:10:01.300" v="3318" actId="14100"/>
          <ac:spMkLst>
            <pc:docMk/>
            <pc:sldMk cId="0" sldId="860"/>
            <ac:spMk id="4" creationId="{F9A5C632-3CB3-327B-873B-09F71060AA1C}"/>
          </ac:spMkLst>
        </pc:spChg>
        <pc:spChg chg="mod">
          <ac:chgData name="Rapp, Ralf F" userId="2cdf2cf8-6e46-40e1-9909-c5b26b6ee189" providerId="ADAL" clId="{1D98BADC-101D-499E-A775-C4D2E679D451}" dt="2025-10-02T18:44:04.901" v="4553" actId="20577"/>
          <ac:spMkLst>
            <pc:docMk/>
            <pc:sldMk cId="0" sldId="860"/>
            <ac:spMk id="20485" creationId="{BDA3BD9D-455F-A2BF-DBDB-85F97D63F9DC}"/>
          </ac:spMkLst>
        </pc:spChg>
        <pc:spChg chg="mod">
          <ac:chgData name="Rapp, Ralf F" userId="2cdf2cf8-6e46-40e1-9909-c5b26b6ee189" providerId="ADAL" clId="{1D98BADC-101D-499E-A775-C4D2E679D451}" dt="2025-10-07T22:10:21.300" v="6898" actId="20577"/>
          <ac:spMkLst>
            <pc:docMk/>
            <pc:sldMk cId="0" sldId="860"/>
            <ac:spMk id="20499" creationId="{2FF9FC18-D9CA-80C0-8512-E9CC073C192D}"/>
          </ac:spMkLst>
        </pc:spChg>
      </pc:sldChg>
      <pc:sldChg chg="modSp mod modAnim">
        <pc:chgData name="Rapp, Ralf F" userId="2cdf2cf8-6e46-40e1-9909-c5b26b6ee189" providerId="ADAL" clId="{1D98BADC-101D-499E-A775-C4D2E679D451}" dt="2025-10-07T22:38:13.960" v="7007" actId="20577"/>
        <pc:sldMkLst>
          <pc:docMk/>
          <pc:sldMk cId="4147909253" sldId="861"/>
        </pc:sldMkLst>
        <pc:spChg chg="mod">
          <ac:chgData name="Rapp, Ralf F" userId="2cdf2cf8-6e46-40e1-9909-c5b26b6ee189" providerId="ADAL" clId="{1D98BADC-101D-499E-A775-C4D2E679D451}" dt="2025-10-07T22:38:05.292" v="7006" actId="113"/>
          <ac:spMkLst>
            <pc:docMk/>
            <pc:sldMk cId="4147909253" sldId="861"/>
            <ac:spMk id="14" creationId="{54621F00-4C1E-4B1C-A776-E492761AD707}"/>
          </ac:spMkLst>
        </pc:spChg>
        <pc:spChg chg="mod">
          <ac:chgData name="Rapp, Ralf F" userId="2cdf2cf8-6e46-40e1-9909-c5b26b6ee189" providerId="ADAL" clId="{1D98BADC-101D-499E-A775-C4D2E679D451}" dt="2025-10-07T22:38:13.960" v="7007" actId="20577"/>
          <ac:spMkLst>
            <pc:docMk/>
            <pc:sldMk cId="4147909253" sldId="861"/>
            <ac:spMk id="15" creationId="{EB4D6D27-09B1-4A05-AC89-9C08677EA5FD}"/>
          </ac:spMkLst>
        </pc:spChg>
        <pc:spChg chg="mod">
          <ac:chgData name="Rapp, Ralf F" userId="2cdf2cf8-6e46-40e1-9909-c5b26b6ee189" providerId="ADAL" clId="{1D98BADC-101D-499E-A775-C4D2E679D451}" dt="2025-10-07T22:37:24.401" v="7004" actId="1076"/>
          <ac:spMkLst>
            <pc:docMk/>
            <pc:sldMk cId="4147909253" sldId="861"/>
            <ac:spMk id="47" creationId="{0C64D249-7D13-A45C-830B-2CCD3C838D6F}"/>
          </ac:spMkLst>
        </pc:spChg>
        <pc:spChg chg="mod">
          <ac:chgData name="Rapp, Ralf F" userId="2cdf2cf8-6e46-40e1-9909-c5b26b6ee189" providerId="ADAL" clId="{1D98BADC-101D-499E-A775-C4D2E679D451}" dt="2025-10-06T20:14:40.492" v="5726" actId="20577"/>
          <ac:spMkLst>
            <pc:docMk/>
            <pc:sldMk cId="4147909253" sldId="861"/>
            <ac:spMk id="14338" creationId="{E7130281-866C-40F2-9B8C-80FFC9460E1F}"/>
          </ac:spMkLst>
        </pc:spChg>
        <pc:cxnChg chg="mod">
          <ac:chgData name="Rapp, Ralf F" userId="2cdf2cf8-6e46-40e1-9909-c5b26b6ee189" providerId="ADAL" clId="{1D98BADC-101D-499E-A775-C4D2E679D451}" dt="2025-10-07T22:34:18.452" v="6982" actId="1076"/>
          <ac:cxnSpMkLst>
            <pc:docMk/>
            <pc:sldMk cId="4147909253" sldId="861"/>
            <ac:cxnSpMk id="28" creationId="{069820F9-9B4A-2AB4-4747-6D8964CA6EBE}"/>
          </ac:cxnSpMkLst>
        </pc:cxnChg>
      </pc:sldChg>
      <pc:sldChg chg="addSp delSp modSp add mod setBg modAnim">
        <pc:chgData name="Rapp, Ralf F" userId="2cdf2cf8-6e46-40e1-9909-c5b26b6ee189" providerId="ADAL" clId="{1D98BADC-101D-499E-A775-C4D2E679D451}" dt="2025-10-06T20:14:47.015" v="5732" actId="20577"/>
        <pc:sldMkLst>
          <pc:docMk/>
          <pc:sldMk cId="3901070100" sldId="862"/>
        </pc:sldMkLst>
        <pc:spChg chg="mod">
          <ac:chgData name="Rapp, Ralf F" userId="2cdf2cf8-6e46-40e1-9909-c5b26b6ee189" providerId="ADAL" clId="{1D98BADC-101D-499E-A775-C4D2E679D451}" dt="2025-09-11T20:17:24.123" v="1648" actId="207"/>
          <ac:spMkLst>
            <pc:docMk/>
            <pc:sldMk cId="3901070100" sldId="862"/>
            <ac:spMk id="14" creationId="{C1E28261-0073-1E5A-41BA-B476A97D4832}"/>
          </ac:spMkLst>
        </pc:spChg>
        <pc:spChg chg="mod">
          <ac:chgData name="Rapp, Ralf F" userId="2cdf2cf8-6e46-40e1-9909-c5b26b6ee189" providerId="ADAL" clId="{1D98BADC-101D-499E-A775-C4D2E679D451}" dt="2025-10-06T20:14:47.015" v="5732" actId="20577"/>
          <ac:spMkLst>
            <pc:docMk/>
            <pc:sldMk cId="3901070100" sldId="862"/>
            <ac:spMk id="14338" creationId="{9D6C6AFD-1A36-20E0-6F8F-D2AAAD987685}"/>
          </ac:spMkLst>
        </pc:spChg>
        <pc:picChg chg="add mod">
          <ac:chgData name="Rapp, Ralf F" userId="2cdf2cf8-6e46-40e1-9909-c5b26b6ee189" providerId="ADAL" clId="{1D98BADC-101D-499E-A775-C4D2E679D451}" dt="2025-09-11T20:16:40.917" v="1554" actId="14100"/>
          <ac:picMkLst>
            <pc:docMk/>
            <pc:sldMk cId="3901070100" sldId="862"/>
            <ac:picMk id="8" creationId="{FD2C555B-B951-17B9-C102-FF396369DFF8}"/>
          </ac:picMkLst>
        </pc:picChg>
      </pc:sldChg>
      <pc:sldChg chg="addSp delSp modSp add mod">
        <pc:chgData name="Rapp, Ralf F" userId="2cdf2cf8-6e46-40e1-9909-c5b26b6ee189" providerId="ADAL" clId="{1D98BADC-101D-499E-A775-C4D2E679D451}" dt="2025-10-07T15:19:39.975" v="6489" actId="20577"/>
        <pc:sldMkLst>
          <pc:docMk/>
          <pc:sldMk cId="2915679930" sldId="863"/>
        </pc:sldMkLst>
        <pc:spChg chg="mod">
          <ac:chgData name="Rapp, Ralf F" userId="2cdf2cf8-6e46-40e1-9909-c5b26b6ee189" providerId="ADAL" clId="{1D98BADC-101D-499E-A775-C4D2E679D451}" dt="2025-10-07T15:19:39.975" v="6489" actId="20577"/>
          <ac:spMkLst>
            <pc:docMk/>
            <pc:sldMk cId="2915679930" sldId="863"/>
            <ac:spMk id="14338" creationId="{C42721B6-ACB7-23E0-2CD2-C6AFD118B538}"/>
          </ac:spMkLst>
        </pc:spChg>
      </pc:sldChg>
      <pc:sldChg chg="modSp add mod modAnim">
        <pc:chgData name="Rapp, Ralf F" userId="2cdf2cf8-6e46-40e1-9909-c5b26b6ee189" providerId="ADAL" clId="{1D98BADC-101D-499E-A775-C4D2E679D451}" dt="2025-10-07T20:48:19.060" v="6854"/>
        <pc:sldMkLst>
          <pc:docMk/>
          <pc:sldMk cId="2106872203" sldId="864"/>
        </pc:sldMkLst>
        <pc:spChg chg="mod">
          <ac:chgData name="Rapp, Ralf F" userId="2cdf2cf8-6e46-40e1-9909-c5b26b6ee189" providerId="ADAL" clId="{1D98BADC-101D-499E-A775-C4D2E679D451}" dt="2025-10-02T22:33:49.484" v="5272" actId="14100"/>
          <ac:spMkLst>
            <pc:docMk/>
            <pc:sldMk cId="2106872203" sldId="864"/>
            <ac:spMk id="5" creationId="{0990F106-AB99-898E-857E-2D3399D86F20}"/>
          </ac:spMkLst>
        </pc:spChg>
        <pc:spChg chg="mod">
          <ac:chgData name="Rapp, Ralf F" userId="2cdf2cf8-6e46-40e1-9909-c5b26b6ee189" providerId="ADAL" clId="{1D98BADC-101D-499E-A775-C4D2E679D451}" dt="2025-10-06T15:06:14.296" v="5549" actId="20577"/>
          <ac:spMkLst>
            <pc:docMk/>
            <pc:sldMk cId="2106872203" sldId="864"/>
            <ac:spMk id="18437" creationId="{D29F534E-5D0E-F773-EAF3-AF8FF48349DC}"/>
          </ac:spMkLst>
        </pc:spChg>
      </pc:sldChg>
      <pc:sldChg chg="modSp add del mod modAnim">
        <pc:chgData name="Rapp, Ralf F" userId="2cdf2cf8-6e46-40e1-9909-c5b26b6ee189" providerId="ADAL" clId="{1D98BADC-101D-499E-A775-C4D2E679D451}" dt="2025-10-02T18:41:57.394" v="4459" actId="2696"/>
        <pc:sldMkLst>
          <pc:docMk/>
          <pc:sldMk cId="3155677799" sldId="864"/>
        </pc:sldMkLst>
      </pc:sldChg>
      <pc:sldChg chg="modSp add mod modAnim">
        <pc:chgData name="Rapp, Ralf F" userId="2cdf2cf8-6e46-40e1-9909-c5b26b6ee189" providerId="ADAL" clId="{1D98BADC-101D-499E-A775-C4D2E679D451}" dt="2025-10-07T20:47:48.867" v="6852"/>
        <pc:sldMkLst>
          <pc:docMk/>
          <pc:sldMk cId="1513612601" sldId="865"/>
        </pc:sldMkLst>
        <pc:spChg chg="mod">
          <ac:chgData name="Rapp, Ralf F" userId="2cdf2cf8-6e46-40e1-9909-c5b26b6ee189" providerId="ADAL" clId="{1D98BADC-101D-499E-A775-C4D2E679D451}" dt="2025-10-02T18:42:55.198" v="4530" actId="14100"/>
          <ac:spMkLst>
            <pc:docMk/>
            <pc:sldMk cId="1513612601" sldId="865"/>
            <ac:spMk id="5" creationId="{7AFAC4D3-A6CC-6CEB-1A03-962FB298CF9C}"/>
          </ac:spMkLst>
        </pc:spChg>
        <pc:spChg chg="mod">
          <ac:chgData name="Rapp, Ralf F" userId="2cdf2cf8-6e46-40e1-9909-c5b26b6ee189" providerId="ADAL" clId="{1D98BADC-101D-499E-A775-C4D2E679D451}" dt="2025-10-06T15:06:22.030" v="5565" actId="20577"/>
          <ac:spMkLst>
            <pc:docMk/>
            <pc:sldMk cId="1513612601" sldId="865"/>
            <ac:spMk id="18437" creationId="{DDEF90D7-8663-2191-4D53-6129FFE45109}"/>
          </ac:spMkLst>
        </pc:spChg>
      </pc:sldChg>
      <pc:sldChg chg="add">
        <pc:chgData name="Rapp, Ralf F" userId="2cdf2cf8-6e46-40e1-9909-c5b26b6ee189" providerId="ADAL" clId="{1D98BADC-101D-499E-A775-C4D2E679D451}" dt="2025-10-06T15:03:12.034" v="5510"/>
        <pc:sldMkLst>
          <pc:docMk/>
          <pc:sldMk cId="1637992413" sldId="866"/>
        </pc:sldMkLst>
      </pc:sldChg>
      <pc:sldChg chg="addSp delSp modSp add mod modAnim">
        <pc:chgData name="Rapp, Ralf F" userId="2cdf2cf8-6e46-40e1-9909-c5b26b6ee189" providerId="ADAL" clId="{1D98BADC-101D-499E-A775-C4D2E679D451}" dt="2025-10-07T20:56:11.039" v="6881"/>
        <pc:sldMkLst>
          <pc:docMk/>
          <pc:sldMk cId="3545332330" sldId="867"/>
        </pc:sldMkLst>
        <pc:spChg chg="mod">
          <ac:chgData name="Rapp, Ralf F" userId="2cdf2cf8-6e46-40e1-9909-c5b26b6ee189" providerId="ADAL" clId="{1D98BADC-101D-499E-A775-C4D2E679D451}" dt="2025-10-07T19:04:07.741" v="6758" actId="1035"/>
          <ac:spMkLst>
            <pc:docMk/>
            <pc:sldMk cId="3545332330" sldId="867"/>
            <ac:spMk id="2" creationId="{DF02EC74-8F34-FE8D-AE91-D339BAB4E934}"/>
          </ac:spMkLst>
        </pc:spChg>
        <pc:spChg chg="del">
          <ac:chgData name="Rapp, Ralf F" userId="2cdf2cf8-6e46-40e1-9909-c5b26b6ee189" providerId="ADAL" clId="{1D98BADC-101D-499E-A775-C4D2E679D451}" dt="2025-10-07T14:29:49.833" v="6252" actId="21"/>
          <ac:spMkLst>
            <pc:docMk/>
            <pc:sldMk cId="3545332330" sldId="867"/>
            <ac:spMk id="4" creationId="{DA47D475-B4E0-4E51-9A24-756F516D568E}"/>
          </ac:spMkLst>
        </pc:spChg>
        <pc:spChg chg="mod">
          <ac:chgData name="Rapp, Ralf F" userId="2cdf2cf8-6e46-40e1-9909-c5b26b6ee189" providerId="ADAL" clId="{1D98BADC-101D-499E-A775-C4D2E679D451}" dt="2025-10-07T20:55:25.668" v="6878" actId="20577"/>
          <ac:spMkLst>
            <pc:docMk/>
            <pc:sldMk cId="3545332330" sldId="867"/>
            <ac:spMk id="8" creationId="{79AF633F-1C75-8E32-4093-0E74298F2D74}"/>
          </ac:spMkLst>
        </pc:spChg>
        <pc:spChg chg="mod">
          <ac:chgData name="Rapp, Ralf F" userId="2cdf2cf8-6e46-40e1-9909-c5b26b6ee189" providerId="ADAL" clId="{1D98BADC-101D-499E-A775-C4D2E679D451}" dt="2025-10-07T19:01:50.178" v="6742" actId="313"/>
          <ac:spMkLst>
            <pc:docMk/>
            <pc:sldMk cId="3545332330" sldId="867"/>
            <ac:spMk id="12" creationId="{87ECCB7C-D6E8-B853-31BA-0B6678475335}"/>
          </ac:spMkLst>
        </pc:spChg>
        <pc:spChg chg="add mod">
          <ac:chgData name="Rapp, Ralf F" userId="2cdf2cf8-6e46-40e1-9909-c5b26b6ee189" providerId="ADAL" clId="{1D98BADC-101D-499E-A775-C4D2E679D451}" dt="2025-10-07T20:56:04.046" v="6879" actId="164"/>
          <ac:spMkLst>
            <pc:docMk/>
            <pc:sldMk cId="3545332330" sldId="867"/>
            <ac:spMk id="14" creationId="{5E790DE2-B1B4-56B1-CEAF-692744EA1809}"/>
          </ac:spMkLst>
        </pc:spChg>
        <pc:spChg chg="add mod">
          <ac:chgData name="Rapp, Ralf F" userId="2cdf2cf8-6e46-40e1-9909-c5b26b6ee189" providerId="ADAL" clId="{1D98BADC-101D-499E-A775-C4D2E679D451}" dt="2025-10-07T20:56:04.046" v="6879" actId="164"/>
          <ac:spMkLst>
            <pc:docMk/>
            <pc:sldMk cId="3545332330" sldId="867"/>
            <ac:spMk id="16" creationId="{1374C67B-2BF4-0CEC-40C1-325F9F200D06}"/>
          </ac:spMkLst>
        </pc:spChg>
        <pc:spChg chg="mod">
          <ac:chgData name="Rapp, Ralf F" userId="2cdf2cf8-6e46-40e1-9909-c5b26b6ee189" providerId="ADAL" clId="{1D98BADC-101D-499E-A775-C4D2E679D451}" dt="2025-10-07T14:55:42.436" v="6480" actId="20577"/>
          <ac:spMkLst>
            <pc:docMk/>
            <pc:sldMk cId="3545332330" sldId="867"/>
            <ac:spMk id="29698" creationId="{AB24BDBB-A761-BE3C-A96D-5B8E842EE896}"/>
          </ac:spMkLst>
        </pc:spChg>
        <pc:spChg chg="del">
          <ac:chgData name="Rapp, Ralf F" userId="2cdf2cf8-6e46-40e1-9909-c5b26b6ee189" providerId="ADAL" clId="{1D98BADC-101D-499E-A775-C4D2E679D451}" dt="2025-10-07T14:27:20.533" v="6130" actId="21"/>
          <ac:spMkLst>
            <pc:docMk/>
            <pc:sldMk cId="3545332330" sldId="867"/>
            <ac:spMk id="29699" creationId="{B785B8F5-3536-46BD-EDB9-8E237B42D60C}"/>
          </ac:spMkLst>
        </pc:spChg>
        <pc:grpChg chg="add mod">
          <ac:chgData name="Rapp, Ralf F" userId="2cdf2cf8-6e46-40e1-9909-c5b26b6ee189" providerId="ADAL" clId="{1D98BADC-101D-499E-A775-C4D2E679D451}" dt="2025-10-07T20:56:04.046" v="6879" actId="164"/>
          <ac:grpSpMkLst>
            <pc:docMk/>
            <pc:sldMk cId="3545332330" sldId="867"/>
            <ac:grpSpMk id="3" creationId="{7D001F98-BE45-A0B7-2D87-70398326A2F1}"/>
          </ac:grpSpMkLst>
        </pc:grpChg>
        <pc:picChg chg="del">
          <ac:chgData name="Rapp, Ralf F" userId="2cdf2cf8-6e46-40e1-9909-c5b26b6ee189" providerId="ADAL" clId="{1D98BADC-101D-499E-A775-C4D2E679D451}" dt="2025-10-07T14:27:12.725" v="6129" actId="21"/>
          <ac:picMkLst>
            <pc:docMk/>
            <pc:sldMk cId="3545332330" sldId="867"/>
            <ac:picMk id="3" creationId="{5B3E421B-E9A2-2DEB-7425-FC89321811F5}"/>
          </ac:picMkLst>
        </pc:picChg>
        <pc:picChg chg="add del mod">
          <ac:chgData name="Rapp, Ralf F" userId="2cdf2cf8-6e46-40e1-9909-c5b26b6ee189" providerId="ADAL" clId="{1D98BADC-101D-499E-A775-C4D2E679D451}" dt="2025-10-07T14:29:40.466" v="6250" actId="21"/>
          <ac:picMkLst>
            <pc:docMk/>
            <pc:sldMk cId="3545332330" sldId="867"/>
            <ac:picMk id="5" creationId="{EAA5465A-C2F0-7A3F-2E4C-9AF4F409181F}"/>
          </ac:picMkLst>
        </pc:picChg>
        <pc:picChg chg="mod">
          <ac:chgData name="Rapp, Ralf F" userId="2cdf2cf8-6e46-40e1-9909-c5b26b6ee189" providerId="ADAL" clId="{1D98BADC-101D-499E-A775-C4D2E679D451}" dt="2025-10-07T14:40:21.291" v="6300" actId="1076"/>
          <ac:picMkLst>
            <pc:docMk/>
            <pc:sldMk cId="3545332330" sldId="867"/>
            <ac:picMk id="6" creationId="{34F4E21A-2297-6E7B-7271-A11CAEEB27AA}"/>
          </ac:picMkLst>
        </pc:picChg>
        <pc:picChg chg="add mod">
          <ac:chgData name="Rapp, Ralf F" userId="2cdf2cf8-6e46-40e1-9909-c5b26b6ee189" providerId="ADAL" clId="{1D98BADC-101D-499E-A775-C4D2E679D451}" dt="2025-10-07T14:51:50.014" v="6422" actId="1076"/>
          <ac:picMkLst>
            <pc:docMk/>
            <pc:sldMk cId="3545332330" sldId="867"/>
            <ac:picMk id="9" creationId="{63179EB0-395D-ABC0-2311-E3C0E33EF6D9}"/>
          </ac:picMkLst>
        </pc:picChg>
        <pc:picChg chg="del mod">
          <ac:chgData name="Rapp, Ralf F" userId="2cdf2cf8-6e46-40e1-9909-c5b26b6ee189" providerId="ADAL" clId="{1D98BADC-101D-499E-A775-C4D2E679D451}" dt="2025-10-07T14:32:44.548" v="6284" actId="21"/>
          <ac:picMkLst>
            <pc:docMk/>
            <pc:sldMk cId="3545332330" sldId="867"/>
            <ac:picMk id="11" creationId="{B8D76BA1-2063-B196-9849-56D930CB0830}"/>
          </ac:picMkLst>
        </pc:picChg>
        <pc:picChg chg="add mod modCrop">
          <ac:chgData name="Rapp, Ralf F" userId="2cdf2cf8-6e46-40e1-9909-c5b26b6ee189" providerId="ADAL" clId="{1D98BADC-101D-499E-A775-C4D2E679D451}" dt="2025-10-07T20:56:04.046" v="6879" actId="164"/>
          <ac:picMkLst>
            <pc:docMk/>
            <pc:sldMk cId="3545332330" sldId="867"/>
            <ac:picMk id="13" creationId="{AE8CCE06-F5C8-A233-AE56-965C19448FC4}"/>
          </ac:picMkLst>
        </pc:picChg>
        <pc:picChg chg="del">
          <ac:chgData name="Rapp, Ralf F" userId="2cdf2cf8-6e46-40e1-9909-c5b26b6ee189" providerId="ADAL" clId="{1D98BADC-101D-499E-A775-C4D2E679D451}" dt="2025-10-07T14:28:19.588" v="6230" actId="21"/>
          <ac:picMkLst>
            <pc:docMk/>
            <pc:sldMk cId="3545332330" sldId="867"/>
            <ac:picMk id="15" creationId="{FD65E59F-351E-B4B3-19E6-C08172CE44D7}"/>
          </ac:picMkLst>
        </pc:picChg>
        <pc:picChg chg="mod">
          <ac:chgData name="Rapp, Ralf F" userId="2cdf2cf8-6e46-40e1-9909-c5b26b6ee189" providerId="ADAL" clId="{1D98BADC-101D-499E-A775-C4D2E679D451}" dt="2025-10-07T20:56:04.046" v="6879" actId="164"/>
          <ac:picMkLst>
            <pc:docMk/>
            <pc:sldMk cId="3545332330" sldId="867"/>
            <ac:picMk id="17" creationId="{0603DEA0-A4C0-BAF2-BFF7-2141B39D2CAA}"/>
          </ac:picMkLst>
        </pc:picChg>
      </pc:sldChg>
      <pc:sldChg chg="addSp delSp modSp add mod">
        <pc:chgData name="Rapp, Ralf F" userId="2cdf2cf8-6e46-40e1-9909-c5b26b6ee189" providerId="ADAL" clId="{1D98BADC-101D-499E-A775-C4D2E679D451}" dt="2025-10-07T15:44:25.372" v="6712" actId="1037"/>
        <pc:sldMkLst>
          <pc:docMk/>
          <pc:sldMk cId="3162802381" sldId="868"/>
        </pc:sldMkLst>
        <pc:spChg chg="mod">
          <ac:chgData name="Rapp, Ralf F" userId="2cdf2cf8-6e46-40e1-9909-c5b26b6ee189" providerId="ADAL" clId="{1D98BADC-101D-499E-A775-C4D2E679D451}" dt="2025-10-07T15:44:25.372" v="6712" actId="1037"/>
          <ac:spMkLst>
            <pc:docMk/>
            <pc:sldMk cId="3162802381" sldId="868"/>
            <ac:spMk id="14" creationId="{D05E847F-3B89-864C-AAD8-4138DAF30F47}"/>
          </ac:spMkLst>
        </pc:spChg>
        <pc:spChg chg="mod">
          <ac:chgData name="Rapp, Ralf F" userId="2cdf2cf8-6e46-40e1-9909-c5b26b6ee189" providerId="ADAL" clId="{1D98BADC-101D-499E-A775-C4D2E679D451}" dt="2025-10-07T15:44:20.488" v="6709" actId="1036"/>
          <ac:spMkLst>
            <pc:docMk/>
            <pc:sldMk cId="3162802381" sldId="868"/>
            <ac:spMk id="15" creationId="{5F5AC163-42CF-B955-B0CC-0BD2482F103E}"/>
          </ac:spMkLst>
        </pc:spChg>
        <pc:spChg chg="mod">
          <ac:chgData name="Rapp, Ralf F" userId="2cdf2cf8-6e46-40e1-9909-c5b26b6ee189" providerId="ADAL" clId="{1D98BADC-101D-499E-A775-C4D2E679D451}" dt="2025-10-07T15:25:10.820" v="6529" actId="207"/>
          <ac:spMkLst>
            <pc:docMk/>
            <pc:sldMk cId="3162802381" sldId="868"/>
            <ac:spMk id="14338" creationId="{0C7409F9-30BF-27CE-C892-70E46C1AD605}"/>
          </ac:spMkLst>
        </pc:spChg>
        <pc:picChg chg="del">
          <ac:chgData name="Rapp, Ralf F" userId="2cdf2cf8-6e46-40e1-9909-c5b26b6ee189" providerId="ADAL" clId="{1D98BADC-101D-499E-A775-C4D2E679D451}" dt="2025-10-07T15:20:06.860" v="6494" actId="21"/>
          <ac:picMkLst>
            <pc:docMk/>
            <pc:sldMk cId="3162802381" sldId="868"/>
            <ac:picMk id="3" creationId="{1416E544-FBEA-10D4-089A-A051956FABAA}"/>
          </ac:picMkLst>
        </pc:picChg>
        <pc:picChg chg="add mod">
          <ac:chgData name="Rapp, Ralf F" userId="2cdf2cf8-6e46-40e1-9909-c5b26b6ee189" providerId="ADAL" clId="{1D98BADC-101D-499E-A775-C4D2E679D451}" dt="2025-10-07T15:43:33.001" v="6702" actId="1036"/>
          <ac:picMkLst>
            <pc:docMk/>
            <pc:sldMk cId="3162802381" sldId="868"/>
            <ac:picMk id="3" creationId="{EE63DBD8-128B-AAEF-FFE7-D35BB3C86106}"/>
          </ac:picMkLst>
        </pc:picChg>
        <pc:picChg chg="add del">
          <ac:chgData name="Rapp, Ralf F" userId="2cdf2cf8-6e46-40e1-9909-c5b26b6ee189" providerId="ADAL" clId="{1D98BADC-101D-499E-A775-C4D2E679D451}" dt="2025-10-07T15:22:35.601" v="6498" actId="22"/>
          <ac:picMkLst>
            <pc:docMk/>
            <pc:sldMk cId="3162802381" sldId="868"/>
            <ac:picMk id="4" creationId="{3652135C-2FD4-ABAB-0517-830082BDB5F7}"/>
          </ac:picMkLst>
        </pc:picChg>
        <pc:picChg chg="del">
          <ac:chgData name="Rapp, Ralf F" userId="2cdf2cf8-6e46-40e1-9909-c5b26b6ee189" providerId="ADAL" clId="{1D98BADC-101D-499E-A775-C4D2E679D451}" dt="2025-10-07T15:20:06.860" v="6494" actId="21"/>
          <ac:picMkLst>
            <pc:docMk/>
            <pc:sldMk cId="3162802381" sldId="868"/>
            <ac:picMk id="5" creationId="{7DFAA453-4EBE-1742-EA34-CF6177AA1CC8}"/>
          </ac:picMkLst>
        </pc:picChg>
        <pc:picChg chg="add mod">
          <ac:chgData name="Rapp, Ralf F" userId="2cdf2cf8-6e46-40e1-9909-c5b26b6ee189" providerId="ADAL" clId="{1D98BADC-101D-499E-A775-C4D2E679D451}" dt="2025-10-07T15:43:33.001" v="6702" actId="1036"/>
          <ac:picMkLst>
            <pc:docMk/>
            <pc:sldMk cId="3162802381" sldId="868"/>
            <ac:picMk id="7" creationId="{6DEAA1C0-1643-10F9-86D1-0800A997FF9C}"/>
          </ac:picMkLst>
        </pc:picChg>
      </pc:sldChg>
      <pc:sldMasterChg chg="del delSldLayout">
        <pc:chgData name="Rapp, Ralf F" userId="2cdf2cf8-6e46-40e1-9909-c5b26b6ee189" providerId="ADAL" clId="{1D98BADC-101D-499E-A775-C4D2E679D451}" dt="2025-09-17T20:47:40.236" v="3021" actId="2696"/>
        <pc:sldMasterMkLst>
          <pc:docMk/>
          <pc:sldMasterMk cId="3604890199" sldId="2147489527"/>
        </pc:sldMasterMkLst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98335879" sldId="2147489528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3762863363" sldId="2147489529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71869223" sldId="2147489530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296259068" sldId="2147489531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402794812" sldId="2147489532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487220412" sldId="2147489533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942354543" sldId="2147489534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093526172" sldId="2147489535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565678113" sldId="2147489536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722756307" sldId="2147489537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955270819" sldId="2147489538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300912524" sldId="2147489539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697979263" sldId="21474895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218B9-8A3D-5F70-6621-A0218B8102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CE05E5-33EB-3D40-2810-FD92CFC165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fld id="{305D8526-C98D-48A7-AF1B-085F147D0F0F}" type="datetime1">
              <a:rPr lang="en-US"/>
              <a:pPr>
                <a:defRPr/>
              </a:pPr>
              <a:t>10/27/2025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218B062-17C6-3086-5746-EF375C80E1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1531BE6-3EC0-C5E2-A8DA-BB9082F49F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638F4DC7-44F7-4B5C-8A9A-A825A1A98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00E38C42-9CD5-C586-2C6D-31D32883C8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AED8BB5C-81C5-4508-9136-ADE949CF1F6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2C0DCC0E-E3B5-FA0D-CD5F-0EC8EE774D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090982A-AB94-5D02-3915-6BE3B355AF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fld id="{6A2D7EB1-B70E-413B-82F3-C58AADF39244}" type="datetime1">
              <a:rPr lang="en-US"/>
              <a:pPr>
                <a:defRPr/>
              </a:pPr>
              <a:t>10/27/2025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565DC96-2616-62E9-3475-9CFD75C058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E0AC91E9-165B-DFE8-0B62-B0F3B0584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13BE0457-C4D6-4A6C-B2F5-820DB850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4B23EDD6-430A-13C2-8AEC-C6A1A820C4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fld id="{EABA3C11-BBDE-4AAE-A07A-A01DC7D5A931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10/27/2025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9A699721-9537-2D02-F55B-12A438BFA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fld id="{8F637841-A143-4E4D-9C54-BDE8CFB38708}" type="slidenum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9D3FE2A-6B75-5AF3-9F7A-B056D0FF8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6AD8CA2-AE6B-5757-CD62-3CB71F62C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8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D6FD88F7-A64A-4553-17B8-15F3FD11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48B91E3-6E89-831F-B57D-7EAAC847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C4495-6815-06BD-49F2-213A87A4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546A55E-9D15-4E16-2AA0-870878B94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371853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BF861-79A8-9B6F-E5EE-9B41807BF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62CB384F-A077-6155-E2C4-4B012176C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01A8DC-B771-6639-62DB-8F4166B84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9579F8A-EC51-7E40-3E80-EFC12BA78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01AC225E-4A1F-E918-44A2-7DE644632E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224013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7E9B9-768C-EBB5-EDF9-9C6F0048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52210DA3-EE2D-9213-A997-F3F68B9A1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CC2D99A-010C-51D5-E8BA-E11C217E5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81C496B-7A9C-E76B-4CBA-18B97972D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D5D2268-F8A6-C279-65FE-12093E587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1370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5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01A05-190B-EA6E-519A-C9984C12F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46F7F1BE-A3CE-6C2B-8A56-68BAC4732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89125BA-B12F-BD60-12A3-BDF4BFFE3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7E1EEF0-982F-F664-3C1B-61E606258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E7D8D791-6596-94FC-764E-752FE63BD9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1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EBAA1-4002-D35D-3B63-093903AE2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C9A79FF9-DBAC-8C85-DF4A-63AAC14C6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3A9D3D2-790C-A700-845E-AEDDF90E3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07F19AF-EF1A-E22A-A49A-282E378D1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8467E747-DD94-762C-7B24-E82F52AC7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A84D-7CA7-3C78-A9A2-8A9DE165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973B5AE4-ABF6-0E42-9898-B83574DE1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6BF2116-D41E-BF9D-BC2D-389B8319E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6FABD8B-D7F3-49B2-612A-57A844225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DCE9A113-1594-ACE1-8F95-E43973D47C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7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73B5AA98-EAEE-2FBB-8A92-2F3B52C16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C0B7715E-CCCF-FEC4-D8A5-697BBB0C05D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760A1A-DA06-66F1-A720-0C3E60D5A3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5317DF-F5F8-19C2-D4AF-931247660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BA39F5-3262-35C6-B0D0-F94E6BEC9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7FECC733-D484-4CB5-82A7-D7058B9EC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62181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069462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40801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74546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673297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8781417E-BD00-4963-AADA-2A5F4379B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827CF590-ECC7-5D3C-04DB-CB787800B5B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1C44CD-9480-89C9-1D45-921EFE17D3C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7E5F9D-90F8-CC79-9767-1645156FA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94C323-66F0-8691-349C-E48BDC3D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2B869ADB-0933-4F63-95FB-85472B5D1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13763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587085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88377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783826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75670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09794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862888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73301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12597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71713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746532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0179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975163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13508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C0DB49C9-823E-30C6-1BDF-D36C8B1D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73D21E51-08BA-0710-9C0D-EA46371AAB8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B0AAF8-E0D2-69AD-2879-BCF7CDD941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pitchFamily="34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2A893F5-F63C-D63A-C9CC-E0529C786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pitchFamily="34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32353C-8E9D-F4B4-CAB2-6C76C5E4E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70A5C58F-E152-4AD4-93DF-B079AFA42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0915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68423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73453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341269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80160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889863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67379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09140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01489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703045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426925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638012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954306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571321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246089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4A7597-C3CB-4929-B704-ABECCAC91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41498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180268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141120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440922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7791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726763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70587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679593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112866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7879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197049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95934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337324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119007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03C0A438-6323-4421-B6C4-FBCF2ED94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1BB93433-FBFA-48BE-A3E4-6F43336C68F8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C7758-CD12-4E5C-AAC0-907E45253D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Itzhak Tserruya 29.5.01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224F0F-B485-4664-A0DC-BAD227B29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B6874B2-3367-4D18-A51E-2A91E5860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 b="0" i="0" smtClean="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137842-A1DF-42AF-8FBE-981E85910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17921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715345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287904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043497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881755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869628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117877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556179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129825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465016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342107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231043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15979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93362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601030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884764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89862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8376376A-8C4A-593F-FDEF-537313E4F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E0DF5A84-72B3-05F0-8DA0-1A6ED7D63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2" r:id="rId1"/>
    <p:sldLayoutId id="2147489446" r:id="rId2"/>
    <p:sldLayoutId id="2147489447" r:id="rId3"/>
    <p:sldLayoutId id="2147489448" r:id="rId4"/>
    <p:sldLayoutId id="2147489449" r:id="rId5"/>
    <p:sldLayoutId id="2147489450" r:id="rId6"/>
    <p:sldLayoutId id="2147489451" r:id="rId7"/>
    <p:sldLayoutId id="2147489452" r:id="rId8"/>
    <p:sldLayoutId id="2147489453" r:id="rId9"/>
    <p:sldLayoutId id="2147489454" r:id="rId10"/>
    <p:sldLayoutId id="2147489455" r:id="rId11"/>
    <p:sldLayoutId id="2147489456" r:id="rId12"/>
    <p:sldLayoutId id="2147489457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E03A42B1-2842-36DF-2B15-58CD2FD05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76EB3478-9A6A-47E3-41AC-268B2063C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3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  <p:sldLayoutId id="2147489468" r:id="rId12"/>
    <p:sldLayoutId id="2147489469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35D1876C-2D1A-721B-1B13-1B0C55F69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1E82FA3A-137E-A7C9-4ED6-A04D5114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4" r:id="rId1"/>
    <p:sldLayoutId id="2147489470" r:id="rId2"/>
    <p:sldLayoutId id="2147489471" r:id="rId3"/>
    <p:sldLayoutId id="2147489472" r:id="rId4"/>
    <p:sldLayoutId id="2147489473" r:id="rId5"/>
    <p:sldLayoutId id="2147489474" r:id="rId6"/>
    <p:sldLayoutId id="2147489475" r:id="rId7"/>
    <p:sldLayoutId id="2147489476" r:id="rId8"/>
    <p:sldLayoutId id="2147489477" r:id="rId9"/>
    <p:sldLayoutId id="2147489478" r:id="rId10"/>
    <p:sldLayoutId id="2147489479" r:id="rId11"/>
    <p:sldLayoutId id="2147489480" r:id="rId12"/>
    <p:sldLayoutId id="2147489481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4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  <p:sldLayoutId id="2147489508" r:id="rId9"/>
    <p:sldLayoutId id="2147489509" r:id="rId10"/>
    <p:sldLayoutId id="2147489510" r:id="rId11"/>
    <p:sldLayoutId id="2147489511" r:id="rId12"/>
    <p:sldLayoutId id="2147489512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83E5EE8-DBBF-4CD4-95E1-3FD3E35F2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F792589-0826-4F1B-BE57-8F615391B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219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528" r:id="rId1"/>
    <p:sldLayoutId id="2147489529" r:id="rId2"/>
    <p:sldLayoutId id="2147489530" r:id="rId3"/>
    <p:sldLayoutId id="2147489531" r:id="rId4"/>
    <p:sldLayoutId id="2147489532" r:id="rId5"/>
    <p:sldLayoutId id="2147489533" r:id="rId6"/>
    <p:sldLayoutId id="2147489534" r:id="rId7"/>
    <p:sldLayoutId id="2147489535" r:id="rId8"/>
    <p:sldLayoutId id="2147489536" r:id="rId9"/>
    <p:sldLayoutId id="2147489537" r:id="rId10"/>
    <p:sldLayoutId id="2147489538" r:id="rId11"/>
    <p:sldLayoutId id="2147489539" r:id="rId12"/>
    <p:sldLayoutId id="2147489540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9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8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6.emf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s://hefty.tamu.edu/wp-content/uploads/sites/25/2023/01/TAM-LogoBox.jpg">
            <a:extLst>
              <a:ext uri="{FF2B5EF4-FFF2-40B4-BE49-F238E27FC236}">
                <a16:creationId xmlns:a16="http://schemas.microsoft.com/office/drawing/2014/main" id="{5F7C56C2-CB28-52B7-1D35-8ED69A5D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1454149"/>
            <a:ext cx="2049463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6461931-8C20-94AD-96EA-518A62D80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10047288" cy="11430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600" dirty="0" err="1">
                <a:solidFill>
                  <a:schemeClr val="bg2"/>
                </a:solidFill>
              </a:rPr>
              <a:t>HEavy</a:t>
            </a:r>
            <a:r>
              <a:rPr lang="en-US" altLang="en-US" sz="3600" dirty="0">
                <a:solidFill>
                  <a:schemeClr val="bg2"/>
                </a:solidFill>
              </a:rPr>
              <a:t>-Flavor </a:t>
            </a:r>
            <a:r>
              <a:rPr lang="en-US" altLang="en-US" sz="3600" dirty="0" err="1">
                <a:solidFill>
                  <a:schemeClr val="bg2"/>
                </a:solidFill>
              </a:rPr>
              <a:t>TheorY</a:t>
            </a:r>
            <a:r>
              <a:rPr lang="en-US" altLang="en-US" sz="3600" dirty="0">
                <a:solidFill>
                  <a:schemeClr val="bg2"/>
                </a:solidFill>
              </a:rPr>
              <a:t> for QCD Matter</a:t>
            </a:r>
            <a:endParaRPr lang="en-US" altLang="en-US" sz="3600" dirty="0">
              <a:solidFill>
                <a:srgbClr val="C00000"/>
              </a:solidFill>
            </a:endParaRPr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D28614C1-2FCD-3AAD-5390-3D5DD651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1077"/>
            <a:ext cx="9934575" cy="361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  </a:t>
            </a:r>
            <a:r>
              <a:rPr lang="en-US" altLang="he-IL" sz="260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College Station, TX, USA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0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 Online Heavy-Flavor Seminar Series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Oct. 08, 2025</a:t>
            </a:r>
            <a:endParaRPr lang="en-US" altLang="he-IL" sz="2600" dirty="0">
              <a:solidFill>
                <a:srgbClr val="000066"/>
              </a:solidFill>
            </a:endParaRPr>
          </a:p>
        </p:txBody>
      </p:sp>
      <p:pic>
        <p:nvPicPr>
          <p:cNvPr id="9221" name="Picture 18" descr="img014">
            <a:extLst>
              <a:ext uri="{FF2B5EF4-FFF2-40B4-BE49-F238E27FC236}">
                <a16:creationId xmlns:a16="http://schemas.microsoft.com/office/drawing/2014/main" id="{AE3CFCDE-4B58-9603-5244-8CBCC17D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7" y="1770063"/>
            <a:ext cx="20494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62907AD9-D9B9-E80E-A94D-DB5FD62C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406775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27EB9-8854-0FD9-C5C8-E4F971F6524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8764"/>
            <a:ext cx="2995672" cy="1290636"/>
          </a:xfrm>
          <a:prstGeom prst="rect">
            <a:avLst/>
          </a:prstGeom>
        </p:spPr>
      </p:pic>
      <p:pic>
        <p:nvPicPr>
          <p:cNvPr id="6" name="Picture 5" descr="https://hefty.tamu.edu/wp-content/uploads/sites/25/2023/01/DOE-OoS-logo-cropped-300x64.png">
            <a:extLst>
              <a:ext uri="{FF2B5EF4-FFF2-40B4-BE49-F238E27FC236}">
                <a16:creationId xmlns:a16="http://schemas.microsoft.com/office/drawing/2014/main" id="{15CCFAE2-28BF-3F2A-08EF-5C395729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49545"/>
            <a:ext cx="3878694" cy="8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>
            <a:extLst>
              <a:ext uri="{FF2B5EF4-FFF2-40B4-BE49-F238E27FC236}">
                <a16:creationId xmlns:a16="http://schemas.microsoft.com/office/drawing/2014/main" id="{082DA0EE-86E1-4866-A37E-D3735BB761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0994" y="4041108"/>
            <a:ext cx="2723744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 baseline="-25000" dirty="0">
                <a:solidFill>
                  <a:srgbClr val="010000"/>
                </a:solidFill>
              </a:rPr>
              <a:t>                        </a:t>
            </a:r>
            <a:r>
              <a:rPr lang="en-US" altLang="en-US" sz="1900" b="0" dirty="0">
                <a:solidFill>
                  <a:srgbClr val="010000"/>
                </a:solidFill>
              </a:rPr>
              <a:t>[GeV]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F1C65C-4A0D-E875-25C6-61EDF804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80" y="670223"/>
            <a:ext cx="3797220" cy="2453977"/>
          </a:xfrm>
          <a:prstGeom prst="rect">
            <a:avLst/>
          </a:prstGeom>
        </p:spPr>
      </p:pic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2.4 Complex-Pole Analysis of in-Medium T-Matrix</a:t>
            </a:r>
          </a:p>
        </p:txBody>
      </p:sp>
      <p:sp>
        <p:nvSpPr>
          <p:cNvPr id="14341" name="Text Box 6398">
            <a:extLst>
              <a:ext uri="{FF2B5EF4-FFF2-40B4-BE49-F238E27FC236}">
                <a16:creationId xmlns:a16="http://schemas.microsoft.com/office/drawing/2014/main" id="{6B6ABDB0-3AC8-4624-82C2-53D2DA7F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174" y="1590645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DejaVu Sans"/>
                <a:cs typeface="DejaVu Sans"/>
              </a:rPr>
              <a:t>4</a:t>
            </a: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S</a:t>
            </a:r>
          </a:p>
        </p:txBody>
      </p:sp>
      <p:sp>
        <p:nvSpPr>
          <p:cNvPr id="14342" name="Text Box 6398">
            <a:extLst>
              <a:ext uri="{FF2B5EF4-FFF2-40B4-BE49-F238E27FC236}">
                <a16:creationId xmlns:a16="http://schemas.microsoft.com/office/drawing/2014/main" id="{1E9C8E6C-20D2-4723-A0BD-53B81E17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546" y="1344472"/>
            <a:ext cx="486373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8" name="Text Box 6398">
            <a:extLst>
              <a:ext uri="{FF2B5EF4-FFF2-40B4-BE49-F238E27FC236}">
                <a16:creationId xmlns:a16="http://schemas.microsoft.com/office/drawing/2014/main" id="{67079723-63AC-4B59-A9F4-7E4F4149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898" y="1274188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3S</a:t>
            </a:r>
          </a:p>
        </p:txBody>
      </p:sp>
      <p:sp>
        <p:nvSpPr>
          <p:cNvPr id="14349" name="Text Box 6398">
            <a:extLst>
              <a:ext uri="{FF2B5EF4-FFF2-40B4-BE49-F238E27FC236}">
                <a16:creationId xmlns:a16="http://schemas.microsoft.com/office/drawing/2014/main" id="{C684E565-5EE0-45C3-86EF-ED699AFE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695" y="1198307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33400" y="5836131"/>
            <a:ext cx="6847580" cy="8694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Bottomonium states survive deep into sQGP,</a:t>
            </a:r>
            <a:endParaRPr lang="en-US" sz="2400" b="1" dirty="0">
              <a:solidFill>
                <a:srgbClr val="FF0066"/>
              </a:solidFill>
              <a:latin typeface="Times New Roman"/>
              <a:ea typeface="+mn-ea"/>
              <a:cs typeface="Times New Roman"/>
              <a:sym typeface="Symbo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   even into the continuum 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+mn-ea"/>
                <a:cs typeface="Times New Roman"/>
                <a:sym typeface="Symbol"/>
              </a:rPr>
              <a:t> (after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vanishing of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E</a:t>
            </a:r>
            <a:r>
              <a:rPr kumimoji="1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B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!)</a:t>
            </a:r>
            <a:endParaRPr kumimoji="1" lang="en-US" sz="2400" b="1" i="0" u="none" strike="noStrike" kern="1200" cap="none" spc="0" normalizeH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D6D27-09B1-4A05-AC89-9C08677E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42" y="5633779"/>
            <a:ext cx="26685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  <a:ea typeface="+mn-ea"/>
              </a:rPr>
              <a:t>Tang,Wu,Hanlon,Mukherjee</a:t>
            </a: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 </a:t>
            </a:r>
            <a:r>
              <a:rPr lang="en-US" altLang="en-US" sz="1500" dirty="0" err="1">
                <a:solidFill>
                  <a:srgbClr val="009900"/>
                </a:solidFill>
                <a:ea typeface="+mn-ea"/>
              </a:rPr>
              <a:t>Petreczky+RR</a:t>
            </a: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, PRL135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057E7-FEF4-70AE-CEBD-A98747C5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80" y="3146790"/>
            <a:ext cx="3797221" cy="2455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4B795-8D3D-D877-D0FC-7744E68D1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15" y="762113"/>
            <a:ext cx="2286000" cy="842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09C5A8-48F0-7BBD-4ED9-E8495172D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09" y="2878923"/>
            <a:ext cx="4353059" cy="2723745"/>
          </a:xfrm>
          <a:prstGeom prst="rect">
            <a:avLst/>
          </a:prstGeom>
        </p:spPr>
      </p:pic>
      <p:sp>
        <p:nvSpPr>
          <p:cNvPr id="18" name="Text Box 6398">
            <a:extLst>
              <a:ext uri="{FF2B5EF4-FFF2-40B4-BE49-F238E27FC236}">
                <a16:creationId xmlns:a16="http://schemas.microsoft.com/office/drawing/2014/main" id="{9BB3FB77-FA0F-EA3C-3262-B9E924CD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346" y="3579672"/>
            <a:ext cx="486373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20" name="Text Box 6398">
            <a:extLst>
              <a:ext uri="{FF2B5EF4-FFF2-40B4-BE49-F238E27FC236}">
                <a16:creationId xmlns:a16="http://schemas.microsoft.com/office/drawing/2014/main" id="{C4C37818-5FDF-F2E8-B1D0-D360EE9F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615" y="3626547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5E8989-2ABC-E968-2F0C-09E044DD7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594661"/>
            <a:ext cx="3775587" cy="691339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F76C921F-3EC8-C85F-2D3B-9093D0C9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38" y="2383226"/>
            <a:ext cx="3048000" cy="5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Binding vs. Width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13783D-837B-5FD3-1AD9-43413B7FCCFE}"/>
              </a:ext>
            </a:extLst>
          </p:cNvPr>
          <p:cNvSpPr txBox="1"/>
          <p:nvPr/>
        </p:nvSpPr>
        <p:spPr>
          <a:xfrm>
            <a:off x="3407026" y="3952852"/>
            <a:ext cx="821059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5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b="1" dirty="0">
                <a:solidFill>
                  <a:srgbClr val="990099"/>
                </a:solidFill>
                <a:cs typeface="Arial" panose="020B0604020202020204" pitchFamily="34" charset="0"/>
              </a:rPr>
              <a:t>G</a:t>
            </a:r>
            <a:r>
              <a:rPr lang="en-US" sz="16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5B901-01E9-B740-3248-417DA374B797}"/>
              </a:ext>
            </a:extLst>
          </p:cNvPr>
          <p:cNvSpPr txBox="1"/>
          <p:nvPr/>
        </p:nvSpPr>
        <p:spPr>
          <a:xfrm>
            <a:off x="3772786" y="4877412"/>
            <a:ext cx="399468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90099"/>
                </a:solidFill>
                <a:cs typeface="Arial" panose="020B0604020202020204" pitchFamily="34" charset="0"/>
              </a:rPr>
              <a:t>G</a:t>
            </a:r>
            <a:r>
              <a:rPr lang="en-US" sz="16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705E8-FF05-3775-2CB4-F12A792B00EC}"/>
              </a:ext>
            </a:extLst>
          </p:cNvPr>
          <p:cNvSpPr txBox="1"/>
          <p:nvPr/>
        </p:nvSpPr>
        <p:spPr>
          <a:xfrm>
            <a:off x="3772786" y="4643732"/>
            <a:ext cx="441146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5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A92DB-8774-83C9-A73F-A64F357FA78B}"/>
              </a:ext>
            </a:extLst>
          </p:cNvPr>
          <p:cNvSpPr txBox="1"/>
          <p:nvPr/>
        </p:nvSpPr>
        <p:spPr>
          <a:xfrm>
            <a:off x="3540760" y="94488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99009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z = </a:t>
            </a:r>
            <a:r>
              <a:rPr lang="en-US" sz="2400" b="1" i="1" dirty="0" err="1">
                <a:solidFill>
                  <a:srgbClr val="99009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E</a:t>
            </a:r>
            <a:r>
              <a:rPr lang="en-US" sz="2400" b="1" i="1" baseline="-25000" dirty="0" err="1">
                <a:solidFill>
                  <a:srgbClr val="99009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R</a:t>
            </a:r>
            <a:r>
              <a:rPr lang="en-US" sz="2400" b="1" i="1" dirty="0" err="1">
                <a:solidFill>
                  <a:srgbClr val="99009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+iE</a:t>
            </a:r>
            <a:r>
              <a:rPr lang="en-US" sz="2400" b="1" i="1" baseline="-25000" dirty="0" err="1">
                <a:solidFill>
                  <a:srgbClr val="990099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</a:t>
            </a:r>
            <a:endParaRPr lang="en-US" sz="2400" b="1" i="1" baseline="-25000" dirty="0">
              <a:solidFill>
                <a:srgbClr val="990099"/>
              </a:solidFill>
              <a:latin typeface="Book Antiqua" panose="020406020503050303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40E871-B496-CB56-D3B8-A8C96F45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02" y="624093"/>
            <a:ext cx="3419801" cy="2597313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88D0CDC8-607A-29D2-7D76-081991474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4" t="69714" r="7124" b="8682"/>
          <a:stretch/>
        </p:blipFill>
        <p:spPr bwMode="auto">
          <a:xfrm rot="60000">
            <a:off x="5740927" y="2619096"/>
            <a:ext cx="457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0C988FF2-01A8-BBFC-9B49-E2EDD9BA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u="sng" dirty="0">
                <a:solidFill>
                  <a:srgbClr val="010000"/>
                </a:solidFill>
              </a:rPr>
              <a:t>2.5 Charm-Quark Transport Coefficients</a:t>
            </a:r>
            <a:endParaRPr lang="en-US" altLang="en-US" sz="3300" dirty="0">
              <a:solidFill>
                <a:srgbClr val="010000"/>
              </a:solidFill>
            </a:endParaRPr>
          </a:p>
        </p:txBody>
      </p:sp>
      <p:pic>
        <p:nvPicPr>
          <p:cNvPr id="34821" name="Picture 20">
            <a:extLst>
              <a:ext uri="{FF2B5EF4-FFF2-40B4-BE49-F238E27FC236}">
                <a16:creationId xmlns:a16="http://schemas.microsoft.com/office/drawing/2014/main" id="{AFBDA885-DFB0-D9D8-098C-1CB84213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4557841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9">
            <a:extLst>
              <a:ext uri="{FF2B5EF4-FFF2-40B4-BE49-F238E27FC236}">
                <a16:creationId xmlns:a16="http://schemas.microsoft.com/office/drawing/2014/main" id="{11B20BCC-60C2-6FB2-F453-AA8B6922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4587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0066"/>
                </a:solidFill>
              </a:rPr>
              <a:t>Charm-Light Quark </a:t>
            </a:r>
            <a:r>
              <a:rPr lang="en-US" altLang="en-US" sz="2600" dirty="0">
                <a:solidFill>
                  <a:srgbClr val="990099"/>
                </a:solidFill>
              </a:rPr>
              <a:t>T</a:t>
            </a:r>
            <a:r>
              <a:rPr lang="en-US" altLang="en-US" sz="2600" dirty="0">
                <a:solidFill>
                  <a:srgbClr val="000066"/>
                </a:solidFill>
              </a:rPr>
              <a:t>-Matrix</a:t>
            </a:r>
          </a:p>
        </p:txBody>
      </p:sp>
      <p:pic>
        <p:nvPicPr>
          <p:cNvPr id="34823" name="Picture 38">
            <a:extLst>
              <a:ext uri="{FF2B5EF4-FFF2-40B4-BE49-F238E27FC236}">
                <a16:creationId xmlns:a16="http://schemas.microsoft.com/office/drawing/2014/main" id="{19231120-8BE5-1109-B77B-5511D5E40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20205" b="8682"/>
          <a:stretch/>
        </p:blipFill>
        <p:spPr bwMode="auto">
          <a:xfrm rot="60000">
            <a:off x="4603532" y="2579220"/>
            <a:ext cx="53822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50">
            <a:extLst>
              <a:ext uri="{FF2B5EF4-FFF2-40B4-BE49-F238E27FC236}">
                <a16:creationId xmlns:a16="http://schemas.microsoft.com/office/drawing/2014/main" id="{FBFEB2CF-5E78-4A5D-9565-BF51C8DC2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047" y="3180542"/>
            <a:ext cx="325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 dirty="0">
                <a:solidFill>
                  <a:srgbClr val="010000"/>
                </a:solidFill>
              </a:rPr>
              <a:t>p</a:t>
            </a:r>
          </a:p>
        </p:txBody>
      </p:sp>
      <p:sp>
        <p:nvSpPr>
          <p:cNvPr id="34828" name="Text Box 50">
            <a:extLst>
              <a:ext uri="{FF2B5EF4-FFF2-40B4-BE49-F238E27FC236}">
                <a16:creationId xmlns:a16="http://schemas.microsoft.com/office/drawing/2014/main" id="{A519056F-8AD3-CDEB-5CA5-1B29833D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392" y="3226580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 dirty="0">
                <a:solidFill>
                  <a:srgbClr val="010000"/>
                </a:solidFill>
              </a:rPr>
              <a:t>p'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546D3B-19AB-AEF4-F8EC-C85C62FCE1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6800" y="1297940"/>
            <a:ext cx="5080" cy="24206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681AA-A5F9-9239-11F6-E61E7EED206F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511425"/>
            <a:ext cx="1812925" cy="617538"/>
            <a:chOff x="2530475" y="2511552"/>
            <a:chExt cx="1812169" cy="616795"/>
          </a:xfrm>
        </p:grpSpPr>
        <p:sp>
          <p:nvSpPr>
            <p:cNvPr id="34834" name="TextBox 14">
              <a:extLst>
                <a:ext uri="{FF2B5EF4-FFF2-40B4-BE49-F238E27FC236}">
                  <a16:creationId xmlns:a16="http://schemas.microsoft.com/office/drawing/2014/main" id="{A0D0AC5F-B6E4-E004-2E93-2328D6163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475" y="2667000"/>
              <a:ext cx="1812169" cy="46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cq</a:t>
              </a:r>
              <a:r>
                <a:rPr lang="en-US" altLang="en-US" sz="2400" dirty="0">
                  <a:solidFill>
                    <a:srgbClr val="000066"/>
                  </a:solidFill>
                </a:rPr>
                <a:t> </a:t>
              </a:r>
              <a:r>
                <a:rPr lang="en-US" altLang="en-US" sz="2400" dirty="0">
                  <a:solidFill>
                    <a:srgbClr val="5F5F5F"/>
                  </a:solidFill>
                </a:rPr>
                <a:t>threshold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695206-FEA1-2E17-77E7-5FAB74D9B1D8}"/>
                </a:ext>
              </a:extLst>
            </p:cNvPr>
            <p:cNvSpPr txBox="1"/>
            <p:nvPr/>
          </p:nvSpPr>
          <p:spPr>
            <a:xfrm>
              <a:off x="2690746" y="2511552"/>
              <a:ext cx="314194" cy="5533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bg2"/>
                  </a:solidFill>
                  <a:latin typeface="+mn-lt"/>
                </a:rPr>
                <a:t>-</a:t>
              </a:r>
            </a:p>
          </p:txBody>
        </p:sp>
      </p:grpSp>
      <p:sp>
        <p:nvSpPr>
          <p:cNvPr id="34833" name="TextBox 15">
            <a:extLst>
              <a:ext uri="{FF2B5EF4-FFF2-40B4-BE49-F238E27FC236}">
                <a16:creationId xmlns:a16="http://schemas.microsoft.com/office/drawing/2014/main" id="{DBDAACDD-497F-FF6A-B4E9-9316D52AF2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92969" y="2242344"/>
            <a:ext cx="2111375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 dirty="0">
                <a:solidFill>
                  <a:srgbClr val="010000"/>
                </a:solidFill>
              </a:rPr>
              <a:t>- </a:t>
            </a:r>
            <a:r>
              <a:rPr lang="en-US" altLang="en-US" sz="1900" b="0" dirty="0" err="1">
                <a:solidFill>
                  <a:srgbClr val="010000"/>
                </a:solidFill>
              </a:rPr>
              <a:t>Im</a:t>
            </a:r>
            <a:r>
              <a:rPr lang="en-US" altLang="en-US" sz="1900" b="0" dirty="0">
                <a:solidFill>
                  <a:srgbClr val="010000"/>
                </a:solidFill>
              </a:rPr>
              <a:t> </a:t>
            </a:r>
            <a:r>
              <a:rPr lang="en-US" altLang="en-US" sz="1900" b="0" dirty="0" err="1">
                <a:solidFill>
                  <a:srgbClr val="010000"/>
                </a:solidFill>
              </a:rPr>
              <a:t>T</a:t>
            </a:r>
            <a:r>
              <a:rPr lang="en-US" altLang="en-US" sz="1900" b="0" baseline="-25000" dirty="0" err="1">
                <a:solidFill>
                  <a:srgbClr val="010000"/>
                </a:solidFill>
              </a:rPr>
              <a:t>cq</a:t>
            </a:r>
            <a:r>
              <a:rPr lang="en-US" altLang="en-US" sz="1900" b="0" dirty="0">
                <a:solidFill>
                  <a:srgbClr val="010000"/>
                </a:solidFill>
              </a:rPr>
              <a:t> [GeV</a:t>
            </a:r>
            <a:r>
              <a:rPr lang="en-US" altLang="en-US" sz="1900" b="0" baseline="30000" dirty="0">
                <a:solidFill>
                  <a:srgbClr val="010000"/>
                </a:solidFill>
              </a:rPr>
              <a:t>-2</a:t>
            </a:r>
            <a:r>
              <a:rPr lang="en-US" altLang="en-US" sz="1900" b="0" dirty="0">
                <a:solidFill>
                  <a:srgbClr val="010000"/>
                </a:solidFill>
              </a:rPr>
              <a:t>]</a:t>
            </a:r>
          </a:p>
        </p:txBody>
      </p:sp>
      <p:sp>
        <p:nvSpPr>
          <p:cNvPr id="34831" name="TextBox 22">
            <a:extLst>
              <a:ext uri="{FF2B5EF4-FFF2-40B4-BE49-F238E27FC236}">
                <a16:creationId xmlns:a16="http://schemas.microsoft.com/office/drawing/2014/main" id="{B5A7D172-94BD-DC2F-94BB-3386004438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12790" y="1970672"/>
            <a:ext cx="63730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err="1">
                <a:solidFill>
                  <a:srgbClr val="01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 b="0" baseline="-25000" dirty="0" err="1">
                <a:solidFill>
                  <a:srgbClr val="010000"/>
                </a:solidFill>
              </a:rPr>
              <a:t>c</a:t>
            </a:r>
            <a:r>
              <a:rPr lang="en-US" altLang="en-US" sz="1800" b="0" dirty="0">
                <a:solidFill>
                  <a:srgbClr val="010000"/>
                </a:solidFill>
              </a:rPr>
              <a:t>(p)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7C9232A7-D7B4-E99A-A04C-3DC08B09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417" y="2374503"/>
            <a:ext cx="609600" cy="609600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solidFill>
                  <a:srgbClr val="990099"/>
                </a:solidFill>
                <a:latin typeface="+mj-lt"/>
              </a:rPr>
              <a:t>T</a:t>
            </a:r>
            <a:r>
              <a:rPr lang="en-US" altLang="en-US" baseline="-25000" dirty="0" err="1">
                <a:solidFill>
                  <a:srgbClr val="990099"/>
                </a:solidFill>
                <a:latin typeface="+mj-lt"/>
              </a:rPr>
              <a:t>cq</a:t>
            </a:r>
            <a:endParaRPr kumimoji="1" lang="en-US" altLang="en-US" sz="2800" i="0" u="none" strike="noStrike" kern="1200" cap="none" spc="0" normalizeH="0" baseline="-2500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cs typeface="Times New Roman (Hebrew)"/>
            </a:endParaRPr>
          </a:p>
        </p:txBody>
      </p:sp>
      <p:sp>
        <p:nvSpPr>
          <p:cNvPr id="34824" name="Oval 13">
            <a:extLst>
              <a:ext uri="{FF2B5EF4-FFF2-40B4-BE49-F238E27FC236}">
                <a16:creationId xmlns:a16="http://schemas.microsoft.com/office/drawing/2014/main" id="{FE3DCE2F-3625-19A0-FC20-A1A6D9160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988" y="1908096"/>
            <a:ext cx="998538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34825" name="TextBox 14">
            <a:extLst>
              <a:ext uri="{FF2B5EF4-FFF2-40B4-BE49-F238E27FC236}">
                <a16:creationId xmlns:a16="http://schemas.microsoft.com/office/drawing/2014/main" id="{716C0C00-7408-BB48-C2BE-313434E1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426" y="1925558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CCCFF"/>
                </a:solidFill>
              </a:rPr>
              <a:t>QGP</a:t>
            </a:r>
            <a:endParaRPr lang="en-US" altLang="en-US" sz="2400" dirty="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34827" name="TextBox 3">
            <a:extLst>
              <a:ext uri="{FF2B5EF4-FFF2-40B4-BE49-F238E27FC236}">
                <a16:creationId xmlns:a16="http://schemas.microsoft.com/office/drawing/2014/main" id="{6108EB04-EA74-C11F-4B9B-A9C19DEF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176" y="196683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FF0066"/>
                </a:solidFill>
              </a:rPr>
              <a:t>k</a:t>
            </a:r>
          </a:p>
        </p:txBody>
      </p:sp>
      <p:sp>
        <p:nvSpPr>
          <p:cNvPr id="34829" name="TextBox 19">
            <a:extLst>
              <a:ext uri="{FF2B5EF4-FFF2-40B4-BE49-F238E27FC236}">
                <a16:creationId xmlns:a16="http://schemas.microsoft.com/office/drawing/2014/main" id="{8E119492-69F6-BAD1-F8BE-73B7219F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188" y="197477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k</a:t>
            </a:r>
            <a:r>
              <a:rPr kumimoji="0" lang="en-US" altLang="en-US" sz="2000" i="1" dirty="0">
                <a:solidFill>
                  <a:srgbClr val="FF0000"/>
                </a:solidFill>
              </a:rPr>
              <a:t>'</a:t>
            </a:r>
            <a:endParaRPr lang="en-US" altLang="en-US" sz="2000" i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C2227-E807-9978-92CD-B951848D8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200400"/>
            <a:ext cx="3402081" cy="2755416"/>
          </a:xfrm>
          <a:prstGeom prst="rect">
            <a:avLst/>
          </a:prstGeom>
        </p:spPr>
      </p:pic>
      <p:sp>
        <p:nvSpPr>
          <p:cNvPr id="34819" name="TextBox 17">
            <a:extLst>
              <a:ext uri="{FF2B5EF4-FFF2-40B4-BE49-F238E27FC236}">
                <a16:creationId xmlns:a16="http://schemas.microsoft.com/office/drawing/2014/main" id="{17A64C90-AEAA-06D7-81B6-C01E5454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471" y="4464866"/>
            <a:ext cx="5997989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Broad </a:t>
            </a:r>
            <a:r>
              <a:rPr lang="en-US" altLang="en-US" sz="2400" dirty="0">
                <a:solidFill>
                  <a:srgbClr val="010000"/>
                </a:solidFill>
              </a:rPr>
              <a:t>D</a:t>
            </a:r>
            <a:r>
              <a:rPr lang="en-US" altLang="en-US" sz="2400" b="0" dirty="0">
                <a:solidFill>
                  <a:srgbClr val="0000CC"/>
                </a:solidFill>
              </a:rPr>
              <a:t>-mesons near </a:t>
            </a:r>
            <a:r>
              <a:rPr lang="en-US" altLang="en-US" sz="2400" dirty="0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</a:p>
          <a:p>
            <a:pPr>
              <a:spcBef>
                <a:spcPts val="20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- non-pert. interaction strength (</a:t>
            </a:r>
            <a:r>
              <a:rPr lang="en-US" altLang="en-US" sz="2400" b="0" dirty="0">
                <a:solidFill>
                  <a:srgbClr val="990099"/>
                </a:solidFill>
                <a:sym typeface="Symbol" panose="05050102010706020507" pitchFamily="18" charset="2"/>
              </a:rPr>
              <a:t>~10x </a:t>
            </a:r>
            <a:r>
              <a:rPr lang="en-US" altLang="en-US" sz="2400" b="0" dirty="0" err="1">
                <a:solidFill>
                  <a:srgbClr val="0000CC"/>
                </a:solidFill>
                <a:sym typeface="Symbol" panose="05050102010706020507" pitchFamily="18" charset="2"/>
              </a:rPr>
              <a:t>pQCD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) </a:t>
            </a:r>
          </a:p>
          <a:p>
            <a:pPr>
              <a:spcBef>
                <a:spcPts val="200"/>
              </a:spcBef>
              <a:buClrTx/>
              <a:buSzTx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400" b="0" dirty="0">
                <a:solidFill>
                  <a:srgbClr val="0000FF"/>
                </a:solidFill>
              </a:rPr>
              <a:t>-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broad SFs: </a:t>
            </a:r>
            <a:r>
              <a:rPr lang="en-US" altLang="en-US" sz="2400" dirty="0">
                <a:solidFill>
                  <a:srgbClr val="FF0066"/>
                </a:solidFill>
              </a:rPr>
              <a:t>quantum effects critical!</a:t>
            </a:r>
            <a:endParaRPr lang="en-US" altLang="en-US" sz="24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spcBef>
                <a:spcPts val="20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</a:rPr>
              <a:t>  -  </a:t>
            </a:r>
            <a:r>
              <a:rPr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2400" dirty="0">
                <a:solidFill>
                  <a:srgbClr val="990099"/>
                </a:solidFill>
              </a:rPr>
              <a:t> 3 </a:t>
            </a:r>
            <a:r>
              <a:rPr lang="en-US" altLang="en-US" sz="2400" dirty="0" err="1">
                <a:solidFill>
                  <a:srgbClr val="990099"/>
                </a:solidFill>
              </a:rPr>
              <a:t>fm</a:t>
            </a:r>
            <a:r>
              <a:rPr lang="en-US" altLang="en-US" sz="2400" dirty="0">
                <a:solidFill>
                  <a:srgbClr val="990099"/>
                </a:solidFill>
              </a:rPr>
              <a:t>/c</a:t>
            </a:r>
            <a:r>
              <a:rPr lang="en-US" altLang="en-US" sz="2400" b="0" dirty="0">
                <a:solidFill>
                  <a:srgbClr val="0000CC"/>
                </a:solidFill>
              </a:rPr>
              <a:t>  ,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(2</a:t>
            </a:r>
            <a:r>
              <a:rPr lang="el-GR" altLang="en-US" sz="2400" dirty="0">
                <a:solidFill>
                  <a:srgbClr val="990099"/>
                </a:solidFill>
              </a:rPr>
              <a:t>π</a:t>
            </a:r>
            <a:r>
              <a:rPr lang="en-US" altLang="en-US" sz="2400" dirty="0">
                <a:solidFill>
                  <a:srgbClr val="990099"/>
                </a:solidFill>
              </a:rPr>
              <a:t>T) ≈ 2</a:t>
            </a:r>
          </a:p>
          <a:p>
            <a:pPr>
              <a:spcBef>
                <a:spcPts val="20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- natural doorway to 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hadronization</a:t>
            </a:r>
            <a:endParaRPr lang="en-US" altLang="en-US" sz="2400" b="0" dirty="0">
              <a:solidFill>
                <a:srgbClr val="0000CC"/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2BB39C20-C972-A63D-0E03-EE2FD821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221" y="3939852"/>
            <a:ext cx="149432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</a:rPr>
              <a:t>[</a:t>
            </a:r>
            <a:r>
              <a:rPr lang="en-US" altLang="en-US" sz="1400" dirty="0" err="1">
                <a:solidFill>
                  <a:srgbClr val="009900"/>
                </a:solidFill>
              </a:rPr>
              <a:t>Altenkort</a:t>
            </a:r>
            <a:r>
              <a:rPr lang="en-US" altLang="en-US" sz="1400" dirty="0">
                <a:solidFill>
                  <a:srgbClr val="009900"/>
                </a:solidFill>
              </a:rPr>
              <a:t> et al,  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9900"/>
                </a:solidFill>
              </a:rPr>
              <a:t> PRL132</a:t>
            </a:r>
            <a:r>
              <a:rPr lang="en-US" altLang="en-US" sz="1600" dirty="0">
                <a:solidFill>
                  <a:srgbClr val="009900"/>
                </a:solidFill>
              </a:rPr>
              <a:t>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714A1-1A59-8C18-0F74-EF602A39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90F106-AB99-898E-857E-2D3399D86F20}"/>
              </a:ext>
            </a:extLst>
          </p:cNvPr>
          <p:cNvSpPr/>
          <p:nvPr/>
        </p:nvSpPr>
        <p:spPr bwMode="auto">
          <a:xfrm>
            <a:off x="228601" y="2951018"/>
            <a:ext cx="5562600" cy="149629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D29F534E-5D0E-F773-EAF3-AF8FF483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60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QCD Matter, Heavy Quarks + HEFTY</a:t>
            </a:r>
            <a:endParaRPr kumimoji="1" lang="en-US" altLang="he-IL" sz="22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 Flavor in Equilibrium Matter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Lattice QCD + Thermodynamic T-Matrix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 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Spectral Functions + Transport Coefficients</a:t>
            </a:r>
            <a:endParaRPr kumimoji="1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Open Heavy Flavor </a:t>
            </a:r>
            <a:r>
              <a:rPr lang="en-US" altLang="he-IL" u="sng" dirty="0">
                <a:solidFill>
                  <a:srgbClr val="010000"/>
                </a:solidFill>
              </a:rPr>
              <a:t>in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HICs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Brownian Motion + Hadronization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Charm Observables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Quarkonia in HICs 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Rates + Transport Approach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Bottomonia in Hydrodynamics 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1AFB5493-7094-E4A3-9976-DFDF1DD40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068722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5">
            <a:extLst>
              <a:ext uri="{FF2B5EF4-FFF2-40B4-BE49-F238E27FC236}">
                <a16:creationId xmlns:a16="http://schemas.microsoft.com/office/drawing/2014/main" id="{3313DC16-E786-C9D6-B844-EE9BB415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15CC8E6-953C-D930-09E4-8202C6300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3.1 Heavy-Flavor Transport in URHICs</a:t>
            </a:r>
            <a:endParaRPr lang="en-US" altLang="en-US" sz="3400" dirty="0">
              <a:solidFill>
                <a:srgbClr val="003366"/>
              </a:solidFill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62C46BCE-4EF5-8A67-CFD9-2E1F951E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898775"/>
            <a:ext cx="23002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99"/>
                </a:solidFill>
              </a:rPr>
              <a:t> initial cond.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(nPDFs, …),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pre-equil. fields</a:t>
            </a: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989AC940-1B62-3E8E-CBC1-FFFA4F9B419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64999">
                <a:srgbClr val="BA0066"/>
              </a:gs>
              <a:gs pos="69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Times New Roman (Hebrew)" charset="-79"/>
            </a:endParaRPr>
          </a:p>
        </p:txBody>
      </p:sp>
      <p:sp>
        <p:nvSpPr>
          <p:cNvPr id="32777" name="Text Box 5">
            <a:extLst>
              <a:ext uri="{FF2B5EF4-FFF2-40B4-BE49-F238E27FC236}">
                <a16:creationId xmlns:a16="http://schemas.microsoft.com/office/drawing/2014/main" id="{C3FCD8B9-A8D9-EFCF-D230-A1563F74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28987"/>
            <a:ext cx="25923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6600CC"/>
                </a:solidFill>
              </a:rPr>
              <a:t> </a:t>
            </a:r>
            <a:r>
              <a:rPr lang="en-US" altLang="en-US" sz="2500" dirty="0">
                <a:solidFill>
                  <a:srgbClr val="010000"/>
                </a:solidFill>
              </a:rPr>
              <a:t>c</a:t>
            </a:r>
            <a:r>
              <a:rPr lang="en-US" altLang="en-US" sz="2500" b="0" dirty="0">
                <a:solidFill>
                  <a:srgbClr val="6600CC"/>
                </a:solidFill>
              </a:rPr>
              <a:t>-quark diffusion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6600CC"/>
                </a:solidFill>
              </a:rPr>
              <a:t>   in QGP liquid </a:t>
            </a:r>
          </a:p>
        </p:txBody>
      </p:sp>
      <p:sp>
        <p:nvSpPr>
          <p:cNvPr id="32778" name="Text Box 5">
            <a:extLst>
              <a:ext uri="{FF2B5EF4-FFF2-40B4-BE49-F238E27FC236}">
                <a16:creationId xmlns:a16="http://schemas.microsoft.com/office/drawing/2014/main" id="{C007FB3B-1535-BBA2-EBCB-4DB9B731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81400"/>
            <a:ext cx="21923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CC0066"/>
                </a:solidFill>
              </a:rPr>
              <a:t> </a:t>
            </a:r>
            <a:r>
              <a:rPr lang="en-US" altLang="en-US" sz="2500" dirty="0">
                <a:solidFill>
                  <a:srgbClr val="010000"/>
                </a:solidFill>
              </a:rPr>
              <a:t>c</a:t>
            </a:r>
            <a:r>
              <a:rPr lang="en-US" altLang="en-US" sz="2500" b="0" dirty="0">
                <a:solidFill>
                  <a:srgbClr val="CC0066"/>
                </a:solidFill>
              </a:rPr>
              <a:t>-quark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CC0066"/>
                </a:solidFill>
              </a:rPr>
              <a:t>   hadronization</a:t>
            </a:r>
          </a:p>
        </p:txBody>
      </p:sp>
      <p:sp>
        <p:nvSpPr>
          <p:cNvPr id="32779" name="Text Box 5">
            <a:extLst>
              <a:ext uri="{FF2B5EF4-FFF2-40B4-BE49-F238E27FC236}">
                <a16:creationId xmlns:a16="http://schemas.microsoft.com/office/drawing/2014/main" id="{4AA5CBAF-06E0-3FB7-1DCE-9AA4A2D2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3779837"/>
            <a:ext cx="21467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FF0000"/>
                </a:solidFill>
              </a:rPr>
              <a:t> </a:t>
            </a:r>
            <a:r>
              <a:rPr lang="en-US" altLang="en-US" sz="2500" dirty="0">
                <a:solidFill>
                  <a:srgbClr val="010000"/>
                </a:solidFill>
              </a:rPr>
              <a:t>D</a:t>
            </a:r>
            <a:r>
              <a:rPr lang="en-US" altLang="en-US" sz="2500" b="0" dirty="0">
                <a:solidFill>
                  <a:srgbClr val="FF0000"/>
                </a:solidFill>
              </a:rPr>
              <a:t>-meson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FF0000"/>
                </a:solidFill>
              </a:rPr>
              <a:t>   diffusion in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FF0000"/>
                </a:solidFill>
              </a:rPr>
              <a:t>   hadron liquid</a:t>
            </a:r>
          </a:p>
        </p:txBody>
      </p:sp>
      <p:sp>
        <p:nvSpPr>
          <p:cNvPr id="32780" name="Freeform 16">
            <a:extLst>
              <a:ext uri="{FF2B5EF4-FFF2-40B4-BE49-F238E27FC236}">
                <a16:creationId xmlns:a16="http://schemas.microsoft.com/office/drawing/2014/main" id="{7A051B66-8FCC-B359-3542-308377ADD179}"/>
              </a:ext>
            </a:extLst>
          </p:cNvPr>
          <p:cNvSpPr>
            <a:spLocks noChangeArrowheads="1"/>
          </p:cNvSpPr>
          <p:nvPr/>
        </p:nvSpPr>
        <p:spPr bwMode="auto">
          <a:xfrm rot="-193328">
            <a:off x="1017588" y="2408238"/>
            <a:ext cx="8702675" cy="509587"/>
          </a:xfrm>
          <a:custGeom>
            <a:avLst/>
            <a:gdLst>
              <a:gd name="T0" fmla="*/ 0 w 8830102"/>
              <a:gd name="T1" fmla="*/ 2 h 641445"/>
              <a:gd name="T2" fmla="*/ 10805 w 8830102"/>
              <a:gd name="T3" fmla="*/ 2 h 641445"/>
              <a:gd name="T4" fmla="*/ 16210 w 8830102"/>
              <a:gd name="T5" fmla="*/ 2 h 641445"/>
              <a:gd name="T6" fmla="*/ 32422 w 8830102"/>
              <a:gd name="T7" fmla="*/ 2 h 641445"/>
              <a:gd name="T8" fmla="*/ 40530 w 8830102"/>
              <a:gd name="T9" fmla="*/ 2 h 641445"/>
              <a:gd name="T10" fmla="*/ 45933 w 8830102"/>
              <a:gd name="T11" fmla="*/ 2 h 641445"/>
              <a:gd name="T12" fmla="*/ 52236 w 8830102"/>
              <a:gd name="T13" fmla="*/ 2 h 641445"/>
              <a:gd name="T14" fmla="*/ 54941 w 8830102"/>
              <a:gd name="T15" fmla="*/ 2 h 641445"/>
              <a:gd name="T16" fmla="*/ 116187 w 8830102"/>
              <a:gd name="T17" fmla="*/ 0 h 641445"/>
              <a:gd name="T18" fmla="*/ 172024 w 8830102"/>
              <a:gd name="T19" fmla="*/ 2 h 641445"/>
              <a:gd name="T20" fmla="*/ 214353 w 8830102"/>
              <a:gd name="T21" fmla="*/ 2 h 641445"/>
              <a:gd name="T22" fmla="*/ 273794 w 8830102"/>
              <a:gd name="T23" fmla="*/ 2 h 641445"/>
              <a:gd name="T24" fmla="*/ 351252 w 8830102"/>
              <a:gd name="T25" fmla="*/ 2 h 641445"/>
              <a:gd name="T26" fmla="*/ 468335 w 8830102"/>
              <a:gd name="T27" fmla="*/ 2 h 641445"/>
              <a:gd name="T28" fmla="*/ 548489 w 8830102"/>
              <a:gd name="T29" fmla="*/ 2 h 641445"/>
              <a:gd name="T30" fmla="*/ 582713 w 8830102"/>
              <a:gd name="T31" fmla="*/ 2 h 6414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30102"/>
              <a:gd name="T49" fmla="*/ 0 h 641445"/>
              <a:gd name="T50" fmla="*/ 8830102 w 8830102"/>
              <a:gd name="T51" fmla="*/ 641445 h 6414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30102" h="641445">
                <a:moveTo>
                  <a:pt x="0" y="40943"/>
                </a:moveTo>
                <a:cubicBezTo>
                  <a:pt x="19193" y="45208"/>
                  <a:pt x="123404" y="63945"/>
                  <a:pt x="163773" y="81887"/>
                </a:cubicBezTo>
                <a:cubicBezTo>
                  <a:pt x="191660" y="94281"/>
                  <a:pt x="216363" y="114285"/>
                  <a:pt x="245660" y="122830"/>
                </a:cubicBezTo>
                <a:cubicBezTo>
                  <a:pt x="326189" y="146317"/>
                  <a:pt x="409433" y="159224"/>
                  <a:pt x="491320" y="177421"/>
                </a:cubicBezTo>
                <a:cubicBezTo>
                  <a:pt x="532263" y="186519"/>
                  <a:pt x="574360" y="191452"/>
                  <a:pt x="614150" y="204716"/>
                </a:cubicBezTo>
                <a:cubicBezTo>
                  <a:pt x="641445" y="213815"/>
                  <a:pt x="669744" y="220326"/>
                  <a:pt x="696036" y="232012"/>
                </a:cubicBezTo>
                <a:cubicBezTo>
                  <a:pt x="817207" y="285867"/>
                  <a:pt x="647169" y="236857"/>
                  <a:pt x="791570" y="272955"/>
                </a:cubicBezTo>
                <a:lnTo>
                  <a:pt x="832514" y="300251"/>
                </a:lnTo>
                <a:lnTo>
                  <a:pt x="1760561" y="0"/>
                </a:lnTo>
                <a:lnTo>
                  <a:pt x="2606723" y="641445"/>
                </a:lnTo>
                <a:lnTo>
                  <a:pt x="3248167" y="259308"/>
                </a:lnTo>
                <a:lnTo>
                  <a:pt x="4148920" y="368490"/>
                </a:lnTo>
                <a:lnTo>
                  <a:pt x="5322627" y="13648"/>
                </a:lnTo>
                <a:lnTo>
                  <a:pt x="7096836" y="532263"/>
                </a:lnTo>
                <a:lnTo>
                  <a:pt x="8311487" y="464024"/>
                </a:lnTo>
                <a:lnTo>
                  <a:pt x="8830102" y="368490"/>
                </a:lnTo>
              </a:path>
            </a:pathLst>
          </a:custGeom>
          <a:noFill/>
          <a:ln w="31750" algn="ctr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7">
            <a:extLst>
              <a:ext uri="{FF2B5EF4-FFF2-40B4-BE49-F238E27FC236}">
                <a16:creationId xmlns:a16="http://schemas.microsoft.com/office/drawing/2014/main" id="{C3248670-E733-3A9F-A2A7-06B01079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2320925"/>
            <a:ext cx="3316288" cy="300038"/>
          </a:xfrm>
          <a:custGeom>
            <a:avLst/>
            <a:gdLst>
              <a:gd name="T0" fmla="*/ 0 w 3316406"/>
              <a:gd name="T1" fmla="*/ 0 h 300251"/>
              <a:gd name="T2" fmla="*/ 1654053 w 3316406"/>
              <a:gd name="T3" fmla="*/ 263122 h 300251"/>
              <a:gd name="T4" fmla="*/ 2860706 w 3316406"/>
              <a:gd name="T5" fmla="*/ 155481 h 300251"/>
              <a:gd name="T6" fmla="*/ 3294524 w 3316406"/>
              <a:gd name="T7" fmla="*/ 83720 h 300251"/>
              <a:gd name="T8" fmla="*/ 0 60000 65536"/>
              <a:gd name="T9" fmla="*/ 0 60000 65536"/>
              <a:gd name="T10" fmla="*/ 0 60000 65536"/>
              <a:gd name="T11" fmla="*/ 0 60000 65536"/>
              <a:gd name="T12" fmla="*/ 0 w 3316406"/>
              <a:gd name="T13" fmla="*/ 0 h 300251"/>
              <a:gd name="T14" fmla="*/ 3316406 w 3316406"/>
              <a:gd name="T15" fmla="*/ 300251 h 300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6406" h="300251">
                <a:moveTo>
                  <a:pt x="0" y="0"/>
                </a:moveTo>
                <a:lnTo>
                  <a:pt x="1665027" y="300251"/>
                </a:lnTo>
                <a:lnTo>
                  <a:pt x="2879678" y="177421"/>
                </a:lnTo>
                <a:lnTo>
                  <a:pt x="3316406" y="95534"/>
                </a:lnTo>
              </a:path>
            </a:pathLst>
          </a:cu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Text Box 5">
            <a:extLst>
              <a:ext uri="{FF2B5EF4-FFF2-40B4-BE49-F238E27FC236}">
                <a16:creationId xmlns:a16="http://schemas.microsoft.com/office/drawing/2014/main" id="{D7A660C4-5296-06D4-1850-FAE68BCB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892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sp>
        <p:nvSpPr>
          <p:cNvPr id="32783" name="Text Box 5">
            <a:extLst>
              <a:ext uri="{FF2B5EF4-FFF2-40B4-BE49-F238E27FC236}">
                <a16:creationId xmlns:a16="http://schemas.microsoft.com/office/drawing/2014/main" id="{CAB884CD-E408-9D4C-2772-894424C6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2084388"/>
            <a:ext cx="51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10000"/>
                </a:solidFill>
              </a:rPr>
              <a:t>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AA18B3-6EC4-E3EB-DAA2-64A671089DC8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32785" name="TextBox 17">
            <a:extLst>
              <a:ext uri="{FF2B5EF4-FFF2-40B4-BE49-F238E27FC236}">
                <a16:creationId xmlns:a16="http://schemas.microsoft.com/office/drawing/2014/main" id="{1F67A6D8-6DE9-A466-894A-0B958BAE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2604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32786" name="TextBox 18">
            <a:extLst>
              <a:ext uri="{FF2B5EF4-FFF2-40B4-BE49-F238E27FC236}">
                <a16:creationId xmlns:a16="http://schemas.microsoft.com/office/drawing/2014/main" id="{1D5F0DEE-C507-D328-DD61-0EBEABDF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cxnSp>
        <p:nvCxnSpPr>
          <p:cNvPr id="32787" name="Straight Connector 2">
            <a:extLst>
              <a:ext uri="{FF2B5EF4-FFF2-40B4-BE49-F238E27FC236}">
                <a16:creationId xmlns:a16="http://schemas.microsoft.com/office/drawing/2014/main" id="{D4053F18-DD91-B106-7F99-6B9DB78AB3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0163" y="2298700"/>
            <a:ext cx="1165225" cy="350838"/>
          </a:xfrm>
          <a:prstGeom prst="line">
            <a:avLst/>
          </a:prstGeom>
          <a:noFill/>
          <a:ln w="1587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Connector 24">
            <a:extLst>
              <a:ext uri="{FF2B5EF4-FFF2-40B4-BE49-F238E27FC236}">
                <a16:creationId xmlns:a16="http://schemas.microsoft.com/office/drawing/2014/main" id="{71B335F0-FBB9-6388-2C0E-0471534AFA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0213" y="2622550"/>
            <a:ext cx="855662" cy="269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FCFF1E5-718C-9B75-37FC-851B4E2EA527}"/>
              </a:ext>
            </a:extLst>
          </p:cNvPr>
          <p:cNvGrpSpPr/>
          <p:nvPr/>
        </p:nvGrpSpPr>
        <p:grpSpPr>
          <a:xfrm>
            <a:off x="30481" y="5105400"/>
            <a:ext cx="9916160" cy="1725394"/>
            <a:chOff x="30481" y="5105400"/>
            <a:chExt cx="9916160" cy="1725394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BB1F8709-DA43-499B-2713-6D5B0698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1" y="5105400"/>
              <a:ext cx="991616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Langevin + radiation transport (</a:t>
              </a:r>
              <a:r>
                <a:rPr lang="en-US" altLang="en-US" sz="2500" dirty="0">
                  <a:solidFill>
                    <a:srgbClr val="008000"/>
                  </a:solidFill>
                </a:rPr>
                <a:t>LIDO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)  in viscous hydro (</a:t>
              </a:r>
              <a:r>
                <a:rPr lang="en-US" altLang="en-US" sz="2500" dirty="0">
                  <a:solidFill>
                    <a:srgbClr val="008000"/>
                  </a:solidFill>
                </a:rPr>
                <a:t>VISHNU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</a:t>
              </a:r>
              <a:r>
                <a:rPr lang="en-US" altLang="en-US" sz="2500" dirty="0">
                  <a:solidFill>
                    <a:srgbClr val="008000"/>
                  </a:solidFill>
                </a:rPr>
                <a:t>FONLL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 initial spectra with shadowing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</a:t>
              </a:r>
              <a:r>
                <a:rPr lang="en-US" altLang="en-US" sz="2500" dirty="0">
                  <a:solidFill>
                    <a:srgbClr val="990099"/>
                  </a:solidFill>
                </a:rPr>
                <a:t>T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-matrix transport </a:t>
              </a:r>
              <a:r>
                <a:rPr lang="en-US" altLang="en-US" sz="2500" b="0" dirty="0" err="1">
                  <a:solidFill>
                    <a:srgbClr val="0000CC"/>
                  </a:solidFill>
                </a:rPr>
                <a:t>coeffs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. </a:t>
              </a:r>
              <a:r>
                <a:rPr lang="en-US" altLang="en-US" sz="2500" b="0" dirty="0">
                  <a:solidFill>
                    <a:srgbClr val="0000CC"/>
                  </a:solidFill>
                  <a:sym typeface="Symbol" panose="05050102010706020507" pitchFamily="18" charset="2"/>
                </a:rPr>
                <a:t>+ r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esonance recombination model (</a:t>
              </a:r>
              <a:r>
                <a:rPr lang="en-US" altLang="en-US" sz="2500" dirty="0">
                  <a:solidFill>
                    <a:srgbClr val="008000"/>
                  </a:solidFill>
                </a:rPr>
                <a:t>RRM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Hadronic transport (</a:t>
              </a:r>
              <a:r>
                <a:rPr lang="en-US" altLang="en-US" sz="2500" dirty="0">
                  <a:solidFill>
                    <a:srgbClr val="990099"/>
                  </a:solidFill>
                </a:rPr>
                <a:t>T &lt; T</a:t>
              </a:r>
              <a:r>
                <a:rPr lang="en-US" altLang="en-US" sz="2500" baseline="-25000" dirty="0">
                  <a:solidFill>
                    <a:srgbClr val="990099"/>
                  </a:solidFill>
                </a:rPr>
                <a:t>H</a:t>
              </a:r>
              <a:r>
                <a:rPr lang="en-US" altLang="en-US" sz="2500" dirty="0">
                  <a:solidFill>
                    <a:srgbClr val="990099"/>
                  </a:solidFill>
                </a:rPr>
                <a:t> ~ 160 MeV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7DDD01-F2AD-F00A-1FDC-4832D83E3749}"/>
                </a:ext>
              </a:extLst>
            </p:cNvPr>
            <p:cNvSpPr/>
            <p:nvPr/>
          </p:nvSpPr>
          <p:spPr>
            <a:xfrm>
              <a:off x="6096001" y="6492240"/>
              <a:ext cx="37185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en-US" sz="1600" b="1" dirty="0">
                  <a:solidFill>
                    <a:srgbClr val="009900"/>
                  </a:solidFill>
                  <a:latin typeface="+mn-lt"/>
                  <a:ea typeface="+mn-ea"/>
                  <a:cs typeface="Times New Roman (Hebrew)" charset="-79"/>
                </a:rPr>
                <a:t>[ Ke al ’18, He et al ‘20, Tang et al ‘24]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>
            <a:extLst>
              <a:ext uri="{FF2B5EF4-FFF2-40B4-BE49-F238E27FC236}">
                <a16:creationId xmlns:a16="http://schemas.microsoft.com/office/drawing/2014/main" id="{B23FA918-B589-A500-5C4E-493E8B38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298575"/>
            <a:ext cx="6111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CF8B90-04D0-E27D-D74B-A9F6D580848B}"/>
              </a:ext>
            </a:extLst>
          </p:cNvPr>
          <p:cNvSpPr txBox="1"/>
          <p:nvPr/>
        </p:nvSpPr>
        <p:spPr>
          <a:xfrm>
            <a:off x="7896542" y="1326117"/>
            <a:ext cx="1354455" cy="7386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600" i="1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 </a:t>
            </a:r>
            <a:r>
              <a:rPr lang="en-US" sz="2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en-US" sz="2600" i="1" dirty="0" err="1">
                <a:solidFill>
                  <a:schemeClr val="bg2"/>
                </a:solidFill>
                <a:latin typeface="Bell MT" panose="02020503060305020303" pitchFamily="18" charset="0"/>
                <a:ea typeface="Cambria Math" panose="02040503050406030204" pitchFamily="18" charset="0"/>
              </a:rPr>
              <a:t>f</a:t>
            </a:r>
            <a:r>
              <a:rPr lang="en-US" sz="2600" i="1" baseline="-25000" dirty="0" err="1">
                <a:solidFill>
                  <a:schemeClr val="bg2"/>
                </a:solidFill>
                <a:latin typeface="Bell MT" panose="02020503060305020303" pitchFamily="18" charset="0"/>
                <a:ea typeface="Cambria Math" panose="02040503050406030204" pitchFamily="18" charset="0"/>
              </a:rPr>
              <a:t>Q</a:t>
            </a:r>
            <a:r>
              <a:rPr lang="en-US" sz="2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</a:p>
          <a:p>
            <a:endParaRPr lang="en-US" sz="8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651" name="TextBox 19">
            <a:extLst>
              <a:ext uri="{FF2B5EF4-FFF2-40B4-BE49-F238E27FC236}">
                <a16:creationId xmlns:a16="http://schemas.microsoft.com/office/drawing/2014/main" id="{0088B608-BF77-92C3-A60E-11C21C1A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" y="3418763"/>
            <a:ext cx="95773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thermal relaxation time </a:t>
            </a:r>
            <a:r>
              <a:rPr lang="en-US" altLang="en-US" sz="24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4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400" i="1" dirty="0">
                <a:solidFill>
                  <a:srgbClr val="990099"/>
                </a:solidFill>
              </a:rPr>
              <a:t> = 1/</a:t>
            </a:r>
            <a:r>
              <a:rPr lang="en-US" altLang="en-US" sz="2400" i="1" dirty="0">
                <a:solidFill>
                  <a:srgbClr val="990099"/>
                </a:solidFill>
                <a:latin typeface="Symbol" panose="05050102010706020507" pitchFamily="18" charset="2"/>
              </a:rPr>
              <a:t>g , 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i="1" baseline="-25000" dirty="0">
                <a:solidFill>
                  <a:srgbClr val="990099"/>
                </a:solidFill>
              </a:rPr>
              <a:t>s </a:t>
            </a:r>
            <a:r>
              <a:rPr lang="en-US" altLang="en-US" sz="2400" i="1" dirty="0">
                <a:solidFill>
                  <a:srgbClr val="990099"/>
                </a:solidFill>
              </a:rPr>
              <a:t>= T/</a:t>
            </a:r>
            <a:r>
              <a:rPr lang="en-US" altLang="en-US" sz="2400" i="1" dirty="0">
                <a:solidFill>
                  <a:srgbClr val="990099"/>
                </a:solidFill>
                <a:latin typeface="Symbol" panose="05050102010706020507" pitchFamily="18" charset="2"/>
              </a:rPr>
              <a:t>g </a:t>
            </a:r>
            <a:r>
              <a:rPr lang="en-US" altLang="en-US" sz="2400" i="1" dirty="0">
                <a:solidFill>
                  <a:srgbClr val="990099"/>
                </a:solidFill>
              </a:rPr>
              <a:t>(0) </a:t>
            </a:r>
            <a:r>
              <a:rPr lang="en-US" altLang="en-US" sz="2400" i="1" dirty="0" err="1">
                <a:solidFill>
                  <a:srgbClr val="990099"/>
                </a:solidFill>
              </a:rPr>
              <a:t>m</a:t>
            </a:r>
            <a:r>
              <a:rPr lang="en-US" altLang="en-US" sz="24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4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400" i="1" dirty="0">
                <a:solidFill>
                  <a:srgbClr val="990099"/>
                </a:solidFill>
              </a:rPr>
              <a:t>  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Quantum effects in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="0" dirty="0">
                <a:solidFill>
                  <a:srgbClr val="0000CC"/>
                </a:solidFill>
              </a:rPr>
              <a:t>, </a:t>
            </a:r>
            <a:r>
              <a:rPr lang="en-US" altLang="en-US" sz="2400" dirty="0" err="1">
                <a:solidFill>
                  <a:srgbClr val="990099"/>
                </a:solidFill>
              </a:rPr>
              <a:t>D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p</a:t>
            </a:r>
            <a:r>
              <a:rPr lang="en-US" altLang="en-US" sz="2400" b="0" dirty="0">
                <a:solidFill>
                  <a:srgbClr val="0000CC"/>
                </a:solidFill>
              </a:rPr>
              <a:t> (spectral </a:t>
            </a:r>
            <a:r>
              <a:rPr lang="en-US" altLang="en-US" sz="2400" b="0" dirty="0" err="1">
                <a:solidFill>
                  <a:srgbClr val="0000CC"/>
                </a:solidFill>
              </a:rPr>
              <a:t>fcts</a:t>
            </a:r>
            <a:r>
              <a:rPr lang="en-US" altLang="en-US" sz="2400" b="0" dirty="0">
                <a:solidFill>
                  <a:srgbClr val="0000CC"/>
                </a:solidFill>
              </a:rPr>
              <a:t>.)  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sym typeface="Symbol" panose="05050102010706020507" pitchFamily="18" charset="2"/>
              </a:rPr>
              <a:t>Brownian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 particle in a </a:t>
            </a:r>
            <a:r>
              <a:rPr lang="en-US" altLang="en-US" sz="2400" dirty="0">
                <a:solidFill>
                  <a:srgbClr val="FF0066"/>
                </a:solidFill>
                <a:sym typeface="Symbol" panose="05050102010706020507" pitchFamily="18" charset="2"/>
              </a:rPr>
              <a:t>liquid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!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Initial conditions: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fit to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pp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spectra + shadowing</a:t>
            </a: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2954108-40D4-6966-0BBF-ED5A3B00F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75" y="38100"/>
            <a:ext cx="10034588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3.2 Heavy-Flavor Transport Equation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B7DEA37A-908E-B280-ABBC-A93ADD2A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95400"/>
            <a:ext cx="7330440" cy="777875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ACF96F0C-5A33-DD58-7490-40FDB424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7391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p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</a:rPr>
              <a:t>&gt;&gt; q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T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  </a:t>
            </a:r>
            <a:r>
              <a:rPr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dirty="0">
                <a:solidFill>
                  <a:srgbClr val="002060"/>
                </a:solidFill>
              </a:rPr>
              <a:t>Fokker-Planck:</a:t>
            </a: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E3A2F6FC-F863-1D72-CA4C-A6E5E91A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890" y="2377440"/>
            <a:ext cx="8616950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thermalization rate                    diffusion </a:t>
            </a:r>
            <a:r>
              <a:rPr lang="en-US" altLang="en-US" sz="2400" dirty="0" err="1">
                <a:solidFill>
                  <a:srgbClr val="0000CC"/>
                </a:solidFill>
              </a:rPr>
              <a:t>coeff</a:t>
            </a:r>
            <a:r>
              <a:rPr lang="en-US" altLang="en-US" sz="2400" dirty="0">
                <a:solidFill>
                  <a:srgbClr val="0000CC"/>
                </a:solidFill>
              </a:rPr>
              <a:t>.             radiation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                                                                                           </a:t>
            </a:r>
            <a:r>
              <a:rPr lang="en-US" altLang="en-US" sz="2400" b="0" dirty="0">
                <a:solidFill>
                  <a:srgbClr val="0000CC"/>
                </a:solidFill>
              </a:rPr>
              <a:t>(incl.</a:t>
            </a:r>
            <a:r>
              <a:rPr lang="en-US" altLang="en-US" sz="1200" b="0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</a:rPr>
              <a:t>LPM)</a:t>
            </a:r>
          </a:p>
        </p:txBody>
      </p:sp>
      <p:sp>
        <p:nvSpPr>
          <p:cNvPr id="27658" name="Oval 13">
            <a:extLst>
              <a:ext uri="{FF2B5EF4-FFF2-40B4-BE49-F238E27FC236}">
                <a16:creationId xmlns:a16="http://schemas.microsoft.com/office/drawing/2014/main" id="{9FF0A8E9-215D-D60C-145F-DC626C12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901700"/>
            <a:ext cx="1266825" cy="15890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59" name="Oval 14">
            <a:extLst>
              <a:ext uri="{FF2B5EF4-FFF2-40B4-BE49-F238E27FC236}">
                <a16:creationId xmlns:a16="http://schemas.microsoft.com/office/drawing/2014/main" id="{3228C749-221D-7BF7-6415-73FB5C54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946275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60" name="Line 15">
            <a:extLst>
              <a:ext uri="{FF2B5EF4-FFF2-40B4-BE49-F238E27FC236}">
                <a16:creationId xmlns:a16="http://schemas.microsoft.com/office/drawing/2014/main" id="{72995188-7944-918A-F1C4-F133F64F2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9663" y="990600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5CF397B7-393B-127C-40D8-F28088EA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419225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27662" name="Freeform 17">
            <a:extLst>
              <a:ext uri="{FF2B5EF4-FFF2-40B4-BE49-F238E27FC236}">
                <a16:creationId xmlns:a16="http://schemas.microsoft.com/office/drawing/2014/main" id="{F529E385-9653-3A1F-7621-BB1E22C2FBCD}"/>
              </a:ext>
            </a:extLst>
          </p:cNvPr>
          <p:cNvSpPr>
            <a:spLocks/>
          </p:cNvSpPr>
          <p:nvPr/>
        </p:nvSpPr>
        <p:spPr bwMode="auto">
          <a:xfrm>
            <a:off x="557213" y="1036638"/>
            <a:ext cx="838200" cy="990600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AutoShape 18">
            <a:extLst>
              <a:ext uri="{FF2B5EF4-FFF2-40B4-BE49-F238E27FC236}">
                <a16:creationId xmlns:a16="http://schemas.microsoft.com/office/drawing/2014/main" id="{C08CF36B-BCB3-8087-954D-DA3EC24FF878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3582988" y="2005013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64" name="AutoShape 19">
            <a:extLst>
              <a:ext uri="{FF2B5EF4-FFF2-40B4-BE49-F238E27FC236}">
                <a16:creationId xmlns:a16="http://schemas.microsoft.com/office/drawing/2014/main" id="{90D7FF3C-E523-9B46-7F18-3EACBC8016F3}"/>
              </a:ext>
            </a:extLst>
          </p:cNvPr>
          <p:cNvSpPr>
            <a:spLocks noChangeArrowheads="1"/>
          </p:cNvSpPr>
          <p:nvPr/>
        </p:nvSpPr>
        <p:spPr bwMode="auto">
          <a:xfrm rot="20575094">
            <a:off x="6243568" y="1935650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C7814-DDFC-5351-8B44-401033BBE6FF}"/>
              </a:ext>
            </a:extLst>
          </p:cNvPr>
          <p:cNvSpPr txBox="1"/>
          <p:nvPr/>
        </p:nvSpPr>
        <p:spPr>
          <a:xfrm>
            <a:off x="-45258" y="2799546"/>
            <a:ext cx="54621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90099"/>
                </a:solidFill>
                <a:ea typeface="+mn-ea"/>
                <a:cs typeface="Times New Roman (Hebrew)" charset="-79"/>
              </a:rPr>
              <a:t>g 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p = 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 d</a:t>
            </a:r>
            <a:r>
              <a:rPr lang="en-US" sz="24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3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 </a:t>
            </a:r>
            <a:r>
              <a:rPr lang="en-US" sz="24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w</a:t>
            </a:r>
            <a:r>
              <a:rPr lang="en-US" sz="2400" b="1" i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(</a:t>
            </a:r>
            <a:r>
              <a:rPr lang="en-US" sz="24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q,p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) q ~  |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T</a:t>
            </a:r>
            <a:r>
              <a:rPr lang="en-US" sz="2400" b="1" i="1" baseline="-25000" dirty="0">
                <a:solidFill>
                  <a:srgbClr val="FF0000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Qj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|</a:t>
            </a:r>
            <a:r>
              <a:rPr lang="en-US" sz="24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2 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(1-cos</a:t>
            </a:r>
            <a:r>
              <a:rPr lang="en-US" sz="2400" b="1" i="1" dirty="0">
                <a:solidFill>
                  <a:srgbClr val="990099"/>
                </a:solidFill>
                <a:ea typeface="+mn-ea"/>
                <a:cs typeface="Times New Roman (Hebrew)" charset="-79"/>
                <a:sym typeface="Symbol"/>
              </a:rPr>
              <a:t>q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) f </a:t>
            </a:r>
            <a:r>
              <a:rPr lang="en-US" sz="24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j</a:t>
            </a:r>
            <a:endParaRPr lang="en-US" sz="2400" b="1" i="1" baseline="30000" dirty="0">
              <a:solidFill>
                <a:srgbClr val="990099"/>
              </a:solidFill>
              <a:ea typeface="+mn-ea"/>
              <a:cs typeface="Times New Roman (Hebrew)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E22FB-1823-6C97-A3B0-2DEFF752E987}"/>
              </a:ext>
            </a:extLst>
          </p:cNvPr>
          <p:cNvSpPr txBox="1"/>
          <p:nvPr/>
        </p:nvSpPr>
        <p:spPr>
          <a:xfrm>
            <a:off x="5310319" y="2819400"/>
            <a:ext cx="28717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D</a:t>
            </a:r>
            <a:r>
              <a:rPr lang="en-US" sz="2400" b="1" i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p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 = 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 d</a:t>
            </a:r>
            <a:r>
              <a:rPr lang="en-US" sz="24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3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 </a:t>
            </a:r>
            <a:r>
              <a:rPr lang="en-US" sz="24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w</a:t>
            </a:r>
            <a:r>
              <a:rPr lang="en-US" sz="2400" b="1" i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(</a:t>
            </a:r>
            <a:r>
              <a:rPr lang="en-US" sz="24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q,p</a:t>
            </a:r>
            <a:r>
              <a:rPr lang="en-US" sz="24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) q</a:t>
            </a:r>
            <a:r>
              <a:rPr lang="en-US" sz="24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2</a:t>
            </a: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5F78C32E-3830-C52F-93F1-EF8D0BB45708}"/>
              </a:ext>
            </a:extLst>
          </p:cNvPr>
          <p:cNvSpPr>
            <a:spLocks noChangeArrowheads="1"/>
          </p:cNvSpPr>
          <p:nvPr/>
        </p:nvSpPr>
        <p:spPr bwMode="auto">
          <a:xfrm rot="20575094">
            <a:off x="8488928" y="1895009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6D300-C8A0-1379-57EA-BFF657F94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227" y="4198851"/>
            <a:ext cx="3471238" cy="263914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6D57A59F-CE88-7303-2131-4C55E522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0"/>
            <a:ext cx="68308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3.3 Hadronization of Heavy Quarks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DC6B93A-13A7-4318-B3DA-0472E52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01688"/>
            <a:ext cx="9505950" cy="59929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ea typeface="+mn-ea"/>
              </a:rPr>
              <a:t>Fragmentation 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</a:rPr>
              <a:t>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 c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  D, D*, D</a:t>
            </a:r>
            <a:r>
              <a:rPr lang="en-US" altLang="en-US" sz="2500" baseline="-250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, </a:t>
            </a:r>
            <a:r>
              <a:rPr lang="en-US" altLang="en-US" sz="2500" dirty="0" err="1">
                <a:solidFill>
                  <a:srgbClr val="010000"/>
                </a:solidFill>
                <a:latin typeface="Symbol" panose="05050102010706020507" pitchFamily="18" charset="2"/>
                <a:ea typeface="+mn-ea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, …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  <a:sym typeface="Symbol"/>
              </a:rPr>
              <a:t>   -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empirical fragmentation functions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D</a:t>
            </a:r>
            <a:r>
              <a:rPr lang="en-US" altLang="en-US" sz="2400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cH</a:t>
            </a:r>
            <a:r>
              <a:rPr lang="en-US" altLang="en-US" sz="2400" baseline="-400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400" dirty="0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(z)</a:t>
            </a:r>
            <a:endParaRPr lang="en-US" altLang="en-US" sz="2400" b="0" dirty="0">
              <a:solidFill>
                <a:srgbClr val="0000CC"/>
              </a:solidFill>
              <a:latin typeface="Times New Roman"/>
              <a:ea typeface="+mn-ea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   - universal in “vacuum”: </a:t>
            </a:r>
            <a:r>
              <a:rPr lang="en-US" altLang="en-US" sz="24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e</a:t>
            </a:r>
            <a:r>
              <a:rPr lang="en-US" altLang="en-US" sz="2400" baseline="300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+</a:t>
            </a:r>
            <a:r>
              <a:rPr lang="en-US" altLang="en-US" sz="24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e</a:t>
            </a:r>
            <a:r>
              <a:rPr lang="en-US" altLang="en-US" sz="2400" baseline="30000" dirty="0">
                <a:solidFill>
                  <a:srgbClr val="010000"/>
                </a:solidFill>
                <a:latin typeface="Symbol" panose="05050102010706020507" pitchFamily="18" charset="2"/>
                <a:ea typeface="+mn-ea"/>
                <a:cs typeface="Times New Roman"/>
              </a:rPr>
              <a:t>-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, </a:t>
            </a:r>
            <a:r>
              <a:rPr lang="en-US" altLang="en-US" sz="2400" dirty="0">
                <a:solidFill>
                  <a:schemeClr val="bg2"/>
                </a:solidFill>
                <a:latin typeface="Times New Roman"/>
                <a:ea typeface="+mn-ea"/>
                <a:cs typeface="Times New Roman"/>
              </a:rPr>
              <a:t>pp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 collisions (large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</a:rPr>
              <a:t>p</a:t>
            </a:r>
            <a:r>
              <a:rPr lang="en-US" altLang="en-US" sz="2400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</a:rPr>
              <a:t>T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ea typeface="+mn-ea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1000" b="0" dirty="0">
              <a:solidFill>
                <a:srgbClr val="000099"/>
              </a:solidFill>
              <a:latin typeface="Times New Roman"/>
              <a:ea typeface="+mn-ea"/>
              <a:cs typeface="Times New Roman"/>
            </a:endParaRPr>
          </a:p>
          <a:p>
            <a:pPr marL="274320" indent="-27432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</a:rPr>
              <a:t>Coalescence/Recombination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</a:rPr>
              <a:t>  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c + q (s)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   D (D</a:t>
            </a:r>
            <a:r>
              <a:rPr lang="en-US" altLang="en-US" sz="2500" baseline="-250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), D*,…  </a:t>
            </a:r>
            <a:r>
              <a:rPr lang="en-US" altLang="en-US" sz="25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  <a:sym typeface="Symbol"/>
              </a:rPr>
              <a:t>;  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 + q + q (s)    </a:t>
            </a:r>
            <a:r>
              <a:rPr lang="en-US" altLang="en-US" sz="2500" dirty="0" err="1">
                <a:solidFill>
                  <a:srgbClr val="010000"/>
                </a:solidFill>
                <a:latin typeface="Symbol" panose="05050102010706020507" pitchFamily="18" charset="2"/>
                <a:ea typeface="+mn-ea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 (</a:t>
            </a:r>
            <a:r>
              <a:rPr lang="en-US" altLang="en-US" sz="2500" baseline="-250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), …</a:t>
            </a:r>
          </a:p>
          <a:p>
            <a:pPr>
              <a:lnSpc>
                <a:spcPts val="4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  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- depends on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environment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 (surrounding anti-/quarks)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   -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test hadronization through “c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harm hadro-chemistry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   -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Resonance Recombination Model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400" b="0" dirty="0">
              <a:solidFill>
                <a:srgbClr val="0000CC"/>
              </a:solidFill>
              <a:latin typeface="Times New Roman"/>
              <a:ea typeface="+mn-ea"/>
              <a:cs typeface="Times New Roman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1600" b="0" dirty="0">
              <a:solidFill>
                <a:srgbClr val="000099"/>
              </a:solidFill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  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500" i="1" baseline="-25000" dirty="0" err="1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500" i="1" baseline="-25000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(s) </a:t>
            </a:r>
            <a:r>
              <a:rPr lang="en-US" altLang="en-US" sz="2500" i="1" dirty="0" err="1">
                <a:solidFill>
                  <a:srgbClr val="990099"/>
                </a:solidFill>
              </a:rPr>
              <a:t>v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rel</a:t>
            </a:r>
            <a:r>
              <a:rPr lang="en-US" altLang="en-US" sz="2500" i="1" dirty="0">
                <a:solidFill>
                  <a:srgbClr val="990099"/>
                </a:solidFill>
              </a:rPr>
              <a:t> ~ |</a:t>
            </a:r>
            <a:r>
              <a:rPr lang="en-US" altLang="en-US" sz="2500" i="1" dirty="0" err="1">
                <a:solidFill>
                  <a:srgbClr val="FF0000"/>
                </a:solidFill>
              </a:rPr>
              <a:t>T</a:t>
            </a:r>
            <a:r>
              <a:rPr lang="en-US" altLang="en-US" sz="2500" i="1" baseline="-25000" dirty="0" err="1">
                <a:solidFill>
                  <a:srgbClr val="FF0000"/>
                </a:solidFill>
              </a:rPr>
              <a:t>Qi</a:t>
            </a:r>
            <a:r>
              <a:rPr lang="en-US" altLang="en-US" sz="2500" i="1" dirty="0">
                <a:solidFill>
                  <a:srgbClr val="990099"/>
                </a:solidFill>
              </a:rPr>
              <a:t> |</a:t>
            </a:r>
            <a:r>
              <a:rPr lang="en-US" altLang="en-US" sz="2500" i="1" baseline="30000" dirty="0">
                <a:solidFill>
                  <a:srgbClr val="990099"/>
                </a:solidFill>
              </a:rPr>
              <a:t>2 </a:t>
            </a:r>
            <a:r>
              <a:rPr lang="en-US" altLang="en-US" sz="2500" b="0" dirty="0">
                <a:solidFill>
                  <a:srgbClr val="000099"/>
                </a:solidFill>
              </a:rPr>
              <a:t>:  </a:t>
            </a:r>
            <a:r>
              <a:rPr lang="en-US" altLang="en-US" sz="2400" b="0" dirty="0">
                <a:solidFill>
                  <a:srgbClr val="0000CC"/>
                </a:solidFill>
              </a:rPr>
              <a:t>resonant heavy-light amplitude </a:t>
            </a:r>
            <a:endParaRPr lang="en-US" altLang="en-US" sz="2400" b="0" dirty="0">
              <a:solidFill>
                <a:srgbClr val="0000CC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8916" name="Straight Arrow Connector 3">
            <a:extLst>
              <a:ext uri="{FF2B5EF4-FFF2-40B4-BE49-F238E27FC236}">
                <a16:creationId xmlns:a16="http://schemas.microsoft.com/office/drawing/2014/main" id="{18F2ECD3-2E38-9405-C51B-BB393D5002DB}"/>
              </a:ext>
            </a:extLst>
          </p:cNvPr>
          <p:cNvCxnSpPr>
            <a:cxnSpLocks/>
          </p:cNvCxnSpPr>
          <p:nvPr/>
        </p:nvCxnSpPr>
        <p:spPr bwMode="auto">
          <a:xfrm>
            <a:off x="4408488" y="1111250"/>
            <a:ext cx="1508125" cy="17463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Straight Arrow Connector 4">
            <a:extLst>
              <a:ext uri="{FF2B5EF4-FFF2-40B4-BE49-F238E27FC236}">
                <a16:creationId xmlns:a16="http://schemas.microsoft.com/office/drawing/2014/main" id="{31D39204-3E39-3DEC-9D2E-9E0E8487AC5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67150" y="1106488"/>
            <a:ext cx="661988" cy="3175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Arrow Connector 6">
            <a:extLst>
              <a:ext uri="{FF2B5EF4-FFF2-40B4-BE49-F238E27FC236}">
                <a16:creationId xmlns:a16="http://schemas.microsoft.com/office/drawing/2014/main" id="{87277CAA-709D-31B1-FE9E-70D4E61887C5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5375" y="798513"/>
            <a:ext cx="577850" cy="217487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23E471-26F7-4DDE-B7FC-A7AE18562F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4738" y="1189038"/>
            <a:ext cx="790575" cy="31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8920" name="Straight Arrow Connector 9">
            <a:extLst>
              <a:ext uri="{FF2B5EF4-FFF2-40B4-BE49-F238E27FC236}">
                <a16:creationId xmlns:a16="http://schemas.microsoft.com/office/drawing/2014/main" id="{71C35B3C-44E6-958B-E635-C82EA02A6F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81550" y="1266825"/>
            <a:ext cx="542925" cy="296863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1" name="3D Model 13" descr="Sphere">
            <a:extLst>
              <a:ext uri="{FF2B5EF4-FFF2-40B4-BE49-F238E27FC236}">
                <a16:creationId xmlns:a16="http://schemas.microsoft.com/office/drawing/2014/main" id="{C5869498-809A-95C9-B41A-EFEEBDAB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960438"/>
            <a:ext cx="4270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Explosion: 14 Points 16">
            <a:extLst>
              <a:ext uri="{FF2B5EF4-FFF2-40B4-BE49-F238E27FC236}">
                <a16:creationId xmlns:a16="http://schemas.microsoft.com/office/drawing/2014/main" id="{ED15F0C6-BF6B-3DA6-2484-811EB4A57826}"/>
              </a:ext>
            </a:extLst>
          </p:cNvPr>
          <p:cNvSpPr>
            <a:spLocks noChangeArrowheads="1"/>
          </p:cNvSpPr>
          <p:nvPr/>
        </p:nvSpPr>
        <p:spPr bwMode="auto">
          <a:xfrm rot="21097609">
            <a:off x="4621213" y="781050"/>
            <a:ext cx="427037" cy="608013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cxnSp>
        <p:nvCxnSpPr>
          <p:cNvPr id="38923" name="Straight Arrow Connector 26">
            <a:extLst>
              <a:ext uri="{FF2B5EF4-FFF2-40B4-BE49-F238E27FC236}">
                <a16:creationId xmlns:a16="http://schemas.microsoft.com/office/drawing/2014/main" id="{7CEE932B-AEE2-1D17-AE37-2CC6A64F2C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7825" y="3468688"/>
            <a:ext cx="571500" cy="635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Arrow Connector 27">
            <a:extLst>
              <a:ext uri="{FF2B5EF4-FFF2-40B4-BE49-F238E27FC236}">
                <a16:creationId xmlns:a16="http://schemas.microsoft.com/office/drawing/2014/main" id="{F5C02CE0-7BC8-7390-4F98-26C3DF64E20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0600" y="3471863"/>
            <a:ext cx="777875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Straight Arrow Connector 28">
            <a:extLst>
              <a:ext uri="{FF2B5EF4-FFF2-40B4-BE49-F238E27FC236}">
                <a16:creationId xmlns:a16="http://schemas.microsoft.com/office/drawing/2014/main" id="{2FB9176C-B1E9-FA94-60D1-EC911FFDCA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16525" y="3224213"/>
            <a:ext cx="842963" cy="2032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Straight Arrow Connector 30">
            <a:extLst>
              <a:ext uri="{FF2B5EF4-FFF2-40B4-BE49-F238E27FC236}">
                <a16:creationId xmlns:a16="http://schemas.microsoft.com/office/drawing/2014/main" id="{6152D014-B5DA-E5B5-7166-E0E60CE0868F}"/>
              </a:ext>
            </a:extLst>
          </p:cNvPr>
          <p:cNvCxnSpPr>
            <a:cxnSpLocks/>
          </p:cNvCxnSpPr>
          <p:nvPr/>
        </p:nvCxnSpPr>
        <p:spPr bwMode="auto">
          <a:xfrm flipH="1">
            <a:off x="5216525" y="3519488"/>
            <a:ext cx="812800" cy="171450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7" name="3D Model 35" descr="Sphere">
            <a:extLst>
              <a:ext uri="{FF2B5EF4-FFF2-40B4-BE49-F238E27FC236}">
                <a16:creationId xmlns:a16="http://schemas.microsoft.com/office/drawing/2014/main" id="{0ED5AFFF-2580-91E5-696C-1F908896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206750"/>
            <a:ext cx="457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Arrow: Right 34">
            <a:extLst>
              <a:ext uri="{FF2B5EF4-FFF2-40B4-BE49-F238E27FC236}">
                <a16:creationId xmlns:a16="http://schemas.microsoft.com/office/drawing/2014/main" id="{CCAE520C-4540-1C48-B14F-FC7C68B3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1030288"/>
            <a:ext cx="420687" cy="269875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38929" name="Arrow: Right 38">
            <a:extLst>
              <a:ext uri="{FF2B5EF4-FFF2-40B4-BE49-F238E27FC236}">
                <a16:creationId xmlns:a16="http://schemas.microsoft.com/office/drawing/2014/main" id="{A4708DC8-CB1D-2079-4574-BFB7530B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3263900"/>
            <a:ext cx="639762" cy="366713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38930" name="Text Box 13">
            <a:extLst>
              <a:ext uri="{FF2B5EF4-FFF2-40B4-BE49-F238E27FC236}">
                <a16:creationId xmlns:a16="http://schemas.microsoft.com/office/drawing/2014/main" id="{7093D052-6706-86DD-47E9-7AB6E77B6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80" y="3112549"/>
            <a:ext cx="158678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[Hwa et al ‘03, </a:t>
            </a:r>
          </a:p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 Fries et al ‘03, </a:t>
            </a:r>
          </a:p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 Greco et al ’03]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DBA4EB1-B669-AA43-2027-7CC3FA4E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4"/>
          <a:stretch>
            <a:fillRect/>
          </a:stretch>
        </p:blipFill>
        <p:spPr bwMode="auto">
          <a:xfrm>
            <a:off x="685800" y="5535950"/>
            <a:ext cx="5257800" cy="7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022900EE-E189-F7AF-12E2-BB1BD107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55675" r="3511"/>
          <a:stretch>
            <a:fillRect/>
          </a:stretch>
        </p:blipFill>
        <p:spPr bwMode="auto">
          <a:xfrm>
            <a:off x="5886856" y="5628570"/>
            <a:ext cx="3879850" cy="57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A4782C0-2655-87B1-4082-482AA21D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33" y="5292195"/>
            <a:ext cx="173316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Ravagli+RR</a:t>
            </a:r>
            <a:r>
              <a:rPr lang="en-US" altLang="en-US" sz="1600" dirty="0">
                <a:solidFill>
                  <a:srgbClr val="009900"/>
                </a:solidFill>
              </a:rPr>
              <a:t> ’07]</a:t>
            </a:r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6FA4EB-03A3-3E53-D6A7-8D1BD5025C6B}"/>
              </a:ext>
            </a:extLst>
          </p:cNvPr>
          <p:cNvGrpSpPr/>
          <p:nvPr/>
        </p:nvGrpSpPr>
        <p:grpSpPr>
          <a:xfrm>
            <a:off x="6324602" y="619913"/>
            <a:ext cx="3873500" cy="3161912"/>
            <a:chOff x="6324602" y="619913"/>
            <a:chExt cx="3873500" cy="3161912"/>
          </a:xfrm>
        </p:grpSpPr>
        <p:sp>
          <p:nvSpPr>
            <p:cNvPr id="43012" name="Text Box 13">
              <a:extLst>
                <a:ext uri="{FF2B5EF4-FFF2-40B4-BE49-F238E27FC236}">
                  <a16:creationId xmlns:a16="http://schemas.microsoft.com/office/drawing/2014/main" id="{78088E66-165E-3A18-9914-D7D2135FF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655" y="722005"/>
              <a:ext cx="12955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[ALICE ‘21]</a:t>
              </a:r>
            </a:p>
          </p:txBody>
        </p:sp>
        <p:pic>
          <p:nvPicPr>
            <p:cNvPr id="43014" name="Picture 12">
              <a:extLst>
                <a:ext uri="{FF2B5EF4-FFF2-40B4-BE49-F238E27FC236}">
                  <a16:creationId xmlns:a16="http://schemas.microsoft.com/office/drawing/2014/main" id="{BB0667A8-6E37-766D-CB9F-40A190E98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455" y="1041400"/>
              <a:ext cx="3184525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0B825B07-E1B3-D635-D165-179F16C5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6934" y="619913"/>
              <a:ext cx="15624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Previously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8C697C-0155-2D23-8A5B-3527BE959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2" y="3304771"/>
              <a:ext cx="38735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 </a:t>
              </a:r>
              <a:r>
                <a:rPr kumimoji="1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near </a:t>
              </a:r>
              <a:r>
                <a:rPr kumimoji="1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T</a:t>
              </a:r>
              <a:r>
                <a:rPr kumimoji="1" lang="en-US" altLang="en-US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c</a:t>
              </a:r>
              <a:r>
                <a:rPr kumimoji="1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:</a:t>
              </a:r>
              <a:r>
                <a:rPr kumimoji="1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  <a:sym typeface="Symbol" panose="05050102010706020507" pitchFamily="18" charset="2"/>
                </a:rPr>
                <a:t> 1.5 ≤ </a:t>
              </a:r>
              <a:r>
                <a:rPr kumimoji="1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Lucida Calligraphy" panose="03010101010101010101" pitchFamily="66" charset="0"/>
                  <a:cs typeface="Times New Roman (Hebrew)"/>
                </a:rPr>
                <a:t>D</a:t>
              </a:r>
              <a:r>
                <a:rPr kumimoji="1" lang="en-US" altLang="en-US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s</a:t>
              </a:r>
              <a:r>
                <a:rPr kumimoji="1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(2</a:t>
              </a:r>
              <a:r>
                <a:rPr kumimoji="1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Symbol" panose="05050102010706020507" pitchFamily="18" charset="2"/>
                  <a:cs typeface="Times New Roman (Hebrew)"/>
                </a:rPr>
                <a:t>p</a:t>
              </a:r>
              <a:r>
                <a:rPr kumimoji="1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T) </a:t>
              </a:r>
              <a:r>
                <a:rPr lang="en-US" altLang="en-US" sz="2200" dirty="0">
                  <a:solidFill>
                    <a:srgbClr val="990099"/>
                  </a:solidFill>
                </a:rPr>
                <a:t>≤ 4.5</a:t>
              </a:r>
              <a:r>
                <a:rPr kumimoji="1" lang="en-US" altLang="en-US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 </a:t>
              </a:r>
              <a:endParaRPr kumimoji="1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4200184-2300-2F3F-355D-2DC6820C3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883920"/>
            <a:ext cx="5753898" cy="1993179"/>
          </a:xfrm>
          <a:prstGeom prst="rect">
            <a:avLst/>
          </a:prstGeom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8E1F2FC9-EA5A-A6CD-72B5-4EC5599C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626" y="0"/>
            <a:ext cx="58657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u="sng" dirty="0">
                <a:solidFill>
                  <a:srgbClr val="010000"/>
                </a:solidFill>
              </a:rPr>
              <a:t>3.4 </a:t>
            </a: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D-Meson Data at the </a:t>
            </a: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LHC</a:t>
            </a:r>
          </a:p>
        </p:txBody>
      </p:sp>
      <p:sp>
        <p:nvSpPr>
          <p:cNvPr id="43018" name="TextBox 6">
            <a:extLst>
              <a:ext uri="{FF2B5EF4-FFF2-40B4-BE49-F238E27FC236}">
                <a16:creationId xmlns:a16="http://schemas.microsoft.com/office/drawing/2014/main" id="{A73E7F6B-EB88-69FA-F175-F31186D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47" y="5970058"/>
            <a:ext cx="4701095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</a:rPr>
              <a:t>Scattering rate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/>
              </a:rPr>
              <a:t>~ 1 GeV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</a:rPr>
              <a:t> 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  <a:sym typeface="Symbol" panose="05050102010706020507" pitchFamily="18" charset="2"/>
              </a:rPr>
              <a:t>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 (Hebrew)"/>
                <a:sym typeface="Symbol" panose="05050102010706020507" pitchFamily="18" charset="2"/>
              </a:rPr>
              <a:t>liquid!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  <a:sym typeface="Symbol" panose="05050102010706020507" pitchFamily="18" charset="2"/>
              </a:rPr>
              <a:t>Remnants of confining force!</a:t>
            </a:r>
            <a:endParaRPr kumimoji="1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cs typeface="Times New Roman (Hebrew)"/>
            </a:endParaRPr>
          </a:p>
        </p:txBody>
      </p:sp>
      <p:sp>
        <p:nvSpPr>
          <p:cNvPr id="43015" name="TextBox 6">
            <a:extLst>
              <a:ext uri="{FF2B5EF4-FFF2-40B4-BE49-F238E27FC236}">
                <a16:creationId xmlns:a16="http://schemas.microsoft.com/office/drawing/2014/main" id="{27CDC44C-A52C-5BA0-0E21-485CBC94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" y="5166088"/>
            <a:ext cx="49528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“Flow bump” in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R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AA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+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large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v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2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300" dirty="0">
                <a:solidFill>
                  <a:srgbClr val="990099"/>
                </a:solidFill>
                <a:sym typeface="Symbol" panose="05050102010706020507" pitchFamily="18" charset="2"/>
              </a:rPr>
              <a:t>   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sym typeface="Symbol" panose="05050102010706020507" pitchFamily="18" charset="2"/>
              </a:rPr>
              <a:t>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 panose="05050102010706020507" pitchFamily="18" charset="2"/>
              </a:rPr>
              <a:t> s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trong coupling near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T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c </a:t>
            </a:r>
            <a:endParaRPr kumimoji="1" lang="en-US" altLang="en-US" sz="23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E407814C-EE31-88AC-DDE3-1FA5F427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5277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99"/>
                </a:solidFill>
              </a:rPr>
              <a:t>     </a:t>
            </a:r>
            <a:r>
              <a:rPr lang="en-US" altLang="en-US" sz="2400" dirty="0" err="1">
                <a:solidFill>
                  <a:srgbClr val="000099"/>
                </a:solidFill>
              </a:rPr>
              <a:t>Semicentral</a:t>
            </a:r>
            <a:r>
              <a:rPr lang="en-US" altLang="en-US" sz="2400" dirty="0">
                <a:solidFill>
                  <a:srgbClr val="000099"/>
                </a:solidFill>
              </a:rPr>
              <a:t>               Central  Pb-Pb</a:t>
            </a: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EBCC24-6BC9-E0CD-A46E-F035D39996A0}"/>
              </a:ext>
            </a:extLst>
          </p:cNvPr>
          <p:cNvSpPr/>
          <p:nvPr/>
        </p:nvSpPr>
        <p:spPr bwMode="auto">
          <a:xfrm>
            <a:off x="7732280" y="2955171"/>
            <a:ext cx="1905000" cy="372229"/>
          </a:xfrm>
          <a:prstGeom prst="ellipse">
            <a:avLst/>
          </a:pr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2F25D-EA26-A38F-B16B-5B6A226A9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5" b="1"/>
          <a:stretch/>
        </p:blipFill>
        <p:spPr>
          <a:xfrm>
            <a:off x="40274" y="2830700"/>
            <a:ext cx="5730606" cy="2112327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1742CFBD-4B0F-8050-94FD-07CBC39B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160" y="4949431"/>
            <a:ext cx="213231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[Krishna, Fu et al ’25]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684594-7C9F-A287-FDE1-B6667A2918CD}"/>
              </a:ext>
            </a:extLst>
          </p:cNvPr>
          <p:cNvSpPr/>
          <p:nvPr/>
        </p:nvSpPr>
        <p:spPr bwMode="auto">
          <a:xfrm>
            <a:off x="7764608" y="2054626"/>
            <a:ext cx="1905000" cy="372229"/>
          </a:xfrm>
          <a:prstGeom prst="ellipse">
            <a:avLst/>
          </a:pr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81C3B6-85CC-DC7C-C7C1-FE72B73EA072}"/>
              </a:ext>
            </a:extLst>
          </p:cNvPr>
          <p:cNvGrpSpPr/>
          <p:nvPr/>
        </p:nvGrpSpPr>
        <p:grpSpPr>
          <a:xfrm>
            <a:off x="6220279" y="3840481"/>
            <a:ext cx="3316404" cy="2919003"/>
            <a:chOff x="6220279" y="3840481"/>
            <a:chExt cx="3316404" cy="29190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86ED22-3D11-4D53-AF13-6E25A24DB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0279" y="3840481"/>
              <a:ext cx="3316404" cy="24935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2F183-7060-79B9-7141-CF8D6CB2DD1B}"/>
                </a:ext>
              </a:extLst>
            </p:cNvPr>
            <p:cNvSpPr txBox="1"/>
            <p:nvPr/>
          </p:nvSpPr>
          <p:spPr>
            <a:xfrm>
              <a:off x="6724072" y="6313208"/>
              <a:ext cx="2526654" cy="446276"/>
            </a:xfrm>
            <a:prstGeom prst="rect">
              <a:avLst/>
            </a:prstGeom>
            <a:solidFill>
              <a:srgbClr val="FF6600">
                <a:alpha val="11000"/>
              </a:srgbClr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cs typeface="Times New Roman (Hebrew)"/>
                </a:rPr>
                <a:t>Now: </a:t>
              </a:r>
              <a:r>
                <a:rPr kumimoji="1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cs typeface="Times New Roman (Hebrew)"/>
                </a:rPr>
                <a:t>D</a:t>
              </a:r>
              <a:r>
                <a:rPr kumimoji="1" lang="en-US" altLang="en-US" sz="23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s</a:t>
              </a:r>
              <a:r>
                <a:rPr kumimoji="1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 (2</a:t>
              </a:r>
              <a:r>
                <a:rPr kumimoji="1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cs typeface="Times New Roman (Hebrew)"/>
                </a:rPr>
                <a:t>p</a:t>
              </a:r>
              <a:r>
                <a:rPr kumimoji="1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rPr>
                <a:t>T) ≤ 2</a:t>
              </a:r>
              <a:endParaRPr lang="en-US" sz="2300" dirty="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561F-7659-1010-C40D-68EA010A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FAC4D3-A6CC-6CEB-1A03-962FB298CF9C}"/>
              </a:ext>
            </a:extLst>
          </p:cNvPr>
          <p:cNvSpPr/>
          <p:nvPr/>
        </p:nvSpPr>
        <p:spPr bwMode="auto">
          <a:xfrm>
            <a:off x="228600" y="4447310"/>
            <a:ext cx="5756564" cy="146511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DDEF90D7-8663-2191-4D53-6129FFE4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60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QCD Matter, Heavy Quarks + HEFTY</a:t>
            </a:r>
            <a:endParaRPr kumimoji="1" lang="en-US" altLang="he-IL" sz="22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 Flavor in Equilibrium Matter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Lattice QCD + Thermodynamic T-Matrix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 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Spectral Functions + Transport Coefficients</a:t>
            </a:r>
            <a:endParaRPr kumimoji="1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Open Heavy Flavor in HICs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Brownian Motion + Hadronization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Charm Observables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Quarkonia in </a:t>
            </a:r>
            <a:r>
              <a:rPr lang="en-US" altLang="he-IL" u="sng" dirty="0">
                <a:solidFill>
                  <a:srgbClr val="010000"/>
                </a:solidFill>
              </a:rPr>
              <a:t>HICs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Rates + Transport Approach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Bottomonia in Hydrodynamics 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0101B8CE-2285-D24D-4580-496ACA4A6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136126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5">
            <a:extLst>
              <a:ext uri="{FF2B5EF4-FFF2-40B4-BE49-F238E27FC236}">
                <a16:creationId xmlns:a16="http://schemas.microsoft.com/office/drawing/2014/main" id="{A455D4F5-3802-7A37-7E33-FAD3ABB2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34A5F0C-3B22-D763-4C0F-4B536B3DB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4925"/>
            <a:ext cx="99060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4.1 Quarkonium Transport in URHICs</a:t>
            </a:r>
            <a:endParaRPr lang="en-US" altLang="en-US" sz="3400" dirty="0">
              <a:solidFill>
                <a:srgbClr val="003366"/>
              </a:solidFill>
            </a:endParaRP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7407FEA9-0BFF-3522-D6F7-3CF78EA045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50000">
                <a:srgbClr val="BA0066"/>
              </a:gs>
              <a:gs pos="88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Times New Roman (Hebrew)" charset="-79"/>
            </a:endParaRP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656666FD-75DF-6D6D-42A7-DA5D083D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21336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0AF55D-3EF3-09BA-C1AE-EF0199FFAEE0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6089" name="TextBox 17">
            <a:extLst>
              <a:ext uri="{FF2B5EF4-FFF2-40B4-BE49-F238E27FC236}">
                <a16:creationId xmlns:a16="http://schemas.microsoft.com/office/drawing/2014/main" id="{31BF4D07-71CC-F59B-A762-6C74038D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122872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46090" name="TextBox 18">
            <a:extLst>
              <a:ext uri="{FF2B5EF4-FFF2-40B4-BE49-F238E27FC236}">
                <a16:creationId xmlns:a16="http://schemas.microsoft.com/office/drawing/2014/main" id="{098451EB-B58B-D1DF-6B11-922FE46E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sp>
        <p:nvSpPr>
          <p:cNvPr id="46091" name="Text Box 42">
            <a:extLst>
              <a:ext uri="{FF2B5EF4-FFF2-40B4-BE49-F238E27FC236}">
                <a16:creationId xmlns:a16="http://schemas.microsoft.com/office/drawing/2014/main" id="{2E0B3BFF-8C9F-F47E-B243-D6AB248F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03963"/>
            <a:ext cx="967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[Satz et al, Capella et al, Spieles et al, PBM et al, Thews et al, Grandchamp et al, Ko et al, Zhuang et al, Zhao et al,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 Chaudhuri, Gossiaux et al, Young et al, Ferreiro et al, Strickland et al, Brambilla et al, …] </a:t>
            </a:r>
          </a:p>
        </p:txBody>
      </p:sp>
      <p:sp>
        <p:nvSpPr>
          <p:cNvPr id="46092" name="Freeform 23">
            <a:extLst>
              <a:ext uri="{FF2B5EF4-FFF2-40B4-BE49-F238E27FC236}">
                <a16:creationId xmlns:a16="http://schemas.microsoft.com/office/drawing/2014/main" id="{216531DE-6E89-371E-DB61-EEC0D3F119F3}"/>
              </a:ext>
            </a:extLst>
          </p:cNvPr>
          <p:cNvSpPr>
            <a:spLocks/>
          </p:cNvSpPr>
          <p:nvPr/>
        </p:nvSpPr>
        <p:spPr bwMode="auto">
          <a:xfrm>
            <a:off x="531813" y="2455863"/>
            <a:ext cx="9075737" cy="260350"/>
          </a:xfrm>
          <a:custGeom>
            <a:avLst/>
            <a:gdLst>
              <a:gd name="T0" fmla="*/ 0 w 9075761"/>
              <a:gd name="T1" fmla="*/ 367692 h 259307"/>
              <a:gd name="T2" fmla="*/ 545823 w 9075761"/>
              <a:gd name="T3" fmla="*/ 348338 h 259307"/>
              <a:gd name="T4" fmla="*/ 1118855 w 9075761"/>
              <a:gd name="T5" fmla="*/ 251582 h 259307"/>
              <a:gd name="T6" fmla="*/ 1691974 w 9075761"/>
              <a:gd name="T7" fmla="*/ 309640 h 259307"/>
              <a:gd name="T8" fmla="*/ 2210415 w 9075761"/>
              <a:gd name="T9" fmla="*/ 77414 h 259307"/>
              <a:gd name="T10" fmla="*/ 2415131 w 9075761"/>
              <a:gd name="T11" fmla="*/ 251582 h 259307"/>
              <a:gd name="T12" fmla="*/ 2660704 w 9075761"/>
              <a:gd name="T13" fmla="*/ 193523 h 259307"/>
              <a:gd name="T14" fmla="*/ 3001811 w 9075761"/>
              <a:gd name="T15" fmla="*/ 58060 h 259307"/>
              <a:gd name="T16" fmla="*/ 3165584 w 9075761"/>
              <a:gd name="T17" fmla="*/ 193523 h 259307"/>
              <a:gd name="T18" fmla="*/ 3465748 w 9075761"/>
              <a:gd name="T19" fmla="*/ 251582 h 259307"/>
              <a:gd name="T20" fmla="*/ 3670377 w 9075761"/>
              <a:gd name="T21" fmla="*/ 174171 h 259307"/>
              <a:gd name="T22" fmla="*/ 4066076 w 9075761"/>
              <a:gd name="T23" fmla="*/ 193523 h 259307"/>
              <a:gd name="T24" fmla="*/ 4420830 w 9075761"/>
              <a:gd name="T25" fmla="*/ 19351 h 259307"/>
              <a:gd name="T26" fmla="*/ 4775585 w 9075761"/>
              <a:gd name="T27" fmla="*/ 96761 h 259307"/>
              <a:gd name="T28" fmla="*/ 5253170 w 9075761"/>
              <a:gd name="T29" fmla="*/ 251582 h 259307"/>
              <a:gd name="T30" fmla="*/ 5457886 w 9075761"/>
              <a:gd name="T31" fmla="*/ 135464 h 259307"/>
              <a:gd name="T32" fmla="*/ 5798993 w 9075761"/>
              <a:gd name="T33" fmla="*/ 116114 h 259307"/>
              <a:gd name="T34" fmla="*/ 5962679 w 9075761"/>
              <a:gd name="T35" fmla="*/ 251582 h 259307"/>
              <a:gd name="T36" fmla="*/ 6590389 w 9075761"/>
              <a:gd name="T37" fmla="*/ 251582 h 259307"/>
              <a:gd name="T38" fmla="*/ 7177069 w 9075761"/>
              <a:gd name="T39" fmla="*/ 193523 h 259307"/>
              <a:gd name="T40" fmla="*/ 9073673 w 9075761"/>
              <a:gd name="T41" fmla="*/ 0 h 259307"/>
              <a:gd name="T42" fmla="*/ 9073673 w 9075761"/>
              <a:gd name="T43" fmla="*/ 0 h 2593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075761" h="259307">
                <a:moveTo>
                  <a:pt x="0" y="259307"/>
                </a:moveTo>
                <a:lnTo>
                  <a:pt x="545910" y="245660"/>
                </a:lnTo>
                <a:lnTo>
                  <a:pt x="1119116" y="177421"/>
                </a:lnTo>
                <a:lnTo>
                  <a:pt x="1692322" y="218364"/>
                </a:lnTo>
                <a:lnTo>
                  <a:pt x="2210937" y="54591"/>
                </a:lnTo>
                <a:lnTo>
                  <a:pt x="2415653" y="177421"/>
                </a:lnTo>
                <a:lnTo>
                  <a:pt x="2661313" y="136478"/>
                </a:lnTo>
                <a:lnTo>
                  <a:pt x="3002507" y="40943"/>
                </a:lnTo>
                <a:lnTo>
                  <a:pt x="3166280" y="136478"/>
                </a:lnTo>
                <a:lnTo>
                  <a:pt x="3466531" y="177421"/>
                </a:lnTo>
                <a:lnTo>
                  <a:pt x="3671247" y="122830"/>
                </a:lnTo>
                <a:lnTo>
                  <a:pt x="4067033" y="136478"/>
                </a:lnTo>
                <a:lnTo>
                  <a:pt x="4421874" y="13648"/>
                </a:lnTo>
                <a:lnTo>
                  <a:pt x="4776716" y="68239"/>
                </a:lnTo>
                <a:lnTo>
                  <a:pt x="5254388" y="177421"/>
                </a:lnTo>
                <a:lnTo>
                  <a:pt x="5459104" y="95534"/>
                </a:lnTo>
                <a:lnTo>
                  <a:pt x="5800298" y="81887"/>
                </a:lnTo>
                <a:lnTo>
                  <a:pt x="5964071" y="177421"/>
                </a:lnTo>
                <a:lnTo>
                  <a:pt x="6591868" y="177421"/>
                </a:lnTo>
                <a:lnTo>
                  <a:pt x="7178722" y="136478"/>
                </a:lnTo>
                <a:lnTo>
                  <a:pt x="9075761" y="0"/>
                </a:ln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27">
            <a:extLst>
              <a:ext uri="{FF2B5EF4-FFF2-40B4-BE49-F238E27FC236}">
                <a16:creationId xmlns:a16="http://schemas.microsoft.com/office/drawing/2014/main" id="{099B3DEC-3A16-39B5-EA4A-FD14FD4AF0EB}"/>
              </a:ext>
            </a:extLst>
          </p:cNvPr>
          <p:cNvSpPr>
            <a:spLocks/>
          </p:cNvSpPr>
          <p:nvPr/>
        </p:nvSpPr>
        <p:spPr bwMode="auto">
          <a:xfrm>
            <a:off x="504825" y="2497138"/>
            <a:ext cx="9075738" cy="450850"/>
          </a:xfrm>
          <a:custGeom>
            <a:avLst/>
            <a:gdLst>
              <a:gd name="T0" fmla="*/ 0 w 9048466"/>
              <a:gd name="T1" fmla="*/ 269204 h 450376"/>
              <a:gd name="T2" fmla="*/ 907086 w 9048466"/>
              <a:gd name="T3" fmla="*/ 239289 h 450376"/>
              <a:gd name="T4" fmla="*/ 1689669 w 9048466"/>
              <a:gd name="T5" fmla="*/ 314071 h 450376"/>
              <a:gd name="T6" fmla="*/ 2543397 w 9048466"/>
              <a:gd name="T7" fmla="*/ 269204 h 450376"/>
              <a:gd name="T8" fmla="*/ 3094765 w 9048466"/>
              <a:gd name="T9" fmla="*/ 388848 h 450376"/>
              <a:gd name="T10" fmla="*/ 3806204 w 9048466"/>
              <a:gd name="T11" fmla="*/ 284158 h 450376"/>
              <a:gd name="T12" fmla="*/ 4464275 w 9048466"/>
              <a:gd name="T13" fmla="*/ 314071 h 450376"/>
              <a:gd name="T14" fmla="*/ 4873357 w 9048466"/>
              <a:gd name="T15" fmla="*/ 134602 h 450376"/>
              <a:gd name="T16" fmla="*/ 5727085 w 9048466"/>
              <a:gd name="T17" fmla="*/ 179468 h 450376"/>
              <a:gd name="T18" fmla="*/ 5993875 w 9048466"/>
              <a:gd name="T19" fmla="*/ 418758 h 450376"/>
              <a:gd name="T20" fmla="*/ 6545241 w 9048466"/>
              <a:gd name="T21" fmla="*/ 493540 h 450376"/>
              <a:gd name="T22" fmla="*/ 7061030 w 9048466"/>
              <a:gd name="T23" fmla="*/ 314071 h 450376"/>
              <a:gd name="T24" fmla="*/ 7576820 w 9048466"/>
              <a:gd name="T25" fmla="*/ 194425 h 450376"/>
              <a:gd name="T26" fmla="*/ 8715129 w 9048466"/>
              <a:gd name="T27" fmla="*/ 194425 h 450376"/>
              <a:gd name="T28" fmla="*/ 11792106 w 9048466"/>
              <a:gd name="T29" fmla="*/ 0 h 450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48466" h="450376">
                <a:moveTo>
                  <a:pt x="0" y="245660"/>
                </a:moveTo>
                <a:lnTo>
                  <a:pt x="696036" y="218364"/>
                </a:lnTo>
                <a:lnTo>
                  <a:pt x="1296537" y="286603"/>
                </a:lnTo>
                <a:lnTo>
                  <a:pt x="1951630" y="245660"/>
                </a:lnTo>
                <a:lnTo>
                  <a:pt x="2374711" y="354842"/>
                </a:lnTo>
                <a:lnTo>
                  <a:pt x="2920621" y="259308"/>
                </a:lnTo>
                <a:lnTo>
                  <a:pt x="3425588" y="286603"/>
                </a:lnTo>
                <a:lnTo>
                  <a:pt x="3739487" y="122830"/>
                </a:lnTo>
                <a:lnTo>
                  <a:pt x="4394579" y="163773"/>
                </a:lnTo>
                <a:lnTo>
                  <a:pt x="4599296" y="382138"/>
                </a:lnTo>
                <a:lnTo>
                  <a:pt x="5022376" y="450376"/>
                </a:lnTo>
                <a:lnTo>
                  <a:pt x="5418161" y="286603"/>
                </a:lnTo>
                <a:lnTo>
                  <a:pt x="5813946" y="177421"/>
                </a:lnTo>
                <a:lnTo>
                  <a:pt x="6687403" y="177421"/>
                </a:lnTo>
                <a:lnTo>
                  <a:pt x="9048466" y="0"/>
                </a:lnTo>
              </a:path>
            </a:pathLst>
          </a:custGeom>
          <a:noFill/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5">
            <a:extLst>
              <a:ext uri="{FF2B5EF4-FFF2-40B4-BE49-F238E27FC236}">
                <a16:creationId xmlns:a16="http://schemas.microsoft.com/office/drawing/2014/main" id="{41A3706B-BF6B-4455-E123-4D3559C6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2809875"/>
            <a:ext cx="4127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CCFF"/>
                </a:solidFill>
              </a:rPr>
              <a:t>c</a:t>
            </a: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2CA47445-4F87-0EA3-71A4-2D54DD74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616200"/>
            <a:ext cx="331788" cy="463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400" dirty="0">
                <a:solidFill>
                  <a:srgbClr val="00CCFF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4D95B-99A8-84D0-45C9-05919E1DA29D}"/>
              </a:ext>
            </a:extLst>
          </p:cNvPr>
          <p:cNvSpPr txBox="1"/>
          <p:nvPr/>
        </p:nvSpPr>
        <p:spPr>
          <a:xfrm>
            <a:off x="1301750" y="1260475"/>
            <a:ext cx="182245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fireball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A1A874-AC5D-4FE9-773D-CAC5976AE221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2820988"/>
            <a:ext cx="9310687" cy="1751012"/>
            <a:chOff x="404813" y="2820988"/>
            <a:chExt cx="9310687" cy="1751012"/>
          </a:xfrm>
        </p:grpSpPr>
        <p:sp>
          <p:nvSpPr>
            <p:cNvPr id="46111" name="Down Arrow 1">
              <a:extLst>
                <a:ext uri="{FF2B5EF4-FFF2-40B4-BE49-F238E27FC236}">
                  <a16:creationId xmlns:a16="http://schemas.microsoft.com/office/drawing/2014/main" id="{1BD21AC4-DB6D-B0DC-4E40-A5B5A9268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2820988"/>
              <a:ext cx="814387" cy="1065212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333399">
                <a:alpha val="4039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2" name="Down Arrow 19">
              <a:extLst>
                <a:ext uri="{FF2B5EF4-FFF2-40B4-BE49-F238E27FC236}">
                  <a16:creationId xmlns:a16="http://schemas.microsoft.com/office/drawing/2014/main" id="{C67FC478-17F3-0F65-9600-96B95E4E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5" y="2988860"/>
              <a:ext cx="1362075" cy="11243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CC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3" name="Down Arrow 21">
              <a:extLst>
                <a:ext uri="{FF2B5EF4-FFF2-40B4-BE49-F238E27FC236}">
                  <a16:creationId xmlns:a16="http://schemas.microsoft.com/office/drawing/2014/main" id="{060306FE-7B6D-01E3-96E2-ABB87189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11690"/>
              <a:ext cx="914400" cy="106978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4" name="Down Arrow 23">
              <a:extLst>
                <a:ext uri="{FF2B5EF4-FFF2-40B4-BE49-F238E27FC236}">
                  <a16:creationId xmlns:a16="http://schemas.microsoft.com/office/drawing/2014/main" id="{C4FA71F1-B7B1-5BEF-4997-AA3868232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3200400"/>
              <a:ext cx="16383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5" name="Down Arrow 24">
              <a:extLst>
                <a:ext uri="{FF2B5EF4-FFF2-40B4-BE49-F238E27FC236}">
                  <a16:creationId xmlns:a16="http://schemas.microsoft.com/office/drawing/2014/main" id="{C9F5763A-213C-0D96-97D8-8C4FC16CB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3505200"/>
              <a:ext cx="14859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5050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6" name="Down Arrow 25">
              <a:extLst>
                <a:ext uri="{FF2B5EF4-FFF2-40B4-BE49-F238E27FC236}">
                  <a16:creationId xmlns:a16="http://schemas.microsoft.com/office/drawing/2014/main" id="{70D8D03E-474B-B587-A400-8A4F8109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345810"/>
              <a:ext cx="990600" cy="1087437"/>
            </a:xfrm>
            <a:prstGeom prst="downArrow">
              <a:avLst>
                <a:gd name="adj1" fmla="val 50000"/>
                <a:gd name="adj2" fmla="val 49994"/>
              </a:avLst>
            </a:prstGeom>
            <a:solidFill>
              <a:srgbClr val="FF0066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AA15D6-25B8-D19E-A15A-A64FD8A4E138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4038600"/>
            <a:ext cx="10044113" cy="1895475"/>
            <a:chOff x="-76200" y="4038600"/>
            <a:chExt cx="10044113" cy="1895475"/>
          </a:xfrm>
        </p:grpSpPr>
        <p:sp>
          <p:nvSpPr>
            <p:cNvPr id="46099" name="Text Box 5">
              <a:extLst>
                <a:ext uri="{FF2B5EF4-FFF2-40B4-BE49-F238E27FC236}">
                  <a16:creationId xmlns:a16="http://schemas.microsoft.com/office/drawing/2014/main" id="{3B09E792-4447-E9A1-0AE8-27D7E5A35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200" y="4038600"/>
              <a:ext cx="2438400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production +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evolution of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cc</a:t>
              </a:r>
              <a:r>
                <a:rPr lang="en-US" altLang="en-US" sz="2500" b="0">
                  <a:solidFill>
                    <a:srgbClr val="000099"/>
                  </a:solidFill>
                </a:rPr>
                <a:t> wave pack.</a:t>
              </a:r>
            </a:p>
          </p:txBody>
        </p:sp>
        <p:sp>
          <p:nvSpPr>
            <p:cNvPr id="46100" name="Text Box 5">
              <a:extLst>
                <a:ext uri="{FF2B5EF4-FFF2-40B4-BE49-F238E27FC236}">
                  <a16:creationId xmlns:a16="http://schemas.microsoft.com/office/drawing/2014/main" id="{FB337533-2D18-1BE9-E892-AEE822621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025" y="4392613"/>
              <a:ext cx="1550988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FF0066"/>
                  </a:solidFill>
                </a:rPr>
                <a:t>~ </a:t>
              </a:r>
              <a:r>
                <a:rPr lang="en-US" altLang="en-US" sz="250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pc</a:t>
              </a:r>
              <a:r>
                <a:rPr lang="en-US" altLang="en-US" sz="2500">
                  <a:solidFill>
                    <a:srgbClr val="FF5050"/>
                  </a:solidFill>
                </a:rPr>
                <a:t>:</a:t>
              </a:r>
              <a:endParaRPr lang="en-US" altLang="en-US" sz="2500" baseline="-25000">
                <a:solidFill>
                  <a:srgbClr val="FF5050"/>
                </a:solidFill>
              </a:endParaRP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and </a:t>
              </a: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rgbClr val="FF0066"/>
                  </a:solidFill>
                </a:rPr>
                <a:t>hadronize</a:t>
              </a:r>
            </a:p>
          </p:txBody>
        </p:sp>
        <p:sp>
          <p:nvSpPr>
            <p:cNvPr id="46101" name="Text Box 5">
              <a:extLst>
                <a:ext uri="{FF2B5EF4-FFF2-40B4-BE49-F238E27FC236}">
                  <a16:creationId xmlns:a16="http://schemas.microsoft.com/office/drawing/2014/main" id="{9199F73F-D8E2-436A-81AD-B403EFF9D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113" y="4572000"/>
              <a:ext cx="1447800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hadronic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kinetics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9900FF"/>
                  </a:solidFill>
                  <a:latin typeface="Symbol" panose="05050102010706020507" pitchFamily="18" charset="2"/>
                </a:rPr>
                <a:t>   </a:t>
              </a:r>
            </a:p>
          </p:txBody>
        </p:sp>
        <p:sp>
          <p:nvSpPr>
            <p:cNvPr id="46102" name="Text Box 5">
              <a:extLst>
                <a:ext uri="{FF2B5EF4-FFF2-40B4-BE49-F238E27FC236}">
                  <a16:creationId xmlns:a16="http://schemas.microsoft.com/office/drawing/2014/main" id="{CE88A508-84CE-F307-D662-1E72C7801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4191000"/>
              <a:ext cx="11795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~ </a:t>
              </a:r>
              <a:r>
                <a:rPr lang="en-US" altLang="en-US" sz="2500">
                  <a:solidFill>
                    <a:srgbClr val="FF0000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FF0000"/>
                  </a:solidFill>
                </a:rPr>
                <a:t>melt</a:t>
              </a:r>
              <a:r>
                <a:rPr lang="en-US" altLang="en-US" sz="2500">
                  <a:solidFill>
                    <a:srgbClr val="6600CC"/>
                  </a:solidFill>
                </a:rPr>
                <a:t>: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en-US" sz="2500" b="0">
                  <a:solidFill>
                    <a:srgbClr val="6600CC"/>
                  </a:solidFill>
                </a:rPr>
                <a:t> can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  form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FA7CEF-7696-6A91-2A63-65DE2CB6D4F6}"/>
                </a:ext>
              </a:extLst>
            </p:cNvPr>
            <p:cNvSpPr txBox="1"/>
            <p:nvPr/>
          </p:nvSpPr>
          <p:spPr bwMode="auto">
            <a:xfrm>
              <a:off x="44450" y="5410200"/>
              <a:ext cx="8326438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t</a:t>
              </a:r>
              <a:r>
                <a:rPr lang="en-US" b="1" baseline="-250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form</a:t>
              </a:r>
              <a:r>
                <a:rPr lang="en-US" b="1" dirty="0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~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1fm/c </a:t>
              </a:r>
              <a:r>
                <a:rPr lang="en-US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 </a:t>
              </a:r>
              <a:r>
                <a:rPr lang="en-US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</a:t>
              </a:r>
              <a:r>
                <a:rPr lang="en-US" b="1" dirty="0" err="1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t</a:t>
              </a:r>
              <a:r>
                <a:rPr lang="en-US" b="1" baseline="-25000" dirty="0" err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c</a:t>
              </a:r>
              <a:r>
                <a:rPr lang="en-US" b="1" baseline="30000" dirty="0" err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eq</a:t>
              </a:r>
              <a:r>
                <a:rPr lang="en-US" b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~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3</a:t>
              </a:r>
              <a:r>
                <a:rPr lang="en-US" sz="260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fm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/c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                  </a:t>
              </a:r>
              <a:r>
                <a:rPr lang="en-US" b="1" dirty="0" err="1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t</a:t>
              </a:r>
              <a:r>
                <a:rPr lang="en-US" sz="2600" b="1" baseline="-25000" dirty="0" err="1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y</a:t>
              </a:r>
              <a:r>
                <a:rPr lang="en-US" sz="2600" b="1" baseline="30000" dirty="0" err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eq</a:t>
              </a:r>
              <a:r>
                <a:rPr lang="en-US" sz="2600" b="1" baseline="300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 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~ 1/</a:t>
              </a:r>
              <a:r>
                <a:rPr lang="en-US" sz="8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a typeface="+mn-ea"/>
                  <a:cs typeface="Times New Roman (Hebrew)" charset="-79"/>
                </a:rPr>
                <a:t>G</a:t>
              </a:r>
              <a:r>
                <a:rPr lang="en-US" sz="2600" b="1" baseline="-25000" dirty="0" err="1">
                  <a:solidFill>
                    <a:srgbClr val="FF0000"/>
                  </a:solidFill>
                  <a:ea typeface="+mn-ea"/>
                  <a:cs typeface="Times New Roman (Hebrew)" charset="-79"/>
                </a:rPr>
                <a:t>y</a:t>
              </a:r>
              <a:r>
                <a:rPr lang="en-US" sz="2600" b="1" dirty="0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                 </a:t>
              </a:r>
            </a:p>
          </p:txBody>
        </p:sp>
        <p:sp>
          <p:nvSpPr>
            <p:cNvPr id="46104" name="Text Box 5">
              <a:extLst>
                <a:ext uri="{FF2B5EF4-FFF2-40B4-BE49-F238E27FC236}">
                  <a16:creationId xmlns:a16="http://schemas.microsoft.com/office/drawing/2014/main" id="{60600EFD-69DE-A548-7F00-7D4976B31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813" y="4279900"/>
              <a:ext cx="13081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QGP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kinetics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c+c</a:t>
              </a:r>
              <a:r>
                <a:rPr lang="en-US" altLang="en-US" sz="16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↔</a:t>
              </a:r>
              <a:r>
                <a:rPr lang="en-US" altLang="en-US" sz="20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E7876C-6747-1D25-EF4E-3373D24BFA60}"/>
                </a:ext>
              </a:extLst>
            </p:cNvPr>
            <p:cNvSpPr txBox="1"/>
            <p:nvPr/>
          </p:nvSpPr>
          <p:spPr bwMode="auto">
            <a:xfrm>
              <a:off x="5562600" y="4824413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ea typeface="+mn-ea"/>
                  <a:cs typeface="Times New Roman (Hebrew)" charset="-79"/>
                </a:rPr>
                <a:t>-</a:t>
              </a:r>
            </a:p>
          </p:txBody>
        </p:sp>
        <p:grpSp>
          <p:nvGrpSpPr>
            <p:cNvPr id="46106" name="Group 2">
              <a:extLst>
                <a:ext uri="{FF2B5EF4-FFF2-40B4-BE49-F238E27FC236}">
                  <a16:creationId xmlns:a16="http://schemas.microsoft.com/office/drawing/2014/main" id="{2464CDDD-3FDD-64CB-3E7E-B4A4A96FA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25" y="4087813"/>
              <a:ext cx="3222625" cy="1246187"/>
              <a:chOff x="174625" y="4087813"/>
              <a:chExt cx="3222625" cy="1246187"/>
            </a:xfrm>
          </p:grpSpPr>
          <p:sp>
            <p:nvSpPr>
              <p:cNvPr id="46109" name="Text Box 5">
                <a:extLst>
                  <a:ext uri="{FF2B5EF4-FFF2-40B4-BE49-F238E27FC236}">
                    <a16:creationId xmlns:a16="http://schemas.microsoft.com/office/drawing/2014/main" id="{69B857E8-573D-1BE3-7BDA-3E1EF2FC4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87813"/>
                <a:ext cx="1339850" cy="124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 typeface="Monotype Sorts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c-quark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diffusion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 in QGP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7214CB-B30B-33EF-BECA-D390160EDBAD}"/>
                  </a:ext>
                </a:extLst>
              </p:cNvPr>
              <p:cNvSpPr txBox="1"/>
              <p:nvPr/>
            </p:nvSpPr>
            <p:spPr>
              <a:xfrm>
                <a:off x="174625" y="4648200"/>
                <a:ext cx="304800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/>
                    </a:solidFill>
                    <a:latin typeface="+mn-lt"/>
                    <a:ea typeface="+mn-ea"/>
                    <a:cs typeface="Times New Roman (Hebrew)" charset="-79"/>
                  </a:rPr>
                  <a:t>-</a:t>
                </a:r>
              </a:p>
            </p:txBody>
          </p:sp>
        </p:grpSp>
        <p:cxnSp>
          <p:nvCxnSpPr>
            <p:cNvPr id="46107" name="Straight Arrow Connector 7">
              <a:extLst>
                <a:ext uri="{FF2B5EF4-FFF2-40B4-BE49-F238E27FC236}">
                  <a16:creationId xmlns:a16="http://schemas.microsoft.com/office/drawing/2014/main" id="{304FBC26-2406-020E-15DA-D45B7E8330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715000"/>
              <a:ext cx="2232025" cy="0"/>
            </a:xfrm>
            <a:prstGeom prst="straightConnector1">
              <a:avLst/>
            </a:prstGeom>
            <a:noFill/>
            <a:ln w="31750" algn="ctr">
              <a:solidFill>
                <a:srgbClr val="8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6FBFB9-976B-7DEB-1567-D0D68C7BE55D}"/>
                </a:ext>
              </a:extLst>
            </p:cNvPr>
            <p:cNvSpPr txBox="1"/>
            <p:nvPr/>
          </p:nvSpPr>
          <p:spPr bwMode="auto">
            <a:xfrm>
              <a:off x="7758113" y="4572000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ea typeface="+mn-ea"/>
                  <a:cs typeface="Times New Roman (Hebrew)" charset="-79"/>
                </a:rPr>
                <a:t>-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64D249-7D13-A45C-830B-2CCD3C838D6F}"/>
              </a:ext>
            </a:extLst>
          </p:cNvPr>
          <p:cNvSpPr/>
          <p:nvPr/>
        </p:nvSpPr>
        <p:spPr bwMode="auto">
          <a:xfrm>
            <a:off x="69448" y="3478321"/>
            <a:ext cx="9618562" cy="96069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Symbol" pitchFamily="18" charset="2"/>
              <a:cs typeface="Times New Roman (Hebrew)" charset="-79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4.2 Quarkonium Reaction Rates in sQGP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46683" y="4833781"/>
            <a:ext cx="9209124" cy="977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Integrations over (broad) in-medium spectral functions </a:t>
            </a:r>
            <a:r>
              <a:rPr lang="en-US" sz="2600" b="1" i="1" dirty="0" err="1">
                <a:solidFill>
                  <a:srgbClr val="FF6600"/>
                </a:solidFill>
                <a:ea typeface="+mn-ea"/>
                <a:cs typeface="Times New Roman (Hebrew)" charset="-79"/>
                <a:sym typeface="Symbol"/>
              </a:rPr>
              <a:t>r</a:t>
            </a:r>
            <a:r>
              <a:rPr lang="en-US" sz="2400" b="1" i="1" baseline="-25000" dirty="0" err="1">
                <a:solidFill>
                  <a:srgbClr val="FF6600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Q,i</a:t>
            </a:r>
            <a:endParaRPr lang="en-US" sz="2400" b="1" i="1" baseline="-25000" dirty="0">
              <a:solidFill>
                <a:srgbClr val="FF6600"/>
              </a:solidFill>
              <a:latin typeface="Times New Roman"/>
              <a:ea typeface="+mn-ea"/>
              <a:cs typeface="Times New Roman (Hebrew)" charset="-79"/>
              <a:sym typeface="Symbol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Structure effects: interference factor </a:t>
            </a: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1-exp(</a:t>
            </a:r>
            <a:r>
              <a:rPr kumimoji="1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i</a:t>
            </a:r>
            <a:r>
              <a:rPr kumimoji="1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k</a:t>
            </a:r>
            <a:r>
              <a:rPr kumimoji="1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</a:t>
            </a:r>
            <a:r>
              <a:rPr kumimoji="1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r</a:t>
            </a: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) </a:t>
            </a: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ensures 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ea typeface="+mn-ea"/>
                <a:cs typeface="Times New Roman (Hebrew)" charset="-79"/>
                <a:sym typeface="Symbol"/>
              </a:rPr>
              <a:t>G</a:t>
            </a:r>
            <a:r>
              <a:rPr kumimoji="1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Times New Roman (Hebrew)" charset="-79"/>
                <a:sym typeface="Symbol"/>
              </a:rPr>
              <a:t>Q 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(r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0) 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 0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D6D27-09B1-4A05-AC89-9C08677E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6" y="6246373"/>
            <a:ext cx="194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[Wu et al, JHEP07]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75E3706-88E0-C6F4-003A-5E488FB1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0" t="33864" r="-23" b="51268"/>
          <a:stretch/>
        </p:blipFill>
        <p:spPr bwMode="auto">
          <a:xfrm>
            <a:off x="275664" y="782320"/>
            <a:ext cx="3390751" cy="186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29CA-FFD7-D740-3098-80E7AFDB7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772331"/>
            <a:ext cx="2514600" cy="2229949"/>
          </a:xfrm>
          <a:prstGeom prst="rect">
            <a:avLst/>
          </a:prstGeom>
        </p:spPr>
      </p:pic>
      <p:sp>
        <p:nvSpPr>
          <p:cNvPr id="7" name="Oval 68">
            <a:extLst>
              <a:ext uri="{FF2B5EF4-FFF2-40B4-BE49-F238E27FC236}">
                <a16:creationId xmlns:a16="http://schemas.microsoft.com/office/drawing/2014/main" id="{DD35BBBB-D50F-4102-BD34-6D2BF8E9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68" y="985166"/>
            <a:ext cx="470534" cy="46263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5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C3D72-C1D3-32FE-03AE-464625E11ABF}"/>
              </a:ext>
            </a:extLst>
          </p:cNvPr>
          <p:cNvSpPr txBox="1"/>
          <p:nvPr/>
        </p:nvSpPr>
        <p:spPr>
          <a:xfrm>
            <a:off x="1788748" y="959484"/>
            <a:ext cx="497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</a:t>
            </a:r>
          </a:p>
        </p:txBody>
      </p:sp>
      <p:sp>
        <p:nvSpPr>
          <p:cNvPr id="13" name="Oval 68">
            <a:extLst>
              <a:ext uri="{FF2B5EF4-FFF2-40B4-BE49-F238E27FC236}">
                <a16:creationId xmlns:a16="http://schemas.microsoft.com/office/drawing/2014/main" id="{51E63E3C-674F-4556-DA81-F9A98A7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68" y="1930682"/>
            <a:ext cx="470534" cy="46263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5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1FD5-F707-E6B6-90F1-C4B7E983E0B3}"/>
              </a:ext>
            </a:extLst>
          </p:cNvPr>
          <p:cNvSpPr txBox="1"/>
          <p:nvPr/>
        </p:nvSpPr>
        <p:spPr>
          <a:xfrm>
            <a:off x="1788748" y="1905000"/>
            <a:ext cx="497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7BA973-2A44-2BDD-D95A-39236D7406E6}"/>
              </a:ext>
            </a:extLst>
          </p:cNvPr>
          <p:cNvSpPr txBox="1"/>
          <p:nvPr/>
        </p:nvSpPr>
        <p:spPr>
          <a:xfrm>
            <a:off x="3657600" y="1519535"/>
            <a:ext cx="25322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Im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T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QQ 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  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Im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400" b="1" dirty="0">
                <a:solidFill>
                  <a:srgbClr val="990099"/>
                </a:solidFill>
                <a:ea typeface="+mn-ea"/>
                <a:cs typeface="Times New Roman (Hebrew)" charset="-79"/>
                <a:sym typeface="Symbol"/>
              </a:rPr>
              <a:t>S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Q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820F9-9B4A-2AB4-4747-6D8964CA6EBE}"/>
              </a:ext>
            </a:extLst>
          </p:cNvPr>
          <p:cNvCxnSpPr>
            <a:cxnSpLocks/>
          </p:cNvCxnSpPr>
          <p:nvPr/>
        </p:nvCxnSpPr>
        <p:spPr bwMode="auto">
          <a:xfrm>
            <a:off x="2011680" y="1402080"/>
            <a:ext cx="9572" cy="56727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C00CC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A32469E-6DBB-DFFF-A67D-9273D8007AB6}"/>
              </a:ext>
            </a:extLst>
          </p:cNvPr>
          <p:cNvSpPr txBox="1"/>
          <p:nvPr/>
        </p:nvSpPr>
        <p:spPr>
          <a:xfrm>
            <a:off x="2372340" y="3667293"/>
            <a:ext cx="45857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sz="2400" i="1" baseline="30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p'</a:t>
            </a:r>
            <a:r>
              <a:rPr lang="en-US" sz="2400" b="1" i="1" dirty="0">
                <a:solidFill>
                  <a:srgbClr val="FF6600"/>
                </a:solidFill>
                <a:cs typeface="Arial" panose="020B0604020202020204" pitchFamily="34" charset="0"/>
              </a:rPr>
              <a:t>r</a:t>
            </a:r>
            <a:r>
              <a:rPr lang="en-US" sz="2400" b="1" i="1" baseline="-2500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Q</a:t>
            </a:r>
            <a:r>
              <a:rPr lang="en-US" sz="24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sz="2400" i="1" baseline="30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q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cs typeface="Arial" panose="020B0604020202020204" pitchFamily="34" charset="0"/>
              </a:rPr>
              <a:t>r</a:t>
            </a:r>
            <a:r>
              <a:rPr lang="en-US" sz="2400" b="1" i="1" baseline="-25000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d</a:t>
            </a:r>
            <a:r>
              <a:rPr lang="en-US" sz="2400" i="1" baseline="30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q' </a:t>
            </a:r>
            <a:r>
              <a:rPr lang="en-US" sz="2400" b="1" i="1" dirty="0" err="1">
                <a:solidFill>
                  <a:srgbClr val="FF6600"/>
                </a:solidFill>
                <a:cs typeface="Arial" panose="020B0604020202020204" pitchFamily="34" charset="0"/>
              </a:rPr>
              <a:t>r</a:t>
            </a:r>
            <a:r>
              <a:rPr lang="en-US" sz="2400" b="1" i="1" baseline="-25000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(1-f</a:t>
            </a:r>
            <a:r>
              <a:rPr lang="en-US" sz="2400" i="1" baseline="-25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')</a:t>
            </a:r>
            <a:endParaRPr lang="en-US" sz="24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D593354-9F06-4485-619B-CB4201C86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45" y="3659845"/>
            <a:ext cx="573646" cy="5777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21B743-37F3-5A19-D854-71CA97DF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503" y="3632337"/>
            <a:ext cx="1777285" cy="7457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B658EA-6F05-5EA9-BABA-0BA64563A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659" y="3559962"/>
            <a:ext cx="1313645" cy="784698"/>
          </a:xfrm>
          <a:prstGeom prst="rect">
            <a:avLst/>
          </a:prstGeom>
          <a:noFill/>
          <a:ln w="15875"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7F9563-8161-DB64-23E9-CA6F4A894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733" y="3574396"/>
            <a:ext cx="283530" cy="6960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A40CC21-CFC7-EB79-4371-6BEA62E1E6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83" y="3595643"/>
            <a:ext cx="2050429" cy="7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92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4192"/>
          <a:stretch>
            <a:fillRect/>
          </a:stretch>
        </p:blipFill>
        <p:spPr bwMode="auto">
          <a:xfrm>
            <a:off x="2133600" y="708105"/>
            <a:ext cx="5203825" cy="34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275"/>
            <a:ext cx="6883400" cy="635000"/>
          </a:xfrm>
        </p:spPr>
        <p:txBody>
          <a:bodyPr/>
          <a:lstStyle/>
          <a:p>
            <a:r>
              <a:rPr lang="en-US" altLang="en-US" sz="3500" dirty="0">
                <a:solidFill>
                  <a:schemeClr val="bg2"/>
                </a:solidFill>
              </a:rPr>
              <a:t>QCD Matter: Open Questions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76200" y="4462552"/>
            <a:ext cx="9753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Transport properties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+ their emergence from the underlying interaction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Spectral functions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degrees of freedom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Mechanisms for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converting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quarks + gluons into hadrons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Role of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quantum effects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the strongly-coupled QGP</a:t>
            </a:r>
          </a:p>
        </p:txBody>
      </p:sp>
      <p:sp>
        <p:nvSpPr>
          <p:cNvPr id="23564" name="TextBox 1"/>
          <p:cNvSpPr txBox="1">
            <a:spLocks noChangeArrowheads="1"/>
          </p:cNvSpPr>
          <p:nvPr/>
        </p:nvSpPr>
        <p:spPr bwMode="auto">
          <a:xfrm>
            <a:off x="4254301" y="3876285"/>
            <a:ext cx="485171" cy="274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m</a:t>
            </a:r>
            <a:r>
              <a:rPr kumimoji="1" lang="en-US" altLang="en-US" sz="21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B</a:t>
            </a:r>
            <a:endParaRPr kumimoji="1" lang="en-US" altLang="en-US" sz="2100" b="1" i="0" u="none" strike="noStrike" kern="1200" cap="none" spc="0" normalizeH="0" baseline="-2500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6792" y="843016"/>
            <a:ext cx="3908097" cy="2809712"/>
            <a:chOff x="4406659" y="790252"/>
            <a:chExt cx="4765712" cy="3468099"/>
          </a:xfrm>
        </p:grpSpPr>
        <p:sp>
          <p:nvSpPr>
            <p:cNvPr id="2" name="Down Arrow 1"/>
            <p:cNvSpPr/>
            <p:nvPr/>
          </p:nvSpPr>
          <p:spPr bwMode="auto">
            <a:xfrm>
              <a:off x="4430163" y="790252"/>
              <a:ext cx="463473" cy="2265917"/>
            </a:xfrm>
            <a:prstGeom prst="downArrow">
              <a:avLst/>
            </a:prstGeom>
            <a:solidFill>
              <a:schemeClr val="bg2">
                <a:lumMod val="25000"/>
                <a:lumOff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23567" name="Oval 2"/>
            <p:cNvSpPr>
              <a:spLocks noChangeArrowheads="1"/>
            </p:cNvSpPr>
            <p:nvPr/>
          </p:nvSpPr>
          <p:spPr bwMode="auto">
            <a:xfrm>
              <a:off x="7318786" y="3835756"/>
              <a:ext cx="1853585" cy="406566"/>
            </a:xfrm>
            <a:prstGeom prst="ellipse">
              <a:avLst/>
            </a:prstGeom>
            <a:solidFill>
              <a:schemeClr val="accent1">
                <a:alpha val="9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23568" name="Oval 98"/>
            <p:cNvSpPr>
              <a:spLocks noChangeArrowheads="1"/>
            </p:cNvSpPr>
            <p:nvPr/>
          </p:nvSpPr>
          <p:spPr bwMode="auto">
            <a:xfrm>
              <a:off x="6400800" y="2895600"/>
              <a:ext cx="1779623" cy="773997"/>
            </a:xfrm>
            <a:prstGeom prst="ellipse">
              <a:avLst/>
            </a:prstGeom>
            <a:solidFill>
              <a:srgbClr val="FFA3FF">
                <a:alpha val="9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3792858" y="1780477"/>
              <a:ext cx="1627586" cy="399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/>
                  <a:cs typeface="Times New Roman (Hebrew)"/>
                </a:rPr>
                <a:t>early universe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7145" y="3821470"/>
              <a:ext cx="1578196" cy="436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/>
                  <a:cs typeface="Times New Roman (Hebrew)"/>
                </a:rPr>
                <a:t>neutron stars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77216" y="3056169"/>
              <a:ext cx="1557175" cy="455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Times New Roman"/>
                  <a:cs typeface="Times New Roman (Hebrew)"/>
                </a:rPr>
                <a:t>NS mergers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9924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9634-041D-9248-10C8-0EF8502E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D6C6AFD-1A36-20E0-6F8F-D2AAAD98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4.3 Bottomonium Reaction Rates in sQGP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28261-0073-1E5A-41BA-B476A97D4832}"/>
              </a:ext>
            </a:extLst>
          </p:cNvPr>
          <p:cNvSpPr txBox="1"/>
          <p:nvPr/>
        </p:nvSpPr>
        <p:spPr>
          <a:xfrm>
            <a:off x="914400" y="5471399"/>
            <a:ext cx="7900304" cy="9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Importance of binding energy</a:t>
            </a:r>
            <a:r>
              <a:rPr kumimoji="1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+</a:t>
            </a:r>
            <a:r>
              <a:rPr kumimoji="1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structure effects for break up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Numerically large (up to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GeV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for excited states)</a:t>
            </a:r>
            <a:endParaRPr kumimoji="1" lang="en-US" sz="2400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81C42276-F04A-7339-2B4D-7718B035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04" y="6231992"/>
            <a:ext cx="13562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[Wu et al ’25]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C555B-B951-17B9-C102-FF396369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871"/>
            <a:ext cx="9906000" cy="4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100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>
            <a:extLst>
              <a:ext uri="{FF2B5EF4-FFF2-40B4-BE49-F238E27FC236}">
                <a16:creationId xmlns:a16="http://schemas.microsoft.com/office/drawing/2014/main" id="{EDDB105B-1E19-70F0-50B0-A0761FA8A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993313" cy="6080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4.4 Kinetic Approach in Hydrodynamics</a:t>
            </a:r>
          </a:p>
        </p:txBody>
      </p:sp>
      <p:sp>
        <p:nvSpPr>
          <p:cNvPr id="42013" name="Oval 14">
            <a:extLst>
              <a:ext uri="{FF2B5EF4-FFF2-40B4-BE49-F238E27FC236}">
                <a16:creationId xmlns:a16="http://schemas.microsoft.com/office/drawing/2014/main" id="{EFF8FD0E-AAA8-3D9F-C3D2-3E67E1D77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114" y="835240"/>
            <a:ext cx="2236210" cy="2213314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42014" name="Line 15">
            <a:extLst>
              <a:ext uri="{FF2B5EF4-FFF2-40B4-BE49-F238E27FC236}">
                <a16:creationId xmlns:a16="http://schemas.microsoft.com/office/drawing/2014/main" id="{74D7D693-7347-08F9-EB2D-7B5173C54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3260" y="1564805"/>
            <a:ext cx="727735" cy="1357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16">
            <a:extLst>
              <a:ext uri="{FF2B5EF4-FFF2-40B4-BE49-F238E27FC236}">
                <a16:creationId xmlns:a16="http://schemas.microsoft.com/office/drawing/2014/main" id="{BF48ED32-621F-24E6-B941-41076590B9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5209" y="659564"/>
            <a:ext cx="674731" cy="90976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17">
            <a:extLst>
              <a:ext uri="{FF2B5EF4-FFF2-40B4-BE49-F238E27FC236}">
                <a16:creationId xmlns:a16="http://schemas.microsoft.com/office/drawing/2014/main" id="{56B326AC-C679-3D80-9CE5-BDE9B6777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4692" y="1591962"/>
            <a:ext cx="709112" cy="3168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18">
            <a:extLst>
              <a:ext uri="{FF2B5EF4-FFF2-40B4-BE49-F238E27FC236}">
                <a16:creationId xmlns:a16="http://schemas.microsoft.com/office/drawing/2014/main" id="{A0564144-5F29-42A3-5744-56BF4C40EE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8102" y="1210252"/>
            <a:ext cx="1040031" cy="42848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Oval 19">
            <a:extLst>
              <a:ext uri="{FF2B5EF4-FFF2-40B4-BE49-F238E27FC236}">
                <a16:creationId xmlns:a16="http://schemas.microsoft.com/office/drawing/2014/main" id="{7CB8B41D-04ED-1821-8865-DF9A9D2F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335" y="1504456"/>
            <a:ext cx="197692" cy="2066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>
              <a:solidFill>
                <a:srgbClr val="000066"/>
              </a:solidFill>
            </a:endParaRPr>
          </a:p>
        </p:txBody>
      </p:sp>
      <p:sp>
        <p:nvSpPr>
          <p:cNvPr id="42019" name="Line 20">
            <a:extLst>
              <a:ext uri="{FF2B5EF4-FFF2-40B4-BE49-F238E27FC236}">
                <a16:creationId xmlns:a16="http://schemas.microsoft.com/office/drawing/2014/main" id="{0711AE8F-986D-B777-4363-7DF0A84F4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0704" y="695774"/>
            <a:ext cx="257859" cy="3681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21">
            <a:extLst>
              <a:ext uri="{FF2B5EF4-FFF2-40B4-BE49-F238E27FC236}">
                <a16:creationId xmlns:a16="http://schemas.microsoft.com/office/drawing/2014/main" id="{DBB9ACF8-1500-85A4-9719-ED75F9A3AF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11" y="1247972"/>
            <a:ext cx="366616" cy="160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Text Box 22">
            <a:extLst>
              <a:ext uri="{FF2B5EF4-FFF2-40B4-BE49-F238E27FC236}">
                <a16:creationId xmlns:a16="http://schemas.microsoft.com/office/drawing/2014/main" id="{0FCD5AB9-F65E-B329-F0A3-739653F8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810" y="1085027"/>
            <a:ext cx="391086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</a:t>
            </a:r>
            <a:endParaRPr lang="en-US" altLang="en-US" sz="2600" dirty="0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22" name="Text Box 23">
            <a:extLst>
              <a:ext uri="{FF2B5EF4-FFF2-40B4-BE49-F238E27FC236}">
                <a16:creationId xmlns:a16="http://schemas.microsoft.com/office/drawing/2014/main" id="{12DAD509-9CCF-D441-00CB-67FF7F1C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756" y="980925"/>
            <a:ext cx="406844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2023" name="Text Box 24">
            <a:extLst>
              <a:ext uri="{FF2B5EF4-FFF2-40B4-BE49-F238E27FC236}">
                <a16:creationId xmlns:a16="http://schemas.microsoft.com/office/drawing/2014/main" id="{1504BBBF-5757-F1C0-F884-6D51BD80E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571" y="381000"/>
            <a:ext cx="406844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2024" name="Text Box 25">
            <a:extLst>
              <a:ext uri="{FF2B5EF4-FFF2-40B4-BE49-F238E27FC236}">
                <a16:creationId xmlns:a16="http://schemas.microsoft.com/office/drawing/2014/main" id="{9E5EB328-C69B-0481-49EF-34DCDAED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328" y="774228"/>
            <a:ext cx="273617" cy="4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-</a:t>
            </a:r>
            <a:endParaRPr lang="en-US" altLang="en-US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26" name="Line 27">
            <a:extLst>
              <a:ext uri="{FF2B5EF4-FFF2-40B4-BE49-F238E27FC236}">
                <a16:creationId xmlns:a16="http://schemas.microsoft.com/office/drawing/2014/main" id="{ABD46E31-E16C-0BDA-8FC5-9860D5EC6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6961" y="2535669"/>
            <a:ext cx="461115" cy="557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Line 28">
            <a:extLst>
              <a:ext uri="{FF2B5EF4-FFF2-40B4-BE49-F238E27FC236}">
                <a16:creationId xmlns:a16="http://schemas.microsoft.com/office/drawing/2014/main" id="{FE21F264-E075-960C-F776-63EE9FF9E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8242" y="2232328"/>
            <a:ext cx="318026" cy="30325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Line 29">
            <a:extLst>
              <a:ext uri="{FF2B5EF4-FFF2-40B4-BE49-F238E27FC236}">
                <a16:creationId xmlns:a16="http://schemas.microsoft.com/office/drawing/2014/main" id="{E9A8B7F5-DA40-22C5-C08D-7782FB9EB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4820" y="2238363"/>
            <a:ext cx="527178" cy="8448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31">
            <a:extLst>
              <a:ext uri="{FF2B5EF4-FFF2-40B4-BE49-F238E27FC236}">
                <a16:creationId xmlns:a16="http://schemas.microsoft.com/office/drawing/2014/main" id="{693D0786-03FD-1A09-92D5-A0A496218D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6933" y="2312291"/>
            <a:ext cx="273617" cy="24139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Oval 32">
            <a:extLst>
              <a:ext uri="{FF2B5EF4-FFF2-40B4-BE49-F238E27FC236}">
                <a16:creationId xmlns:a16="http://schemas.microsoft.com/office/drawing/2014/main" id="{65C5D891-959A-ABB1-EBFC-CCB758D4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353" y="2505409"/>
            <a:ext cx="197692" cy="2066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>
              <a:solidFill>
                <a:srgbClr val="000066"/>
              </a:solidFill>
            </a:endParaRPr>
          </a:p>
        </p:txBody>
      </p:sp>
      <p:sp>
        <p:nvSpPr>
          <p:cNvPr id="42032" name="Text Box 33">
            <a:extLst>
              <a:ext uri="{FF2B5EF4-FFF2-40B4-BE49-F238E27FC236}">
                <a16:creationId xmlns:a16="http://schemas.microsoft.com/office/drawing/2014/main" id="{CFE441CF-6DDA-440B-9BFD-DCD8970B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144" y="2482778"/>
            <a:ext cx="474174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</a:t>
            </a:r>
            <a:endParaRPr lang="en-US" altLang="en-US" sz="2600" dirty="0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33" name="Text Box 34">
            <a:extLst>
              <a:ext uri="{FF2B5EF4-FFF2-40B4-BE49-F238E27FC236}">
                <a16:creationId xmlns:a16="http://schemas.microsoft.com/office/drawing/2014/main" id="{994A16E1-7E35-CE49-3297-D060766D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65" y="2282448"/>
            <a:ext cx="382491" cy="5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10000"/>
                </a:solidFill>
                <a:latin typeface="+mn-lt"/>
              </a:rPr>
              <a:t>b</a:t>
            </a:r>
          </a:p>
        </p:txBody>
      </p:sp>
      <p:sp>
        <p:nvSpPr>
          <p:cNvPr id="42034" name="Text Box 35">
            <a:extLst>
              <a:ext uri="{FF2B5EF4-FFF2-40B4-BE49-F238E27FC236}">
                <a16:creationId xmlns:a16="http://schemas.microsoft.com/office/drawing/2014/main" id="{24036B5F-7552-4DA3-B6A6-1A06E0FA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055" y="2083295"/>
            <a:ext cx="273617" cy="4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10000"/>
                </a:solidFill>
              </a:rPr>
              <a:t>-</a:t>
            </a:r>
            <a:endParaRPr lang="en-US" altLang="en-US" dirty="0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35" name="Text Box 36">
            <a:extLst>
              <a:ext uri="{FF2B5EF4-FFF2-40B4-BE49-F238E27FC236}">
                <a16:creationId xmlns:a16="http://schemas.microsoft.com/office/drawing/2014/main" id="{0318B129-C077-B629-2D1F-957FB01B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712" y="1821216"/>
            <a:ext cx="382491" cy="5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10000"/>
                </a:solidFill>
                <a:latin typeface="+mj-lt"/>
              </a:rPr>
              <a:t>b</a:t>
            </a:r>
          </a:p>
        </p:txBody>
      </p:sp>
      <p:sp>
        <p:nvSpPr>
          <p:cNvPr id="41988" name="Text Box 42">
            <a:extLst>
              <a:ext uri="{FF2B5EF4-FFF2-40B4-BE49-F238E27FC236}">
                <a16:creationId xmlns:a16="http://schemas.microsoft.com/office/drawing/2014/main" id="{F479C877-A62D-CC0E-53B7-71FE9BB8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30" y="1367492"/>
            <a:ext cx="39163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dirty="0">
                <a:solidFill>
                  <a:srgbClr val="009900"/>
                </a:solidFill>
              </a:rPr>
              <a:t>[</a:t>
            </a:r>
            <a:r>
              <a:rPr kumimoji="0" lang="en-US" altLang="en-US" sz="1500" dirty="0" err="1">
                <a:solidFill>
                  <a:srgbClr val="009900"/>
                </a:solidFill>
              </a:rPr>
              <a:t>Grandchamp+RR</a:t>
            </a:r>
            <a:r>
              <a:rPr kumimoji="0" lang="en-US" altLang="en-US" sz="1500" dirty="0">
                <a:solidFill>
                  <a:srgbClr val="009900"/>
                </a:solidFill>
              </a:rPr>
              <a:t> ’01-’04, </a:t>
            </a:r>
            <a:r>
              <a:rPr kumimoji="0" lang="en-US" altLang="en-US" sz="1500" dirty="0" err="1">
                <a:solidFill>
                  <a:srgbClr val="009900"/>
                </a:solidFill>
              </a:rPr>
              <a:t>Wu+RR</a:t>
            </a:r>
            <a:r>
              <a:rPr kumimoji="0" lang="en-US" altLang="en-US" sz="1500" dirty="0">
                <a:solidFill>
                  <a:srgbClr val="009900"/>
                </a:solidFill>
              </a:rPr>
              <a:t> ’24…]</a:t>
            </a:r>
          </a:p>
        </p:txBody>
      </p:sp>
      <p:sp>
        <p:nvSpPr>
          <p:cNvPr id="41989" name="Text Box 44">
            <a:extLst>
              <a:ext uri="{FF2B5EF4-FFF2-40B4-BE49-F238E27FC236}">
                <a16:creationId xmlns:a16="http://schemas.microsoft.com/office/drawing/2014/main" id="{C80AECA6-A110-7828-6B56-A2D5A6AC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956" y="749997"/>
            <a:ext cx="350608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100" b="0" dirty="0">
                <a:solidFill>
                  <a:srgbClr val="000066"/>
                </a:solidFill>
              </a:rPr>
              <a:t>   </a:t>
            </a:r>
            <a:r>
              <a:rPr lang="en-US" altLang="en-US" b="0" dirty="0">
                <a:solidFill>
                  <a:srgbClr val="010000"/>
                </a:solidFill>
              </a:rPr>
              <a:t>Y</a:t>
            </a:r>
            <a:r>
              <a:rPr lang="en-US" altLang="en-US" dirty="0">
                <a:solidFill>
                  <a:srgbClr val="010000"/>
                </a:solidFill>
              </a:rPr>
              <a:t> + p         b + b + p</a:t>
            </a: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990" name="Text Box 45">
            <a:extLst>
              <a:ext uri="{FF2B5EF4-FFF2-40B4-BE49-F238E27FC236}">
                <a16:creationId xmlns:a16="http://schemas.microsoft.com/office/drawing/2014/main" id="{D51AE7C1-3293-D163-B612-7852644A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479" y="678802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rgbClr val="FF0000"/>
                </a:solidFill>
              </a:rPr>
              <a:t>←</a:t>
            </a:r>
            <a:endParaRPr lang="en-US" altLang="en-US" sz="45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991" name="Text Box 46">
            <a:extLst>
              <a:ext uri="{FF2B5EF4-FFF2-40B4-BE49-F238E27FC236}">
                <a16:creationId xmlns:a16="http://schemas.microsoft.com/office/drawing/2014/main" id="{A182A19F-1CF1-E56F-B0E7-0CCA3148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6" y="534772"/>
            <a:ext cx="75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rgbClr val="660066"/>
                </a:solidFill>
              </a:rPr>
              <a:t>→</a:t>
            </a:r>
            <a:endParaRPr lang="en-US" altLang="en-US" sz="4500" dirty="0">
              <a:solidFill>
                <a:srgbClr val="66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1992" name="Text Box 47">
            <a:extLst>
              <a:ext uri="{FF2B5EF4-FFF2-40B4-BE49-F238E27FC236}">
                <a16:creationId xmlns:a16="http://schemas.microsoft.com/office/drawing/2014/main" id="{954D5DB6-6957-B593-8BB8-50325649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71" y="438727"/>
            <a:ext cx="354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0" dirty="0">
                <a:solidFill>
                  <a:srgbClr val="010000"/>
                </a:solidFill>
              </a:rPr>
              <a:t>-</a:t>
            </a:r>
          </a:p>
        </p:txBody>
      </p:sp>
      <p:sp>
        <p:nvSpPr>
          <p:cNvPr id="41993" name="Text Box 48">
            <a:extLst>
              <a:ext uri="{FF2B5EF4-FFF2-40B4-BE49-F238E27FC236}">
                <a16:creationId xmlns:a16="http://schemas.microsoft.com/office/drawing/2014/main" id="{7C7278FA-E20C-51D2-0FAE-8F746D833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978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</a:rPr>
              <a:t> </a:t>
            </a:r>
            <a:r>
              <a:rPr kumimoji="0" lang="en-US" altLang="en-US" sz="2400" dirty="0">
                <a:solidFill>
                  <a:srgbClr val="000099"/>
                </a:solidFill>
              </a:rPr>
              <a:t>Inelastic reactions:</a:t>
            </a:r>
            <a:r>
              <a:rPr kumimoji="0" lang="en-US" altLang="en-US" sz="2400" b="0" dirty="0">
                <a:solidFill>
                  <a:srgbClr val="0000CC"/>
                </a:solidFill>
              </a:rPr>
              <a:t>   </a:t>
            </a:r>
            <a:r>
              <a:rPr kumimoji="0"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    </a:t>
            </a:r>
          </a:p>
        </p:txBody>
      </p:sp>
      <p:sp>
        <p:nvSpPr>
          <p:cNvPr id="13326" name="TextBox 52">
            <a:extLst>
              <a:ext uri="{FF2B5EF4-FFF2-40B4-BE49-F238E27FC236}">
                <a16:creationId xmlns:a16="http://schemas.microsoft.com/office/drawing/2014/main" id="{D3A45EE4-408F-999D-5349-A4A28574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8572027" cy="8694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 Transport coefficients:</a:t>
            </a:r>
          </a:p>
          <a:p>
            <a:pPr lvl="0">
              <a:spcBef>
                <a:spcPts val="30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ea typeface="+mn-ea"/>
              </a:rPr>
              <a:t>  - 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+mn-ea"/>
              </a:rPr>
              <a:t>Equilibrium limit </a:t>
            </a:r>
            <a:r>
              <a:rPr lang="en-US" altLang="en-US" sz="2400" b="1" i="1" dirty="0" err="1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+mn-lt"/>
                <a:ea typeface="+mn-ea"/>
              </a:rPr>
              <a:t>Y</a:t>
            </a:r>
            <a:r>
              <a:rPr lang="en-US" altLang="en-US" sz="2400" b="1" i="1" baseline="40000" dirty="0" err="1">
                <a:solidFill>
                  <a:srgbClr val="FF0000"/>
                </a:solidFill>
                <a:latin typeface="+mn-lt"/>
                <a:ea typeface="+mn-ea"/>
              </a:rPr>
              <a:t>eq</a:t>
            </a:r>
            <a:r>
              <a:rPr lang="en-US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en-US" altLang="en-US" sz="2400" b="1" i="1" dirty="0" err="1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+mn-lt"/>
                <a:ea typeface="+mn-ea"/>
              </a:rPr>
              <a:t>Y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,T, </a:t>
            </a:r>
            <a:r>
              <a:rPr lang="en-US" altLang="en-US" sz="2400" b="1" i="1" dirty="0" err="1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+mn-lt"/>
                <a:ea typeface="+mn-ea"/>
              </a:rPr>
              <a:t>cc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) 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ea typeface="+mn-ea"/>
              </a:rPr>
              <a:t>+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</a:rPr>
              <a:t>reaction rate  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G</a:t>
            </a:r>
            <a:r>
              <a:rPr lang="en-US" sz="2400" b="1" i="1" baseline="-25000" dirty="0">
                <a:solidFill>
                  <a:srgbClr val="FF0000"/>
                </a:solidFill>
                <a:ea typeface="+mn-ea"/>
              </a:rPr>
              <a:t>y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p, T, 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E</a:t>
            </a:r>
            <a:r>
              <a:rPr lang="en-US" sz="2400" b="1" i="1" baseline="-25000" dirty="0">
                <a:solidFill>
                  <a:srgbClr val="FF0000"/>
                </a:solidFill>
                <a:ea typeface="+mn-ea"/>
              </a:rPr>
              <a:t>B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)</a:t>
            </a:r>
          </a:p>
        </p:txBody>
      </p:sp>
      <p:sp>
        <p:nvSpPr>
          <p:cNvPr id="41995" name="TextBox 53">
            <a:extLst>
              <a:ext uri="{FF2B5EF4-FFF2-40B4-BE49-F238E27FC236}">
                <a16:creationId xmlns:a16="http://schemas.microsoft.com/office/drawing/2014/main" id="{83165730-B9B5-E605-C24A-864624EE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2211"/>
            <a:ext cx="1603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99"/>
                </a:solidFill>
              </a:rPr>
              <a:t> Detailed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   balance: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E13C7-6433-5D03-ED73-C5BF8AB833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4902" y="1880489"/>
            <a:ext cx="3870098" cy="9389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  <a:cs typeface="Times New Roman (Hebrew)" charset="-79"/>
              </a:rPr>
              <a:t> </a:t>
            </a:r>
          </a:p>
        </p:txBody>
      </p:sp>
      <p:sp>
        <p:nvSpPr>
          <p:cNvPr id="2" name="Line 27">
            <a:extLst>
              <a:ext uri="{FF2B5EF4-FFF2-40B4-BE49-F238E27FC236}">
                <a16:creationId xmlns:a16="http://schemas.microsoft.com/office/drawing/2014/main" id="{00520318-3B75-90B3-10F3-C0955CB5BA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731" y="2628033"/>
            <a:ext cx="314036" cy="203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0DDBC2A4-E727-1DB8-D0FE-874B5712B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9822" y="2655742"/>
            <a:ext cx="309418" cy="19858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D2E0C05A-29B6-63C3-2422-CF3CCD7B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354" y="1527547"/>
            <a:ext cx="118872" cy="118872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 dirty="0">
              <a:solidFill>
                <a:srgbClr val="000066"/>
              </a:solidFill>
            </a:endParaRP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4089C14F-BA6C-C280-C0A0-638525A4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717" y="2178710"/>
            <a:ext cx="118872" cy="118872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>
              <a:solidFill>
                <a:srgbClr val="000066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4ADDB6-4B2D-C0D2-EB2D-7FCAA0C38C07}"/>
              </a:ext>
            </a:extLst>
          </p:cNvPr>
          <p:cNvCxnSpPr>
            <a:cxnSpLocks/>
          </p:cNvCxnSpPr>
          <p:nvPr/>
        </p:nvCxnSpPr>
        <p:spPr bwMode="auto">
          <a:xfrm flipH="1">
            <a:off x="8081226" y="2249342"/>
            <a:ext cx="325469" cy="531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3224CC-5FF0-CAF6-CB7C-6EB3B2A0E83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6680" y="2304760"/>
            <a:ext cx="191541" cy="1778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6807ED6-8C14-C34B-5BB5-E3430E2B8DF2}"/>
              </a:ext>
            </a:extLst>
          </p:cNvPr>
          <p:cNvGrpSpPr/>
          <p:nvPr/>
        </p:nvGrpSpPr>
        <p:grpSpPr>
          <a:xfrm>
            <a:off x="41564" y="4117375"/>
            <a:ext cx="9563413" cy="2715225"/>
            <a:chOff x="41564" y="4117375"/>
            <a:chExt cx="9563413" cy="2715225"/>
          </a:xfrm>
        </p:grpSpPr>
        <p:sp>
          <p:nvSpPr>
            <p:cNvPr id="42001" name="Text Box 33">
              <a:extLst>
                <a:ext uri="{FF2B5EF4-FFF2-40B4-BE49-F238E27FC236}">
                  <a16:creationId xmlns:a16="http://schemas.microsoft.com/office/drawing/2014/main" id="{DD4125B0-653D-2C64-8001-466CCBB5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63" y="4565053"/>
              <a:ext cx="5684981" cy="121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-  Trajectories for primordial suppression</a:t>
              </a:r>
            </a:p>
            <a:p>
              <a:pPr marL="342900" indent="-342900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Extension of regeneration to </a:t>
              </a:r>
            </a:p>
            <a:p>
              <a:pPr>
                <a:lnSpc>
                  <a:spcPts val="2400"/>
                </a:lnSpc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     non-uniform medium  </a:t>
              </a:r>
            </a:p>
          </p:txBody>
        </p:sp>
        <p:sp>
          <p:nvSpPr>
            <p:cNvPr id="15" name="TextBox 53">
              <a:extLst>
                <a:ext uri="{FF2B5EF4-FFF2-40B4-BE49-F238E27FC236}">
                  <a16:creationId xmlns:a16="http://schemas.microsoft.com/office/drawing/2014/main" id="{FD052986-ABF2-A3AC-433C-B9C0B36B1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4" y="4117375"/>
              <a:ext cx="58537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dirty="0">
                  <a:solidFill>
                    <a:srgbClr val="000099"/>
                  </a:solidFill>
                </a:rPr>
                <a:t> Implementation into viscous hydro </a:t>
              </a:r>
              <a:r>
                <a:rPr lang="en-US" altLang="en-US" sz="1800" dirty="0">
                  <a:solidFill>
                    <a:srgbClr val="009900"/>
                  </a:solidFill>
                </a:rPr>
                <a:t>[KSU]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ECF0D4-5069-C0D5-533E-B419ECAB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0553" y="4122803"/>
              <a:ext cx="3904424" cy="270979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5E86-AB13-8B7C-EE92-693DE9DB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C42721B6-ACB7-23E0-2CD2-C6AFD118B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4.5 Bottomonium Transport in </a:t>
            </a:r>
            <a:r>
              <a:rPr lang="en-US" altLang="en-US" sz="3400" dirty="0" err="1">
                <a:solidFill>
                  <a:schemeClr val="bg2"/>
                </a:solidFill>
              </a:rPr>
              <a:t>Pb+Pb</a:t>
            </a:r>
            <a:r>
              <a:rPr lang="en-US" altLang="en-US" sz="3400" dirty="0">
                <a:solidFill>
                  <a:schemeClr val="bg2"/>
                </a:solidFill>
              </a:rPr>
              <a:t> at the LHC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2AE15-BA88-A2C5-DCFF-379C369DD2D8}"/>
              </a:ext>
            </a:extLst>
          </p:cNvPr>
          <p:cNvSpPr txBox="1"/>
          <p:nvPr/>
        </p:nvSpPr>
        <p:spPr>
          <a:xfrm>
            <a:off x="1371600" y="6324324"/>
            <a:ext cx="67733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Fair predictions (no tuning), problems at higher 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p</a:t>
            </a:r>
            <a:r>
              <a:rPr lang="en-US" sz="2400" b="1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T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?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7C63EB23-FBF2-61C5-780C-5EC5E08D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473" y="6096986"/>
            <a:ext cx="13562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[Wu et al ’25]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FC2F1-E926-6732-97E1-055441CD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794327"/>
            <a:ext cx="7924800" cy="349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EFBDF-C3E6-1922-49D4-D533F34E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4346052"/>
            <a:ext cx="7924800" cy="17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9930"/>
      </p:ext>
    </p:extLst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A236E-E9DF-1FD3-9746-39FC9A85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0C7409F9-30BF-27CE-C892-70E46C1AD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4.6 Bottomonium Transport in </a:t>
            </a:r>
            <a:r>
              <a:rPr lang="en-US" altLang="en-US" sz="3400" dirty="0" err="1">
                <a:solidFill>
                  <a:srgbClr val="FF0066"/>
                </a:solidFill>
              </a:rPr>
              <a:t>p</a:t>
            </a:r>
            <a:r>
              <a:rPr lang="en-US" altLang="en-US" sz="3400" dirty="0" err="1">
                <a:solidFill>
                  <a:schemeClr val="bg2"/>
                </a:solidFill>
              </a:rPr>
              <a:t>+Pb</a:t>
            </a:r>
            <a:r>
              <a:rPr lang="en-US" altLang="en-US" sz="3400" dirty="0">
                <a:solidFill>
                  <a:schemeClr val="bg2"/>
                </a:solidFill>
              </a:rPr>
              <a:t> at the LHC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E847F-3B89-864C-AAD8-4138DAF30F47}"/>
              </a:ext>
            </a:extLst>
          </p:cNvPr>
          <p:cNvSpPr txBox="1"/>
          <p:nvPr/>
        </p:nvSpPr>
        <p:spPr>
          <a:xfrm>
            <a:off x="762000" y="6091535"/>
            <a:ext cx="80734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Interplay of CNM effects, large suppression + regeneration?!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5F5AC163-42CF-B955-B0CC-0BD2482F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775" y="5772835"/>
            <a:ext cx="21144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Thapa, Vogt,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et al ’25]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AA1C0-1643-10F9-86D1-0800A997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2186"/>
            <a:ext cx="9828564" cy="2499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3DBD8-128B-AAEF-FFE7-D35BB3C8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812708"/>
            <a:ext cx="9828564" cy="24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02381"/>
      </p:ext>
    </p:extLst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EF68BA66-B8A0-5C01-378D-2768C238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0"/>
            <a:ext cx="27895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dirty="0">
                <a:solidFill>
                  <a:schemeClr val="bg2"/>
                </a:solidFill>
              </a:rPr>
              <a:t>5</a:t>
            </a:r>
            <a:r>
              <a:rPr lang="en-US" altLang="en-US" sz="3500">
                <a:solidFill>
                  <a:schemeClr val="bg2"/>
                </a:solidFill>
              </a:rPr>
              <a:t>.)  </a:t>
            </a:r>
            <a:r>
              <a:rPr lang="en-US" altLang="en-US" sz="3500" u="sng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BD0415F-5E7B-956C-4647-89661D2B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700"/>
            <a:ext cx="9906000" cy="305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27432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Comprehensive collaborative approach to heavy flavor in medium: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Lattice-informed quantum-many body theory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Reliable calculations of nonperturbative transport coefficients 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Transport in AA in state-of-the-art hydrodynamics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Open HF hadronization with modern recombination model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Quantum transport for quarkonia to be elaborated 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Small systems: initial conditions for AA + applications to EIC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61EA10A-B604-15D7-6928-DE83ADE0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4794"/>
            <a:ext cx="9906000" cy="26084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27432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99"/>
                </a:solidFill>
                <a:ea typeface="+mn-ea"/>
              </a:rPr>
              <a:t>Highlights thus far:</a:t>
            </a: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New lattice results on </a:t>
            </a:r>
            <a:r>
              <a:rPr lang="en-US" altLang="en-US" sz="2400" b="0">
                <a:solidFill>
                  <a:srgbClr val="000099"/>
                </a:solidFill>
                <a:ea typeface="+mn-ea"/>
              </a:rPr>
              <a:t>quarkonia + </a:t>
            </a: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HQ diffusion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Quarkonia survive deep into the QGP (complex-pole analysis)     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Remnants of confining force provide strong coupling in QGP, large widths 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   + doorway to hadronization toward </a:t>
            </a:r>
            <a:r>
              <a:rPr lang="en-US" altLang="en-US" sz="2400" dirty="0" err="1">
                <a:solidFill>
                  <a:srgbClr val="990099"/>
                </a:solidFill>
                <a:ea typeface="+mn-ea"/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  <a:ea typeface="+mn-ea"/>
              </a:rPr>
              <a:t>pc</a:t>
            </a:r>
            <a:endParaRPr lang="en-US" altLang="en-US" sz="2400" baseline="-25000" dirty="0">
              <a:solidFill>
                <a:srgbClr val="990099"/>
              </a:solidFill>
              <a:ea typeface="+mn-ea"/>
            </a:endParaRP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</a:t>
            </a:r>
            <a:r>
              <a:rPr lang="en-US" altLang="en-US" sz="2400" b="0" dirty="0">
                <a:solidFill>
                  <a:srgbClr val="000099"/>
                </a:solidFill>
              </a:rPr>
              <a:t>HQ diffusion coefficient from phenomenology: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(2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990099"/>
                </a:solidFill>
              </a:rPr>
              <a:t>T) ≤ 2</a:t>
            </a:r>
            <a:endParaRPr lang="en-US" altLang="en-US" sz="2400" b="0" dirty="0">
              <a:solidFill>
                <a:srgbClr val="000099"/>
              </a:solidFill>
              <a:ea typeface="+mn-ea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>
            <a:extLst>
              <a:ext uri="{FF2B5EF4-FFF2-40B4-BE49-F238E27FC236}">
                <a16:creationId xmlns:a16="http://schemas.microsoft.com/office/drawing/2014/main" id="{AA956F08-BF20-6A73-19C5-7F71DE66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43000"/>
            <a:ext cx="5665788" cy="388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7" descr="C:\Users\Shuai Liu\OneDrive\Pictures\Screenshots\2017-08-23 (4).png">
            <a:extLst>
              <a:ext uri="{FF2B5EF4-FFF2-40B4-BE49-F238E27FC236}">
                <a16:creationId xmlns:a16="http://schemas.microsoft.com/office/drawing/2014/main" id="{2BFEBFFF-0108-8F5E-8007-E7D61335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0" y="1155609"/>
            <a:ext cx="3942080" cy="37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9AB09751-DDA4-4BF4-6CA4-F3C133F6D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4.3 QGP Equation of State + Degrees of Freedom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BC5B21AC-51E3-C3BB-81EC-79DEEFC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92154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 Confining force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pc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:   - soft partons melt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en-US" altLang="en-US" sz="800">
                <a:solidFill>
                  <a:srgbClr val="FF3399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 - broad hadronic resonances emerge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DEB26-EE80-2124-3280-2CD173AE2367}"/>
              </a:ext>
            </a:extLst>
          </p:cNvPr>
          <p:cNvSpPr txBox="1"/>
          <p:nvPr/>
        </p:nvSpPr>
        <p:spPr>
          <a:xfrm>
            <a:off x="-17461" y="757238"/>
            <a:ext cx="99996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>
                <a:latin typeface="+mn-lt"/>
                <a:ea typeface="+mn-ea"/>
                <a:cs typeface="Times New Roman (Hebrew)" charset="-79"/>
              </a:rPr>
              <a:t>    Input Masses               Pressure            Quark + “Meson” Spectral </a:t>
            </a:r>
            <a:r>
              <a:rPr lang="en-US" sz="2500" b="1" dirty="0" err="1">
                <a:latin typeface="+mn-lt"/>
                <a:ea typeface="+mn-ea"/>
                <a:cs typeface="Times New Roman (Hebrew)" charset="-79"/>
              </a:rPr>
              <a:t>Fcts</a:t>
            </a:r>
            <a:endParaRPr lang="en-US" sz="2500" b="1" dirty="0">
              <a:latin typeface="+mn-lt"/>
              <a:ea typeface="+mn-ea"/>
              <a:cs typeface="Times New Roman (Hebrew)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6A3804-003E-AA1E-0027-14A70A16108E}"/>
              </a:ext>
            </a:extLst>
          </p:cNvPr>
          <p:cNvGrpSpPr>
            <a:grpSpLocks/>
          </p:cNvGrpSpPr>
          <p:nvPr/>
        </p:nvGrpSpPr>
        <p:grpSpPr bwMode="auto">
          <a:xfrm rot="315920">
            <a:off x="3506788" y="2065338"/>
            <a:ext cx="3914775" cy="1598612"/>
            <a:chOff x="2262208" y="3014956"/>
            <a:chExt cx="3917325" cy="1417679"/>
          </a:xfrm>
        </p:grpSpPr>
        <p:sp>
          <p:nvSpPr>
            <p:cNvPr id="26632" name="Left Arrow 5">
              <a:extLst>
                <a:ext uri="{FF2B5EF4-FFF2-40B4-BE49-F238E27FC236}">
                  <a16:creationId xmlns:a16="http://schemas.microsoft.com/office/drawing/2014/main" id="{483723E8-E8DF-D847-350A-6631754BD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8235">
              <a:off x="2262208" y="4138042"/>
              <a:ext cx="3917325" cy="294593"/>
            </a:xfrm>
            <a:prstGeom prst="lef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33" name="Left Arrow 22">
              <a:extLst>
                <a:ext uri="{FF2B5EF4-FFF2-40B4-BE49-F238E27FC236}">
                  <a16:creationId xmlns:a16="http://schemas.microsoft.com/office/drawing/2014/main" id="{93D6F753-8CE7-A728-F94F-F160BFFD2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280">
              <a:off x="3752445" y="3014956"/>
              <a:ext cx="1501774" cy="298819"/>
            </a:xfrm>
            <a:prstGeom prst="leftArrow">
              <a:avLst>
                <a:gd name="adj1" fmla="val 50000"/>
                <a:gd name="adj2" fmla="val 4995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5.3 LQCD Constraint II: Extended Operators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26593"/>
            <a:ext cx="3690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051F5B-6B0A-F2CA-9401-D320ECE7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3446777" cy="18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Quarkonium spectral </a:t>
            </a:r>
            <a:r>
              <a:rPr kumimoji="0" lang="en-US" altLang="en-US" sz="24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fct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  <a:buClrTx/>
              <a:buSzTx/>
              <a:buNone/>
            </a:pPr>
            <a:endParaRPr kumimoji="0"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182880" indent="-182880">
              <a:spcBef>
                <a:spcPts val="1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Effective mass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A8CE4-D4F3-9AA9-876A-646A20D223BB}"/>
              </a:ext>
            </a:extLst>
          </p:cNvPr>
          <p:cNvSpPr txBox="1"/>
          <p:nvPr/>
        </p:nvSpPr>
        <p:spPr>
          <a:xfrm>
            <a:off x="5334000" y="3841442"/>
            <a:ext cx="4278751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Slightly less potential screening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40C49084-D586-153E-40B3-8A765E62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120" y="525340"/>
            <a:ext cx="3867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Tang,Mukherjee,Petreczky+RR</a:t>
            </a:r>
            <a:r>
              <a:rPr lang="en-US" altLang="en-US" sz="1600" dirty="0">
                <a:solidFill>
                  <a:srgbClr val="009900"/>
                </a:solidFill>
              </a:rPr>
              <a:t>, in prep]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496BA0F7-9549-8236-FF6E-4A59F378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920" y="961296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[Larsen et al ‘20]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24484-387B-902C-BBAD-D8C97A430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2" y="726593"/>
            <a:ext cx="4278751" cy="7561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5BE53F-E6E1-EAB5-501D-86F24043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0" y="1498600"/>
            <a:ext cx="3361034" cy="5655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3BAC25-20E9-2444-6B65-91363E25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7400"/>
            <a:ext cx="5337454" cy="557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32EAF7-D6AA-3D2F-E607-3262A0F4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34" y="2155450"/>
            <a:ext cx="3567785" cy="403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ED69C1-D9FE-978C-807A-1260540CE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520" y="2721568"/>
            <a:ext cx="5003800" cy="5245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DF0B14-5E0A-E341-170B-365B625DF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531148"/>
            <a:ext cx="4800600" cy="33268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B02E3E-3FFC-A92C-6E00-3496E858D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6320" y="4489348"/>
            <a:ext cx="3810000" cy="236865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08EBB91E-DDC8-96C8-EF32-C20E3349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65" y="1991360"/>
            <a:ext cx="1062355" cy="69596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66928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4.4 Transport Coefficients + Strong-Coupling Limit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5105400"/>
            <a:ext cx="59372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Strongly coupled: 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(4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/s 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Perturbative:         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~ </a:t>
            </a:r>
            <a:r>
              <a:rPr kumimoji="0" lang="en-US" altLang="en-US" sz="2500">
                <a:solidFill>
                  <a:srgbClr val="FF0066"/>
                </a:solidFill>
                <a:cs typeface="Times New Roman" panose="02020603050405020304" pitchFamily="18" charset="0"/>
              </a:rPr>
              <a:t>5/2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(4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/s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Transition as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increases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7ACB40A-4324-4042-8423-3AF629C2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699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n-ea"/>
                <a:cs typeface="Times New Roman (Hebrew)" charset="-79"/>
              </a:rPr>
              <a:t> Shear Viscosity and Heavy-Quark Diffusion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3A12F164-455C-90EE-D7B9-714CB7EF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5875"/>
            <a:ext cx="450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>
            <a:extLst>
              <a:ext uri="{FF2B5EF4-FFF2-40B4-BE49-F238E27FC236}">
                <a16:creationId xmlns:a16="http://schemas.microsoft.com/office/drawing/2014/main" id="{40D73729-EE65-69CD-33DC-4FC83D3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3650"/>
            <a:ext cx="44656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63456F-FAC8-4B4F-2F6C-15D85E78D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4.2 QGP Equation of State + Spectral Functions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5603" name="Text Box 9">
            <a:extLst>
              <a:ext uri="{FF2B5EF4-FFF2-40B4-BE49-F238E27FC236}">
                <a16:creationId xmlns:a16="http://schemas.microsoft.com/office/drawing/2014/main" id="{27A49B60-1E19-EA57-8EA9-745B16DB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2" y="744647"/>
            <a:ext cx="2875787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In-Medium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Hamiltonian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Thermodynamic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Potential (pressure)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dirty="0" err="1">
                <a:solidFill>
                  <a:srgbClr val="000066"/>
                </a:solidFill>
              </a:rPr>
              <a:t>Selfconsistent</a:t>
            </a:r>
            <a:r>
              <a:rPr lang="en-US" altLang="en-US" sz="2500" dirty="0">
                <a:solidFill>
                  <a:srgbClr val="000066"/>
                </a:solidFill>
              </a:rPr>
              <a:t> SFs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dirty="0" err="1">
                <a:solidFill>
                  <a:srgbClr val="000066"/>
                </a:solidFill>
              </a:rPr>
              <a:t>Lutttinger</a:t>
            </a:r>
            <a:r>
              <a:rPr lang="en-US" altLang="en-US" sz="2500" dirty="0">
                <a:solidFill>
                  <a:srgbClr val="000066"/>
                </a:solidFill>
              </a:rPr>
              <a:t>-Ward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Functional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9C6AD91-C311-141E-E1E4-745FACFF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669312"/>
            <a:ext cx="5997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06924-86DA-B672-88CE-94F9ECC8E71A}"/>
              </a:ext>
            </a:extLst>
          </p:cNvPr>
          <p:cNvSpPr txBox="1"/>
          <p:nvPr/>
        </p:nvSpPr>
        <p:spPr>
          <a:xfrm>
            <a:off x="3048000" y="2610700"/>
            <a:ext cx="2444750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 =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0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+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0</a:t>
            </a:r>
            <a:r>
              <a:rPr lang="en-US" sz="23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8F8912-673B-59FB-CE11-2BB86C8FADFC}"/>
              </a:ext>
            </a:extLst>
          </p:cNvPr>
          <p:cNvSpPr txBox="1"/>
          <p:nvPr/>
        </p:nvSpPr>
        <p:spPr>
          <a:xfrm>
            <a:off x="5449888" y="2610700"/>
            <a:ext cx="14081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 =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GT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A391F-97E1-D3C1-5FF4-8333B3654A58}"/>
              </a:ext>
            </a:extLst>
          </p:cNvPr>
          <p:cNvSpPr txBox="1"/>
          <p:nvPr/>
        </p:nvSpPr>
        <p:spPr>
          <a:xfrm>
            <a:off x="6783388" y="2610700"/>
            <a:ext cx="19796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T = V + VGGT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E058E7-D25A-44B2-AB90-D1538425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821712"/>
            <a:ext cx="650875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pic>
        <p:nvPicPr>
          <p:cNvPr id="25609" name="Picture 6">
            <a:extLst>
              <a:ext uri="{FF2B5EF4-FFF2-40B4-BE49-F238E27FC236}">
                <a16:creationId xmlns:a16="http://schemas.microsoft.com/office/drawing/2014/main" id="{E04E94A0-5F7B-F684-ACCF-C096AB86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247287"/>
            <a:ext cx="700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7">
            <a:extLst>
              <a:ext uri="{FF2B5EF4-FFF2-40B4-BE49-F238E27FC236}">
                <a16:creationId xmlns:a16="http://schemas.microsoft.com/office/drawing/2014/main" id="{79973283-7F18-7F1E-0FB5-1CC967EF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247287"/>
            <a:ext cx="494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>
            <a:extLst>
              <a:ext uri="{FF2B5EF4-FFF2-40B4-BE49-F238E27FC236}">
                <a16:creationId xmlns:a16="http://schemas.microsoft.com/office/drawing/2014/main" id="{7098497B-E25E-19BA-432B-A5832E22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3275"/>
            <a:ext cx="39274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EB7E8B-80F2-42AE-06FB-924AD0CAF34C}"/>
              </a:ext>
            </a:extLst>
          </p:cNvPr>
          <p:cNvSpPr txBox="1"/>
          <p:nvPr/>
        </p:nvSpPr>
        <p:spPr>
          <a:xfrm>
            <a:off x="4200525" y="3860062"/>
            <a:ext cx="509588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err="1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n</a:t>
            </a:r>
            <a:r>
              <a:rPr lang="en-US" sz="2000" i="1" dirty="0" err="1">
                <a:solidFill>
                  <a:schemeClr val="bg2"/>
                </a:solidFill>
                <a:ea typeface="+mn-ea"/>
                <a:cs typeface="Times New Roman (Hebrew)" charset="-79"/>
              </a:rPr>
              <a:t>,n</a:t>
            </a:r>
            <a:endParaRPr lang="en-US" sz="2000" i="1" dirty="0">
              <a:solidFill>
                <a:schemeClr val="bg2"/>
              </a:solidFill>
              <a:ea typeface="+mn-ea"/>
              <a:cs typeface="Times New Roman (Hebrew)" charset="-79"/>
            </a:endParaRPr>
          </a:p>
        </p:txBody>
      </p:sp>
      <p:sp>
        <p:nvSpPr>
          <p:cNvPr id="25613" name="Text Box 4">
            <a:extLst>
              <a:ext uri="{FF2B5EF4-FFF2-40B4-BE49-F238E27FC236}">
                <a16:creationId xmlns:a16="http://schemas.microsoft.com/office/drawing/2014/main" id="{FF8C29AB-39CA-889C-A4F6-48626C8F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105400"/>
            <a:ext cx="8232062" cy="16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Full off-shell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resummed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 functional (!)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accounts for dynamically emerging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hadronic resonances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Fit “bare” quark + gluon masses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D7EBD4-7E24-71D6-A7CA-9FA0C683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54140"/>
          <a:stretch>
            <a:fillRect/>
          </a:stretch>
        </p:blipFill>
        <p:spPr bwMode="auto">
          <a:xfrm>
            <a:off x="2286000" y="918827"/>
            <a:ext cx="4953000" cy="5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C12E6DB-FBD1-6176-415F-F13614C3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44904" r="2892" b="9238"/>
          <a:stretch>
            <a:fillRect/>
          </a:stretch>
        </p:blipFill>
        <p:spPr bwMode="auto">
          <a:xfrm>
            <a:off x="5051617" y="918827"/>
            <a:ext cx="4701983" cy="5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D02EC6-C503-E72C-F874-22CBA3D2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170" y="862039"/>
            <a:ext cx="650875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6FC9DF4-A942-16D1-2A55-39190459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009" y="2455615"/>
            <a:ext cx="1853608" cy="762535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7619999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Susceptibilities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7000"/>
            <a:ext cx="86523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Susceptibilities compatible with heavy-light resonances above 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pc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Genuine prediction of negative </a:t>
            </a:r>
            <a:r>
              <a:rPr kumimoji="0"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kumimoji="0" lang="en-US" altLang="en-US" sz="2400" baseline="30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uc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kumimoji="0" lang="en-US" altLang="en-US" sz="2400" b="0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4AF38-7DB2-BE5B-20D1-F3594540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9313"/>
            <a:ext cx="3779400" cy="2971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2F9B0-3254-025F-FBF6-3EBD8FEC8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6" y="3276600"/>
            <a:ext cx="9906000" cy="2398322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645CCD16-178E-71D4-824E-DBCA1743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9" y="609601"/>
            <a:ext cx="5500224" cy="31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 err="1">
                <a:solidFill>
                  <a:srgbClr val="99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kumimoji="0" lang="en-US" altLang="en-US" sz="2400" baseline="-250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dependence of bare masses + potential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fit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=0.1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(T)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to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predict charm susceptibilities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endParaRPr kumimoji="0" lang="en-US" altLang="en-US" sz="24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5BC05-E986-BD28-CF3D-0360832FD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3413"/>
            <a:ext cx="3125357" cy="588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73649-E66B-4378-A64D-836E8B833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633" y="1221000"/>
            <a:ext cx="2504351" cy="673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02EE9-307A-825F-8C97-9D18B633E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706" y="1890404"/>
            <a:ext cx="2212541" cy="658342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90756640-4414-468E-A6ED-8C3E6B5E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5528"/>
            <a:ext cx="1418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Liu+RR</a:t>
            </a:r>
            <a:r>
              <a:rPr lang="en-US" altLang="en-US" sz="1600" dirty="0">
                <a:solidFill>
                  <a:srgbClr val="009900"/>
                </a:solidFill>
              </a:rPr>
              <a:t> ‘22]</a:t>
            </a:r>
          </a:p>
        </p:txBody>
      </p:sp>
    </p:spTree>
    <p:extLst>
      <p:ext uri="{BB962C8B-B14F-4D97-AF65-F5344CB8AC3E}">
        <p14:creationId xmlns:p14="http://schemas.microsoft.com/office/powerpoint/2010/main" val="2267473459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DD4EC5EE-B2EB-4FD0-BF5E-9A3CA6340BA2}"/>
              </a:ext>
            </a:extLst>
          </p:cNvPr>
          <p:cNvGrpSpPr>
            <a:grpSpLocks/>
          </p:cNvGrpSpPr>
          <p:nvPr/>
        </p:nvGrpSpPr>
        <p:grpSpPr bwMode="auto">
          <a:xfrm>
            <a:off x="73025" y="1247775"/>
            <a:ext cx="427038" cy="987425"/>
            <a:chOff x="432" y="3504"/>
            <a:chExt cx="298" cy="686"/>
          </a:xfrm>
        </p:grpSpPr>
        <p:sp>
          <p:nvSpPr>
            <p:cNvPr id="15612" name="Oval 3">
              <a:extLst>
                <a:ext uri="{FF2B5EF4-FFF2-40B4-BE49-F238E27FC236}">
                  <a16:creationId xmlns:a16="http://schemas.microsoft.com/office/drawing/2014/main" id="{9F379291-9BEC-4A12-B9EA-E9658028D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3" name="Oval 4">
              <a:extLst>
                <a:ext uri="{FF2B5EF4-FFF2-40B4-BE49-F238E27FC236}">
                  <a16:creationId xmlns:a16="http://schemas.microsoft.com/office/drawing/2014/main" id="{250570EC-58C6-42E5-BBD8-9458E5B38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4" name="Oval 5">
              <a:extLst>
                <a:ext uri="{FF2B5EF4-FFF2-40B4-BE49-F238E27FC236}">
                  <a16:creationId xmlns:a16="http://schemas.microsoft.com/office/drawing/2014/main" id="{CB66E974-0786-4999-BE3D-E4B45DED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5" name="Oval 6">
              <a:extLst>
                <a:ext uri="{FF2B5EF4-FFF2-40B4-BE49-F238E27FC236}">
                  <a16:creationId xmlns:a16="http://schemas.microsoft.com/office/drawing/2014/main" id="{4FB8AE50-5C60-4554-94EA-44859A1A9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6" name="Oval 7">
              <a:extLst>
                <a:ext uri="{FF2B5EF4-FFF2-40B4-BE49-F238E27FC236}">
                  <a16:creationId xmlns:a16="http://schemas.microsoft.com/office/drawing/2014/main" id="{6CDC7FED-F1B4-4316-991E-5B1CCFBD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7" name="Oval 8">
              <a:extLst>
                <a:ext uri="{FF2B5EF4-FFF2-40B4-BE49-F238E27FC236}">
                  <a16:creationId xmlns:a16="http://schemas.microsoft.com/office/drawing/2014/main" id="{5D808D85-7158-42DE-84A8-98B533B9C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8" name="Oval 9">
              <a:extLst>
                <a:ext uri="{FF2B5EF4-FFF2-40B4-BE49-F238E27FC236}">
                  <a16:creationId xmlns:a16="http://schemas.microsoft.com/office/drawing/2014/main" id="{3F9EBA4B-9AAC-4137-A981-7674E5968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9" name="Oval 10">
              <a:extLst>
                <a:ext uri="{FF2B5EF4-FFF2-40B4-BE49-F238E27FC236}">
                  <a16:creationId xmlns:a16="http://schemas.microsoft.com/office/drawing/2014/main" id="{2951CF2A-C63E-421B-85C6-53763BBB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0" name="Oval 11">
              <a:extLst>
                <a:ext uri="{FF2B5EF4-FFF2-40B4-BE49-F238E27FC236}">
                  <a16:creationId xmlns:a16="http://schemas.microsoft.com/office/drawing/2014/main" id="{9A4064E1-2A0A-44E2-B957-4D90A17B5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1" name="Oval 12">
              <a:extLst>
                <a:ext uri="{FF2B5EF4-FFF2-40B4-BE49-F238E27FC236}">
                  <a16:creationId xmlns:a16="http://schemas.microsoft.com/office/drawing/2014/main" id="{61096719-2FFF-41DB-A60F-7ABB2046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2" name="Oval 13">
              <a:extLst>
                <a:ext uri="{FF2B5EF4-FFF2-40B4-BE49-F238E27FC236}">
                  <a16:creationId xmlns:a16="http://schemas.microsoft.com/office/drawing/2014/main" id="{A00CD3D5-AACC-46CB-B403-C0EEDE08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3" name="Oval 14">
              <a:extLst>
                <a:ext uri="{FF2B5EF4-FFF2-40B4-BE49-F238E27FC236}">
                  <a16:creationId xmlns:a16="http://schemas.microsoft.com/office/drawing/2014/main" id="{CB4F574B-B3FE-4EC2-B460-070CB90EB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4" name="Oval 15">
              <a:extLst>
                <a:ext uri="{FF2B5EF4-FFF2-40B4-BE49-F238E27FC236}">
                  <a16:creationId xmlns:a16="http://schemas.microsoft.com/office/drawing/2014/main" id="{F403F9B2-4C98-472B-B766-D5DD14BC0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5" name="Oval 16">
              <a:extLst>
                <a:ext uri="{FF2B5EF4-FFF2-40B4-BE49-F238E27FC236}">
                  <a16:creationId xmlns:a16="http://schemas.microsoft.com/office/drawing/2014/main" id="{7925DDA1-2C43-4834-93CD-3313AD3F9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6" name="Oval 17">
              <a:extLst>
                <a:ext uri="{FF2B5EF4-FFF2-40B4-BE49-F238E27FC236}">
                  <a16:creationId xmlns:a16="http://schemas.microsoft.com/office/drawing/2014/main" id="{104AF011-77CB-4629-A8FB-A783E05F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7" name="Oval 18">
              <a:extLst>
                <a:ext uri="{FF2B5EF4-FFF2-40B4-BE49-F238E27FC236}">
                  <a16:creationId xmlns:a16="http://schemas.microsoft.com/office/drawing/2014/main" id="{B5E4B2F4-F74C-4926-A7CD-F57EBC2E6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8" name="Oval 19">
              <a:extLst>
                <a:ext uri="{FF2B5EF4-FFF2-40B4-BE49-F238E27FC236}">
                  <a16:creationId xmlns:a16="http://schemas.microsoft.com/office/drawing/2014/main" id="{E92319C1-46D9-43C0-BFDC-6AE25A1BB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29" name="Oval 20">
              <a:extLst>
                <a:ext uri="{FF2B5EF4-FFF2-40B4-BE49-F238E27FC236}">
                  <a16:creationId xmlns:a16="http://schemas.microsoft.com/office/drawing/2014/main" id="{6581BCD8-BFB0-4C7E-879E-6B7FD95F9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0" name="Oval 21">
              <a:extLst>
                <a:ext uri="{FF2B5EF4-FFF2-40B4-BE49-F238E27FC236}">
                  <a16:creationId xmlns:a16="http://schemas.microsoft.com/office/drawing/2014/main" id="{9E8DD455-7F3A-499F-9A25-5CAAFEB4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1" name="Oval 22">
              <a:extLst>
                <a:ext uri="{FF2B5EF4-FFF2-40B4-BE49-F238E27FC236}">
                  <a16:creationId xmlns:a16="http://schemas.microsoft.com/office/drawing/2014/main" id="{9007CDF7-4C1A-4579-826D-F72088EA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2" name="Oval 23">
              <a:extLst>
                <a:ext uri="{FF2B5EF4-FFF2-40B4-BE49-F238E27FC236}">
                  <a16:creationId xmlns:a16="http://schemas.microsoft.com/office/drawing/2014/main" id="{F3511765-EBB9-4776-9D1C-35BBB0928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3" name="Oval 24">
              <a:extLst>
                <a:ext uri="{FF2B5EF4-FFF2-40B4-BE49-F238E27FC236}">
                  <a16:creationId xmlns:a16="http://schemas.microsoft.com/office/drawing/2014/main" id="{F2E0B424-8C45-4FDC-B9D3-3DE61E507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4" name="Oval 25">
              <a:extLst>
                <a:ext uri="{FF2B5EF4-FFF2-40B4-BE49-F238E27FC236}">
                  <a16:creationId xmlns:a16="http://schemas.microsoft.com/office/drawing/2014/main" id="{6F541B8A-6040-45C2-98FC-B16B9493E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5" name="Oval 26">
              <a:extLst>
                <a:ext uri="{FF2B5EF4-FFF2-40B4-BE49-F238E27FC236}">
                  <a16:creationId xmlns:a16="http://schemas.microsoft.com/office/drawing/2014/main" id="{D8732B34-736E-4502-BF0E-ED11549AA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6" name="Oval 27">
              <a:extLst>
                <a:ext uri="{FF2B5EF4-FFF2-40B4-BE49-F238E27FC236}">
                  <a16:creationId xmlns:a16="http://schemas.microsoft.com/office/drawing/2014/main" id="{3BC2F474-C522-4522-AD1D-22784494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7" name="Oval 28">
              <a:extLst>
                <a:ext uri="{FF2B5EF4-FFF2-40B4-BE49-F238E27FC236}">
                  <a16:creationId xmlns:a16="http://schemas.microsoft.com/office/drawing/2014/main" id="{7E0F70CF-B55B-4682-BAE6-91B8509BD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38" name="Oval 29">
              <a:extLst>
                <a:ext uri="{FF2B5EF4-FFF2-40B4-BE49-F238E27FC236}">
                  <a16:creationId xmlns:a16="http://schemas.microsoft.com/office/drawing/2014/main" id="{61199087-5F61-410C-8614-2A8640488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sp>
        <p:nvSpPr>
          <p:cNvPr id="15363" name="Text Box 30">
            <a:extLst>
              <a:ext uri="{FF2B5EF4-FFF2-40B4-BE49-F238E27FC236}">
                <a16:creationId xmlns:a16="http://schemas.microsoft.com/office/drawing/2014/main" id="{2CB065B0-2315-47BD-B7DD-4885ECEE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985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grpSp>
        <p:nvGrpSpPr>
          <p:cNvPr id="15364" name="Group 31">
            <a:extLst>
              <a:ext uri="{FF2B5EF4-FFF2-40B4-BE49-F238E27FC236}">
                <a16:creationId xmlns:a16="http://schemas.microsoft.com/office/drawing/2014/main" id="{DC3EDE1B-ED89-4E1E-93CC-8DC93B026084}"/>
              </a:ext>
            </a:extLst>
          </p:cNvPr>
          <p:cNvGrpSpPr>
            <a:grpSpLocks/>
          </p:cNvGrpSpPr>
          <p:nvPr/>
        </p:nvGrpSpPr>
        <p:grpSpPr bwMode="auto">
          <a:xfrm>
            <a:off x="1252538" y="1250950"/>
            <a:ext cx="430212" cy="987425"/>
            <a:chOff x="432" y="3504"/>
            <a:chExt cx="298" cy="686"/>
          </a:xfrm>
        </p:grpSpPr>
        <p:sp>
          <p:nvSpPr>
            <p:cNvPr id="15585" name="Oval 32">
              <a:extLst>
                <a:ext uri="{FF2B5EF4-FFF2-40B4-BE49-F238E27FC236}">
                  <a16:creationId xmlns:a16="http://schemas.microsoft.com/office/drawing/2014/main" id="{60C94999-C375-4834-8CC5-608F36088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6" name="Oval 33">
              <a:extLst>
                <a:ext uri="{FF2B5EF4-FFF2-40B4-BE49-F238E27FC236}">
                  <a16:creationId xmlns:a16="http://schemas.microsoft.com/office/drawing/2014/main" id="{D857FC43-9E1F-4C8B-BF34-B08CD84FF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7" name="Oval 34">
              <a:extLst>
                <a:ext uri="{FF2B5EF4-FFF2-40B4-BE49-F238E27FC236}">
                  <a16:creationId xmlns:a16="http://schemas.microsoft.com/office/drawing/2014/main" id="{BDEB7F5E-8049-436E-8C19-D6F1E724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8" name="Oval 35">
              <a:extLst>
                <a:ext uri="{FF2B5EF4-FFF2-40B4-BE49-F238E27FC236}">
                  <a16:creationId xmlns:a16="http://schemas.microsoft.com/office/drawing/2014/main" id="{57CF6C3F-3BF8-449C-839B-8278D59E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9" name="Oval 36">
              <a:extLst>
                <a:ext uri="{FF2B5EF4-FFF2-40B4-BE49-F238E27FC236}">
                  <a16:creationId xmlns:a16="http://schemas.microsoft.com/office/drawing/2014/main" id="{A9E5EF48-9D03-4F10-B8D3-5545754DA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0" name="Oval 37">
              <a:extLst>
                <a:ext uri="{FF2B5EF4-FFF2-40B4-BE49-F238E27FC236}">
                  <a16:creationId xmlns:a16="http://schemas.microsoft.com/office/drawing/2014/main" id="{B81D6206-1D60-4E23-82F5-46E632DF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1" name="Oval 38">
              <a:extLst>
                <a:ext uri="{FF2B5EF4-FFF2-40B4-BE49-F238E27FC236}">
                  <a16:creationId xmlns:a16="http://schemas.microsoft.com/office/drawing/2014/main" id="{FCE0DABD-D0CD-418F-99A3-4A3A7C874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2" name="Oval 39">
              <a:extLst>
                <a:ext uri="{FF2B5EF4-FFF2-40B4-BE49-F238E27FC236}">
                  <a16:creationId xmlns:a16="http://schemas.microsoft.com/office/drawing/2014/main" id="{3FAD4768-77AE-4774-8E69-9DA97558E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3" name="Oval 40">
              <a:extLst>
                <a:ext uri="{FF2B5EF4-FFF2-40B4-BE49-F238E27FC236}">
                  <a16:creationId xmlns:a16="http://schemas.microsoft.com/office/drawing/2014/main" id="{35C886E6-80CF-4080-9CAF-213320D26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4" name="Oval 41">
              <a:extLst>
                <a:ext uri="{FF2B5EF4-FFF2-40B4-BE49-F238E27FC236}">
                  <a16:creationId xmlns:a16="http://schemas.microsoft.com/office/drawing/2014/main" id="{E1BBFA1C-2EF5-4ADA-B940-93B1427EF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5" name="Oval 42">
              <a:extLst>
                <a:ext uri="{FF2B5EF4-FFF2-40B4-BE49-F238E27FC236}">
                  <a16:creationId xmlns:a16="http://schemas.microsoft.com/office/drawing/2014/main" id="{FF1C54C9-C664-43DD-BA18-D488B78C3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6" name="Oval 43">
              <a:extLst>
                <a:ext uri="{FF2B5EF4-FFF2-40B4-BE49-F238E27FC236}">
                  <a16:creationId xmlns:a16="http://schemas.microsoft.com/office/drawing/2014/main" id="{9EF8FED3-3A37-4FAD-9968-7F1B17DD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7" name="Oval 44">
              <a:extLst>
                <a:ext uri="{FF2B5EF4-FFF2-40B4-BE49-F238E27FC236}">
                  <a16:creationId xmlns:a16="http://schemas.microsoft.com/office/drawing/2014/main" id="{0ECF373F-D9DE-4142-B655-D3DC16303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8" name="Oval 45">
              <a:extLst>
                <a:ext uri="{FF2B5EF4-FFF2-40B4-BE49-F238E27FC236}">
                  <a16:creationId xmlns:a16="http://schemas.microsoft.com/office/drawing/2014/main" id="{7C96BE77-53F5-419C-96C7-7CFE2564A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99" name="Oval 46">
              <a:extLst>
                <a:ext uri="{FF2B5EF4-FFF2-40B4-BE49-F238E27FC236}">
                  <a16:creationId xmlns:a16="http://schemas.microsoft.com/office/drawing/2014/main" id="{97E66C37-D9F5-4B95-95E9-109CC0EF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0" name="Oval 47">
              <a:extLst>
                <a:ext uri="{FF2B5EF4-FFF2-40B4-BE49-F238E27FC236}">
                  <a16:creationId xmlns:a16="http://schemas.microsoft.com/office/drawing/2014/main" id="{8C44ABCA-3D57-451F-A4C4-AFB0915B5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1" name="Oval 48">
              <a:extLst>
                <a:ext uri="{FF2B5EF4-FFF2-40B4-BE49-F238E27FC236}">
                  <a16:creationId xmlns:a16="http://schemas.microsoft.com/office/drawing/2014/main" id="{F92C06A2-2CFB-4AFA-A5E1-A8D2E225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2" name="Oval 49">
              <a:extLst>
                <a:ext uri="{FF2B5EF4-FFF2-40B4-BE49-F238E27FC236}">
                  <a16:creationId xmlns:a16="http://schemas.microsoft.com/office/drawing/2014/main" id="{B1EAFAA7-0AAE-447D-92D9-CF5E3B245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3" name="Oval 50">
              <a:extLst>
                <a:ext uri="{FF2B5EF4-FFF2-40B4-BE49-F238E27FC236}">
                  <a16:creationId xmlns:a16="http://schemas.microsoft.com/office/drawing/2014/main" id="{BDE89945-ECB5-4E87-9DA1-21A51749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4" name="Oval 51">
              <a:extLst>
                <a:ext uri="{FF2B5EF4-FFF2-40B4-BE49-F238E27FC236}">
                  <a16:creationId xmlns:a16="http://schemas.microsoft.com/office/drawing/2014/main" id="{1CD0CB15-AE75-4D7A-A8CA-3B502EB0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5" name="Oval 52">
              <a:extLst>
                <a:ext uri="{FF2B5EF4-FFF2-40B4-BE49-F238E27FC236}">
                  <a16:creationId xmlns:a16="http://schemas.microsoft.com/office/drawing/2014/main" id="{AE8F1539-7FA6-4BAA-9187-77A3EAB44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6" name="Oval 53">
              <a:extLst>
                <a:ext uri="{FF2B5EF4-FFF2-40B4-BE49-F238E27FC236}">
                  <a16:creationId xmlns:a16="http://schemas.microsoft.com/office/drawing/2014/main" id="{8F7C189F-3E50-43C7-9AA3-13BAAC296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7" name="Oval 54">
              <a:extLst>
                <a:ext uri="{FF2B5EF4-FFF2-40B4-BE49-F238E27FC236}">
                  <a16:creationId xmlns:a16="http://schemas.microsoft.com/office/drawing/2014/main" id="{4A65A0B0-A84D-45E5-A48B-0A1578773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8" name="Oval 55">
              <a:extLst>
                <a:ext uri="{FF2B5EF4-FFF2-40B4-BE49-F238E27FC236}">
                  <a16:creationId xmlns:a16="http://schemas.microsoft.com/office/drawing/2014/main" id="{41796626-4BFF-460D-8F87-39E5BBD70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09" name="Oval 56">
              <a:extLst>
                <a:ext uri="{FF2B5EF4-FFF2-40B4-BE49-F238E27FC236}">
                  <a16:creationId xmlns:a16="http://schemas.microsoft.com/office/drawing/2014/main" id="{5CDCED46-A3D3-4EB3-ABF6-A8F126088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0" name="Oval 57">
              <a:extLst>
                <a:ext uri="{FF2B5EF4-FFF2-40B4-BE49-F238E27FC236}">
                  <a16:creationId xmlns:a16="http://schemas.microsoft.com/office/drawing/2014/main" id="{517B4785-E525-4D22-80F1-6B90D70B0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611" name="Oval 58">
              <a:extLst>
                <a:ext uri="{FF2B5EF4-FFF2-40B4-BE49-F238E27FC236}">
                  <a16:creationId xmlns:a16="http://schemas.microsoft.com/office/drawing/2014/main" id="{D83780C4-9050-47C9-B6F3-C5872EEB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sp>
        <p:nvSpPr>
          <p:cNvPr id="15365" name="AutoShape 59">
            <a:extLst>
              <a:ext uri="{FF2B5EF4-FFF2-40B4-BE49-F238E27FC236}">
                <a16:creationId xmlns:a16="http://schemas.microsoft.com/office/drawing/2014/main" id="{5F1338B0-9C0A-46EB-9ED4-85C4D6DA6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550988"/>
            <a:ext cx="511175" cy="3698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5366" name="AutoShape 60">
            <a:extLst>
              <a:ext uri="{FF2B5EF4-FFF2-40B4-BE49-F238E27FC236}">
                <a16:creationId xmlns:a16="http://schemas.microsoft.com/office/drawing/2014/main" id="{BB0494A6-7954-4A5A-9D62-27A6109FA6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93775" y="1543050"/>
            <a:ext cx="511175" cy="3698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5367" name="Oval 61">
            <a:extLst>
              <a:ext uri="{FF2B5EF4-FFF2-40B4-BE49-F238E27FC236}">
                <a16:creationId xmlns:a16="http://schemas.microsoft.com/office/drawing/2014/main" id="{45782BA1-B6DE-49AE-8C4E-D0796B63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697" y="1145627"/>
            <a:ext cx="1177158" cy="1261241"/>
          </a:xfrm>
          <a:prstGeom prst="ellipse">
            <a:avLst/>
          </a:prstGeom>
          <a:gradFill rotWithShape="1">
            <a:gsLst>
              <a:gs pos="0">
                <a:srgbClr val="FFA9A9"/>
              </a:gs>
              <a:gs pos="100000">
                <a:srgbClr val="FF0000">
                  <a:alpha val="8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grpSp>
        <p:nvGrpSpPr>
          <p:cNvPr id="15368" name="Group 62">
            <a:extLst>
              <a:ext uri="{FF2B5EF4-FFF2-40B4-BE49-F238E27FC236}">
                <a16:creationId xmlns:a16="http://schemas.microsoft.com/office/drawing/2014/main" id="{C282547C-BC0E-42A1-ADEC-627EF984813B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571500"/>
            <a:ext cx="2525713" cy="2344738"/>
            <a:chOff x="4528" y="443"/>
            <a:chExt cx="1719" cy="1577"/>
          </a:xfrm>
        </p:grpSpPr>
        <p:sp>
          <p:nvSpPr>
            <p:cNvPr id="15460" name="Oval 63">
              <a:extLst>
                <a:ext uri="{FF2B5EF4-FFF2-40B4-BE49-F238E27FC236}">
                  <a16:creationId xmlns:a16="http://schemas.microsoft.com/office/drawing/2014/main" id="{B554D24E-F716-4E3E-8E7D-382F6C7AA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1228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1" name="Oval 64">
              <a:extLst>
                <a:ext uri="{FF2B5EF4-FFF2-40B4-BE49-F238E27FC236}">
                  <a16:creationId xmlns:a16="http://schemas.microsoft.com/office/drawing/2014/main" id="{39079EDF-3FA6-4F75-9176-07E35A378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115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2" name="Oval 65">
              <a:extLst>
                <a:ext uri="{FF2B5EF4-FFF2-40B4-BE49-F238E27FC236}">
                  <a16:creationId xmlns:a16="http://schemas.microsoft.com/office/drawing/2014/main" id="{BC6CC4FF-7263-4FFD-BAE3-31A87ECA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91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3" name="Oval 66">
              <a:extLst>
                <a:ext uri="{FF2B5EF4-FFF2-40B4-BE49-F238E27FC236}">
                  <a16:creationId xmlns:a16="http://schemas.microsoft.com/office/drawing/2014/main" id="{3B2CE639-43AB-4147-AA57-177C78289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1765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4" name="Oval 67">
              <a:extLst>
                <a:ext uri="{FF2B5EF4-FFF2-40B4-BE49-F238E27FC236}">
                  <a16:creationId xmlns:a16="http://schemas.microsoft.com/office/drawing/2014/main" id="{2DBCBA58-881F-4B16-9B49-3D38D8A6C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104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5" name="Oval 68">
              <a:extLst>
                <a:ext uri="{FF2B5EF4-FFF2-40B4-BE49-F238E27FC236}">
                  <a16:creationId xmlns:a16="http://schemas.microsoft.com/office/drawing/2014/main" id="{39063430-736F-4850-A1D8-89613156E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" y="1490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6" name="Oval 69">
              <a:extLst>
                <a:ext uri="{FF2B5EF4-FFF2-40B4-BE49-F238E27FC236}">
                  <a16:creationId xmlns:a16="http://schemas.microsoft.com/office/drawing/2014/main" id="{2FDE0934-0FE6-494B-9906-E6DE7574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2" y="1008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7" name="Oval 70">
              <a:extLst>
                <a:ext uri="{FF2B5EF4-FFF2-40B4-BE49-F238E27FC236}">
                  <a16:creationId xmlns:a16="http://schemas.microsoft.com/office/drawing/2014/main" id="{7C872C7B-22FF-4917-937F-B3FB4DEED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806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8" name="Oval 71">
              <a:extLst>
                <a:ext uri="{FF2B5EF4-FFF2-40B4-BE49-F238E27FC236}">
                  <a16:creationId xmlns:a16="http://schemas.microsoft.com/office/drawing/2014/main" id="{E358A4E5-A4B7-45A4-BF3E-4D494CFAC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91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69" name="Oval 72">
              <a:extLst>
                <a:ext uri="{FF2B5EF4-FFF2-40B4-BE49-F238E27FC236}">
                  <a16:creationId xmlns:a16="http://schemas.microsoft.com/office/drawing/2014/main" id="{ADC59C8E-BF7F-424C-B533-F30CFC7FC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" y="1003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0" name="Oval 73">
              <a:extLst>
                <a:ext uri="{FF2B5EF4-FFF2-40B4-BE49-F238E27FC236}">
                  <a16:creationId xmlns:a16="http://schemas.microsoft.com/office/drawing/2014/main" id="{DAB0966B-0B21-49D6-B88F-EAF0EA98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816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1" name="Oval 74">
              <a:extLst>
                <a:ext uri="{FF2B5EF4-FFF2-40B4-BE49-F238E27FC236}">
                  <a16:creationId xmlns:a16="http://schemas.microsoft.com/office/drawing/2014/main" id="{572AC346-3975-4E15-AAE8-9CECD4C13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" y="601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2" name="Oval 75">
              <a:extLst>
                <a:ext uri="{FF2B5EF4-FFF2-40B4-BE49-F238E27FC236}">
                  <a16:creationId xmlns:a16="http://schemas.microsoft.com/office/drawing/2014/main" id="{AF6762E4-D677-4357-A1D0-F1CC34C2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" y="162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3" name="Oval 76">
              <a:extLst>
                <a:ext uri="{FF2B5EF4-FFF2-40B4-BE49-F238E27FC236}">
                  <a16:creationId xmlns:a16="http://schemas.microsoft.com/office/drawing/2014/main" id="{59B75A3B-9D13-4956-97D2-B8CB8C09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" y="133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4" name="Oval 77">
              <a:extLst>
                <a:ext uri="{FF2B5EF4-FFF2-40B4-BE49-F238E27FC236}">
                  <a16:creationId xmlns:a16="http://schemas.microsoft.com/office/drawing/2014/main" id="{B142A8C4-21B2-41B6-A66E-EF2F05DE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761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5" name="Oval 78">
              <a:extLst>
                <a:ext uri="{FF2B5EF4-FFF2-40B4-BE49-F238E27FC236}">
                  <a16:creationId xmlns:a16="http://schemas.microsoft.com/office/drawing/2014/main" id="{156169E1-D4D7-42CB-A97B-656EB4CA8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" y="1543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6" name="Oval 79">
              <a:extLst>
                <a:ext uri="{FF2B5EF4-FFF2-40B4-BE49-F238E27FC236}">
                  <a16:creationId xmlns:a16="http://schemas.microsoft.com/office/drawing/2014/main" id="{C94940DA-1E53-429D-9073-2EBEF5F81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1173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7" name="Oval 80">
              <a:extLst>
                <a:ext uri="{FF2B5EF4-FFF2-40B4-BE49-F238E27FC236}">
                  <a16:creationId xmlns:a16="http://schemas.microsoft.com/office/drawing/2014/main" id="{0F00CB2D-ED43-493C-8A7F-D2F1CCC3F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14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8" name="Oval 81">
              <a:extLst>
                <a:ext uri="{FF2B5EF4-FFF2-40B4-BE49-F238E27FC236}">
                  <a16:creationId xmlns:a16="http://schemas.microsoft.com/office/drawing/2014/main" id="{E65F884D-842B-430D-84C1-C4A6CB30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81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79" name="Oval 82">
              <a:extLst>
                <a:ext uri="{FF2B5EF4-FFF2-40B4-BE49-F238E27FC236}">
                  <a16:creationId xmlns:a16="http://schemas.microsoft.com/office/drawing/2014/main" id="{7DF8DC4B-FA0D-4892-AA98-B39F2E8B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90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0" name="Oval 83">
              <a:extLst>
                <a:ext uri="{FF2B5EF4-FFF2-40B4-BE49-F238E27FC236}">
                  <a16:creationId xmlns:a16="http://schemas.microsoft.com/office/drawing/2014/main" id="{F535503B-A9E0-46ED-B945-B7DA998D9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" y="152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1" name="Oval 84">
              <a:extLst>
                <a:ext uri="{FF2B5EF4-FFF2-40B4-BE49-F238E27FC236}">
                  <a16:creationId xmlns:a16="http://schemas.microsoft.com/office/drawing/2014/main" id="{0C21B6C8-8092-460A-85F2-5226E1012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" y="1410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2" name="Oval 85">
              <a:extLst>
                <a:ext uri="{FF2B5EF4-FFF2-40B4-BE49-F238E27FC236}">
                  <a16:creationId xmlns:a16="http://schemas.microsoft.com/office/drawing/2014/main" id="{92D347AA-A715-4E0F-9869-B32CAC7FA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" y="1341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3" name="Oval 86">
              <a:extLst>
                <a:ext uri="{FF2B5EF4-FFF2-40B4-BE49-F238E27FC236}">
                  <a16:creationId xmlns:a16="http://schemas.microsoft.com/office/drawing/2014/main" id="{5AA449A1-E7FC-4BBD-A9D1-EF50121BB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410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4" name="Oval 87">
              <a:extLst>
                <a:ext uri="{FF2B5EF4-FFF2-40B4-BE49-F238E27FC236}">
                  <a16:creationId xmlns:a16="http://schemas.microsoft.com/office/drawing/2014/main" id="{4F935384-E4BE-4390-A0A7-5686FE56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105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5" name="Oval 88">
              <a:extLst>
                <a:ext uri="{FF2B5EF4-FFF2-40B4-BE49-F238E27FC236}">
                  <a16:creationId xmlns:a16="http://schemas.microsoft.com/office/drawing/2014/main" id="{A9479C78-62C7-4FE9-B5B2-2FC87753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1163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6" name="Oval 89">
              <a:extLst>
                <a:ext uri="{FF2B5EF4-FFF2-40B4-BE49-F238E27FC236}">
                  <a16:creationId xmlns:a16="http://schemas.microsoft.com/office/drawing/2014/main" id="{C7956329-3FBE-4DCA-AE21-BB148542A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" y="1013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7" name="Oval 90">
              <a:extLst>
                <a:ext uri="{FF2B5EF4-FFF2-40B4-BE49-F238E27FC236}">
                  <a16:creationId xmlns:a16="http://schemas.microsoft.com/office/drawing/2014/main" id="{3F4947A2-87A2-4859-8CFD-ABA2482FF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22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8" name="Oval 91">
              <a:extLst>
                <a:ext uri="{FF2B5EF4-FFF2-40B4-BE49-F238E27FC236}">
                  <a16:creationId xmlns:a16="http://schemas.microsoft.com/office/drawing/2014/main" id="{9F45F67C-8222-4BBD-B6B6-A24577C4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139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89" name="Oval 92">
              <a:extLst>
                <a:ext uri="{FF2B5EF4-FFF2-40B4-BE49-F238E27FC236}">
                  <a16:creationId xmlns:a16="http://schemas.microsoft.com/office/drawing/2014/main" id="{F959DE34-EF4C-43C1-A921-932E7837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88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0" name="Oval 93">
              <a:extLst>
                <a:ext uri="{FF2B5EF4-FFF2-40B4-BE49-F238E27FC236}">
                  <a16:creationId xmlns:a16="http://schemas.microsoft.com/office/drawing/2014/main" id="{752B5731-6FDD-4D73-86D2-A4931E50D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" y="165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1" name="Oval 94">
              <a:extLst>
                <a:ext uri="{FF2B5EF4-FFF2-40B4-BE49-F238E27FC236}">
                  <a16:creationId xmlns:a16="http://schemas.microsoft.com/office/drawing/2014/main" id="{FDA1EC80-A681-4003-8EEB-79898AF42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62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2" name="Oval 95">
              <a:extLst>
                <a:ext uri="{FF2B5EF4-FFF2-40B4-BE49-F238E27FC236}">
                  <a16:creationId xmlns:a16="http://schemas.microsoft.com/office/drawing/2014/main" id="{08C734DB-3DF8-4531-8C7F-C12772CF3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" y="738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3" name="Oval 96">
              <a:extLst>
                <a:ext uri="{FF2B5EF4-FFF2-40B4-BE49-F238E27FC236}">
                  <a16:creationId xmlns:a16="http://schemas.microsoft.com/office/drawing/2014/main" id="{263169A9-1CB6-4258-B9A9-3F7650EB2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94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4" name="Oval 97">
              <a:extLst>
                <a:ext uri="{FF2B5EF4-FFF2-40B4-BE49-F238E27FC236}">
                  <a16:creationId xmlns:a16="http://schemas.microsoft.com/office/drawing/2014/main" id="{F962304E-09C9-42AD-9E70-C5883659F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" y="124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5" name="Oval 98">
              <a:extLst>
                <a:ext uri="{FF2B5EF4-FFF2-40B4-BE49-F238E27FC236}">
                  <a16:creationId xmlns:a16="http://schemas.microsoft.com/office/drawing/2014/main" id="{E1B508D2-4F62-4FB3-B1C2-CF7140ADC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82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6" name="Oval 99">
              <a:extLst>
                <a:ext uri="{FF2B5EF4-FFF2-40B4-BE49-F238E27FC236}">
                  <a16:creationId xmlns:a16="http://schemas.microsoft.com/office/drawing/2014/main" id="{CEEA0314-39F4-49AC-B543-D553C9523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" y="88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7" name="Oval 100">
              <a:extLst>
                <a:ext uri="{FF2B5EF4-FFF2-40B4-BE49-F238E27FC236}">
                  <a16:creationId xmlns:a16="http://schemas.microsoft.com/office/drawing/2014/main" id="{6365862E-4BF4-40BD-BC0F-4E08F7B6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1232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8" name="Oval 101">
              <a:extLst>
                <a:ext uri="{FF2B5EF4-FFF2-40B4-BE49-F238E27FC236}">
                  <a16:creationId xmlns:a16="http://schemas.microsoft.com/office/drawing/2014/main" id="{3E158940-23EA-4281-BD80-9914B0E51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" y="156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99" name="Oval 102">
              <a:extLst>
                <a:ext uri="{FF2B5EF4-FFF2-40B4-BE49-F238E27FC236}">
                  <a16:creationId xmlns:a16="http://schemas.microsoft.com/office/drawing/2014/main" id="{590E53B6-7B4D-43BD-B5A8-CC18AE546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" y="167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0" name="Oval 103">
              <a:extLst>
                <a:ext uri="{FF2B5EF4-FFF2-40B4-BE49-F238E27FC236}">
                  <a16:creationId xmlns:a16="http://schemas.microsoft.com/office/drawing/2014/main" id="{75C629E1-078F-41D1-93C4-26141699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72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1" name="Oval 104">
              <a:extLst>
                <a:ext uri="{FF2B5EF4-FFF2-40B4-BE49-F238E27FC236}">
                  <a16:creationId xmlns:a16="http://schemas.microsoft.com/office/drawing/2014/main" id="{1A93ADC7-DC44-463B-BF9B-5508BFE6B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1397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2" name="Oval 105">
              <a:extLst>
                <a:ext uri="{FF2B5EF4-FFF2-40B4-BE49-F238E27FC236}">
                  <a16:creationId xmlns:a16="http://schemas.microsoft.com/office/drawing/2014/main" id="{033CBDA5-D865-40E9-B9F0-1B74EAF6C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108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3" name="Oval 106">
              <a:extLst>
                <a:ext uri="{FF2B5EF4-FFF2-40B4-BE49-F238E27FC236}">
                  <a16:creationId xmlns:a16="http://schemas.microsoft.com/office/drawing/2014/main" id="{AF283DB3-1D4F-495F-93BE-28D7B5470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1460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4" name="Oval 107">
              <a:extLst>
                <a:ext uri="{FF2B5EF4-FFF2-40B4-BE49-F238E27FC236}">
                  <a16:creationId xmlns:a16="http://schemas.microsoft.com/office/drawing/2014/main" id="{E9856331-75CB-404B-A8C2-A3D7E8981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90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5" name="Oval 108">
              <a:extLst>
                <a:ext uri="{FF2B5EF4-FFF2-40B4-BE49-F238E27FC236}">
                  <a16:creationId xmlns:a16="http://schemas.microsoft.com/office/drawing/2014/main" id="{AFDFA0FB-CE51-4C64-82A9-0D6BC25A0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" y="78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6" name="Oval 109">
              <a:extLst>
                <a:ext uri="{FF2B5EF4-FFF2-40B4-BE49-F238E27FC236}">
                  <a16:creationId xmlns:a16="http://schemas.microsoft.com/office/drawing/2014/main" id="{AF103B91-5FD4-4C81-A068-2A340DA49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134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7" name="Oval 110">
              <a:extLst>
                <a:ext uri="{FF2B5EF4-FFF2-40B4-BE49-F238E27FC236}">
                  <a16:creationId xmlns:a16="http://schemas.microsoft.com/office/drawing/2014/main" id="{1EEDA9DB-32D3-43EC-BBD8-A31FA5DA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158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8" name="Oval 111">
              <a:extLst>
                <a:ext uri="{FF2B5EF4-FFF2-40B4-BE49-F238E27FC236}">
                  <a16:creationId xmlns:a16="http://schemas.microsoft.com/office/drawing/2014/main" id="{01A35421-D6C1-4024-8D2C-6A65500C6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79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09" name="Oval 112">
              <a:extLst>
                <a:ext uri="{FF2B5EF4-FFF2-40B4-BE49-F238E27FC236}">
                  <a16:creationId xmlns:a16="http://schemas.microsoft.com/office/drawing/2014/main" id="{AD40D608-AF35-4C0C-96B9-6CC4533C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10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0" name="Oval 113">
              <a:extLst>
                <a:ext uri="{FF2B5EF4-FFF2-40B4-BE49-F238E27FC236}">
                  <a16:creationId xmlns:a16="http://schemas.microsoft.com/office/drawing/2014/main" id="{F8F6B2E9-58B3-47EC-81D5-3D20ABD45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" y="111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1" name="Oval 114">
              <a:extLst>
                <a:ext uri="{FF2B5EF4-FFF2-40B4-BE49-F238E27FC236}">
                  <a16:creationId xmlns:a16="http://schemas.microsoft.com/office/drawing/2014/main" id="{EBE5DD9D-E86F-4762-8237-3A9E3849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912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2" name="Oval 115">
              <a:extLst>
                <a:ext uri="{FF2B5EF4-FFF2-40B4-BE49-F238E27FC236}">
                  <a16:creationId xmlns:a16="http://schemas.microsoft.com/office/drawing/2014/main" id="{AC0DA865-C0CA-406D-8867-B69EFCC6A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03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3" name="Oval 116">
              <a:extLst>
                <a:ext uri="{FF2B5EF4-FFF2-40B4-BE49-F238E27FC236}">
                  <a16:creationId xmlns:a16="http://schemas.microsoft.com/office/drawing/2014/main" id="{608106B1-A521-496F-8AAB-79E47DA2F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126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4" name="Oval 117">
              <a:extLst>
                <a:ext uri="{FF2B5EF4-FFF2-40B4-BE49-F238E27FC236}">
                  <a16:creationId xmlns:a16="http://schemas.microsoft.com/office/drawing/2014/main" id="{57BAEC16-2BE8-4A0B-A693-5FF02360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118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5" name="Oval 118">
              <a:extLst>
                <a:ext uri="{FF2B5EF4-FFF2-40B4-BE49-F238E27FC236}">
                  <a16:creationId xmlns:a16="http://schemas.microsoft.com/office/drawing/2014/main" id="{C828BF8A-69EE-4535-A971-7B624EDD7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680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6" name="Oval 119">
              <a:extLst>
                <a:ext uri="{FF2B5EF4-FFF2-40B4-BE49-F238E27FC236}">
                  <a16:creationId xmlns:a16="http://schemas.microsoft.com/office/drawing/2014/main" id="{1BB44EF2-C495-4B96-8FE5-3F0BCBA9D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" y="1465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7" name="Oval 120">
              <a:extLst>
                <a:ext uri="{FF2B5EF4-FFF2-40B4-BE49-F238E27FC236}">
                  <a16:creationId xmlns:a16="http://schemas.microsoft.com/office/drawing/2014/main" id="{081B8E26-F60A-444A-B3B0-D020A3557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259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8" name="Oval 121">
              <a:extLst>
                <a:ext uri="{FF2B5EF4-FFF2-40B4-BE49-F238E27FC236}">
                  <a16:creationId xmlns:a16="http://schemas.microsoft.com/office/drawing/2014/main" id="{CE5E7006-AB8A-4EE5-BEA0-5FB7EF88C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1776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19" name="Oval 122">
              <a:extLst>
                <a:ext uri="{FF2B5EF4-FFF2-40B4-BE49-F238E27FC236}">
                  <a16:creationId xmlns:a16="http://schemas.microsoft.com/office/drawing/2014/main" id="{BCBB7B6E-2333-4E04-BE5E-33837ECA8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" y="994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0" name="Oval 123">
              <a:extLst>
                <a:ext uri="{FF2B5EF4-FFF2-40B4-BE49-F238E27FC236}">
                  <a16:creationId xmlns:a16="http://schemas.microsoft.com/office/drawing/2014/main" id="{0BAEA1E1-EED6-4207-A664-842CF965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697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1" name="Oval 124">
              <a:extLst>
                <a:ext uri="{FF2B5EF4-FFF2-40B4-BE49-F238E27FC236}">
                  <a16:creationId xmlns:a16="http://schemas.microsoft.com/office/drawing/2014/main" id="{A43EE787-FE59-4121-8C65-2752E5A15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506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2" name="Oval 125">
              <a:extLst>
                <a:ext uri="{FF2B5EF4-FFF2-40B4-BE49-F238E27FC236}">
                  <a16:creationId xmlns:a16="http://schemas.microsoft.com/office/drawing/2014/main" id="{6E784D22-9E82-4BD1-81C6-763113D5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1344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3" name="Oval 126">
              <a:extLst>
                <a:ext uri="{FF2B5EF4-FFF2-40B4-BE49-F238E27FC236}">
                  <a16:creationId xmlns:a16="http://schemas.microsoft.com/office/drawing/2014/main" id="{FF224B41-24D1-472B-A36B-7ACD239C0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" y="643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4" name="Oval 127">
              <a:extLst>
                <a:ext uri="{FF2B5EF4-FFF2-40B4-BE49-F238E27FC236}">
                  <a16:creationId xmlns:a16="http://schemas.microsoft.com/office/drawing/2014/main" id="{0D3BE3D8-1E39-412C-9072-55F252A77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" y="79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5" name="Oval 128">
              <a:extLst>
                <a:ext uri="{FF2B5EF4-FFF2-40B4-BE49-F238E27FC236}">
                  <a16:creationId xmlns:a16="http://schemas.microsoft.com/office/drawing/2014/main" id="{F0BDD6FA-1C1F-425C-BA27-5E3F4F92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60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6" name="Oval 129">
              <a:extLst>
                <a:ext uri="{FF2B5EF4-FFF2-40B4-BE49-F238E27FC236}">
                  <a16:creationId xmlns:a16="http://schemas.microsoft.com/office/drawing/2014/main" id="{B5AD42FB-8EE5-47EB-804F-B1D5D049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69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7" name="Oval 130">
              <a:extLst>
                <a:ext uri="{FF2B5EF4-FFF2-40B4-BE49-F238E27FC236}">
                  <a16:creationId xmlns:a16="http://schemas.microsoft.com/office/drawing/2014/main" id="{59CDAD81-C3D8-4E25-BDDD-CB6C48A88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6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8" name="Oval 131">
              <a:extLst>
                <a:ext uri="{FF2B5EF4-FFF2-40B4-BE49-F238E27FC236}">
                  <a16:creationId xmlns:a16="http://schemas.microsoft.com/office/drawing/2014/main" id="{57D03BA7-DB71-4374-8550-D486892B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110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29" name="Oval 132">
              <a:extLst>
                <a:ext uri="{FF2B5EF4-FFF2-40B4-BE49-F238E27FC236}">
                  <a16:creationId xmlns:a16="http://schemas.microsoft.com/office/drawing/2014/main" id="{BA4997A9-1B57-49ED-8A3C-7E8B812F9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139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0" name="Oval 133">
              <a:extLst>
                <a:ext uri="{FF2B5EF4-FFF2-40B4-BE49-F238E27FC236}">
                  <a16:creationId xmlns:a16="http://schemas.microsoft.com/office/drawing/2014/main" id="{9A9E2F88-C286-4941-8AC6-91879B85B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168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1" name="Oval 134">
              <a:extLst>
                <a:ext uri="{FF2B5EF4-FFF2-40B4-BE49-F238E27FC236}">
                  <a16:creationId xmlns:a16="http://schemas.microsoft.com/office/drawing/2014/main" id="{C11864E3-FACA-4BAB-B99F-9F1C00BC2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73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2" name="Oval 135">
              <a:extLst>
                <a:ext uri="{FF2B5EF4-FFF2-40B4-BE49-F238E27FC236}">
                  <a16:creationId xmlns:a16="http://schemas.microsoft.com/office/drawing/2014/main" id="{0C4289AA-81C0-49AF-9C43-2CA9560D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497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3" name="Oval 136">
              <a:extLst>
                <a:ext uri="{FF2B5EF4-FFF2-40B4-BE49-F238E27FC236}">
                  <a16:creationId xmlns:a16="http://schemas.microsoft.com/office/drawing/2014/main" id="{6E60381F-FE57-4BBB-A48C-549FC7EB2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161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4" name="Oval 137">
              <a:extLst>
                <a:ext uri="{FF2B5EF4-FFF2-40B4-BE49-F238E27FC236}">
                  <a16:creationId xmlns:a16="http://schemas.microsoft.com/office/drawing/2014/main" id="{5399D66F-F18A-4822-9835-FD174874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1287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5" name="Oval 138">
              <a:extLst>
                <a:ext uri="{FF2B5EF4-FFF2-40B4-BE49-F238E27FC236}">
                  <a16:creationId xmlns:a16="http://schemas.microsoft.com/office/drawing/2014/main" id="{D55F63CC-EEC5-41AA-AEC3-21B24F611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" y="1685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6" name="Oval 139">
              <a:extLst>
                <a:ext uri="{FF2B5EF4-FFF2-40B4-BE49-F238E27FC236}">
                  <a16:creationId xmlns:a16="http://schemas.microsoft.com/office/drawing/2014/main" id="{12FD287D-DEBD-40F7-B7D6-5EAE1946C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110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7" name="Oval 140">
              <a:extLst>
                <a:ext uri="{FF2B5EF4-FFF2-40B4-BE49-F238E27FC236}">
                  <a16:creationId xmlns:a16="http://schemas.microsoft.com/office/drawing/2014/main" id="{6710166B-4F8E-4CE7-8BBD-C5B4714F7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3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8" name="Oval 141">
              <a:extLst>
                <a:ext uri="{FF2B5EF4-FFF2-40B4-BE49-F238E27FC236}">
                  <a16:creationId xmlns:a16="http://schemas.microsoft.com/office/drawing/2014/main" id="{46F54EFA-6CB2-438E-A795-C38CE00AD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61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39" name="Oval 142">
              <a:extLst>
                <a:ext uri="{FF2B5EF4-FFF2-40B4-BE49-F238E27FC236}">
                  <a16:creationId xmlns:a16="http://schemas.microsoft.com/office/drawing/2014/main" id="{E58B1804-AD65-4F14-940C-9131234A5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5" y="123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0" name="Oval 143">
              <a:extLst>
                <a:ext uri="{FF2B5EF4-FFF2-40B4-BE49-F238E27FC236}">
                  <a16:creationId xmlns:a16="http://schemas.microsoft.com/office/drawing/2014/main" id="{C0553208-2257-485E-9A2E-8AC7FAC94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" y="86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1" name="Oval 144">
              <a:extLst>
                <a:ext uri="{FF2B5EF4-FFF2-40B4-BE49-F238E27FC236}">
                  <a16:creationId xmlns:a16="http://schemas.microsoft.com/office/drawing/2014/main" id="{74FD2516-3772-468F-A191-488643658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88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2" name="Oval 145">
              <a:extLst>
                <a:ext uri="{FF2B5EF4-FFF2-40B4-BE49-F238E27FC236}">
                  <a16:creationId xmlns:a16="http://schemas.microsoft.com/office/drawing/2014/main" id="{D27BFB0A-E2C2-45F6-B046-DF51F16C7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178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3" name="Oval 146">
              <a:extLst>
                <a:ext uri="{FF2B5EF4-FFF2-40B4-BE49-F238E27FC236}">
                  <a16:creationId xmlns:a16="http://schemas.microsoft.com/office/drawing/2014/main" id="{95E5FA54-87CD-4A3A-8194-8D0BE377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15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4" name="Oval 147">
              <a:extLst>
                <a:ext uri="{FF2B5EF4-FFF2-40B4-BE49-F238E27FC236}">
                  <a16:creationId xmlns:a16="http://schemas.microsoft.com/office/drawing/2014/main" id="{2C6E786A-8FC0-402A-AF90-D943F24D6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" y="98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5" name="Oval 148">
              <a:extLst>
                <a:ext uri="{FF2B5EF4-FFF2-40B4-BE49-F238E27FC236}">
                  <a16:creationId xmlns:a16="http://schemas.microsoft.com/office/drawing/2014/main" id="{AAC4496B-547D-4BF3-838F-278B66728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697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6" name="Oval 149">
              <a:extLst>
                <a:ext uri="{FF2B5EF4-FFF2-40B4-BE49-F238E27FC236}">
                  <a16:creationId xmlns:a16="http://schemas.microsoft.com/office/drawing/2014/main" id="{283D43D8-5750-4E92-9CDB-CB3DA3FFA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141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7" name="Oval 150">
              <a:extLst>
                <a:ext uri="{FF2B5EF4-FFF2-40B4-BE49-F238E27FC236}">
                  <a16:creationId xmlns:a16="http://schemas.microsoft.com/office/drawing/2014/main" id="{37F4C945-FAB2-427B-851E-1D9154FDE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71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8" name="Oval 151">
              <a:extLst>
                <a:ext uri="{FF2B5EF4-FFF2-40B4-BE49-F238E27FC236}">
                  <a16:creationId xmlns:a16="http://schemas.microsoft.com/office/drawing/2014/main" id="{B8673F80-22DB-4300-88D8-045B9BB1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180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49" name="Oval 152">
              <a:extLst>
                <a:ext uri="{FF2B5EF4-FFF2-40B4-BE49-F238E27FC236}">
                  <a16:creationId xmlns:a16="http://schemas.microsoft.com/office/drawing/2014/main" id="{6B6BE75A-931C-44C2-A3AB-964B2E97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60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0" name="Oval 153">
              <a:extLst>
                <a:ext uri="{FF2B5EF4-FFF2-40B4-BE49-F238E27FC236}">
                  <a16:creationId xmlns:a16="http://schemas.microsoft.com/office/drawing/2014/main" id="{29F85E56-2C97-46AD-A457-481C3A746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" y="123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1" name="Oval 154">
              <a:extLst>
                <a:ext uri="{FF2B5EF4-FFF2-40B4-BE49-F238E27FC236}">
                  <a16:creationId xmlns:a16="http://schemas.microsoft.com/office/drawing/2014/main" id="{69B68B21-5CDF-4861-ADA5-D2831754D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610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2" name="Oval 155">
              <a:extLst>
                <a:ext uri="{FF2B5EF4-FFF2-40B4-BE49-F238E27FC236}">
                  <a16:creationId xmlns:a16="http://schemas.microsoft.com/office/drawing/2014/main" id="{9517E9DD-48FE-4059-8F7A-99ED81A48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86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3" name="Oval 156">
              <a:extLst>
                <a:ext uri="{FF2B5EF4-FFF2-40B4-BE49-F238E27FC236}">
                  <a16:creationId xmlns:a16="http://schemas.microsoft.com/office/drawing/2014/main" id="{80F26316-3389-4102-80B0-29FD23E3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34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4" name="Oval 157">
              <a:extLst>
                <a:ext uri="{FF2B5EF4-FFF2-40B4-BE49-F238E27FC236}">
                  <a16:creationId xmlns:a16="http://schemas.microsoft.com/office/drawing/2014/main" id="{E28852D9-9C30-4825-8D92-B23B93AF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58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5" name="Oval 158">
              <a:extLst>
                <a:ext uri="{FF2B5EF4-FFF2-40B4-BE49-F238E27FC236}">
                  <a16:creationId xmlns:a16="http://schemas.microsoft.com/office/drawing/2014/main" id="{3657479C-B7AC-461C-BFF0-8C0E75FCB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72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6" name="Oval 159">
              <a:extLst>
                <a:ext uri="{FF2B5EF4-FFF2-40B4-BE49-F238E27FC236}">
                  <a16:creationId xmlns:a16="http://schemas.microsoft.com/office/drawing/2014/main" id="{9CA2F1DA-59C9-4342-9809-3B14ED34A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912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7" name="Oval 160">
              <a:extLst>
                <a:ext uri="{FF2B5EF4-FFF2-40B4-BE49-F238E27FC236}">
                  <a16:creationId xmlns:a16="http://schemas.microsoft.com/office/drawing/2014/main" id="{A757739F-16F5-46B2-8EA7-F353ECA6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" y="63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8" name="Oval 161">
              <a:extLst>
                <a:ext uri="{FF2B5EF4-FFF2-40B4-BE49-F238E27FC236}">
                  <a16:creationId xmlns:a16="http://schemas.microsoft.com/office/drawing/2014/main" id="{D88107BB-6FBC-4553-B843-B86BB86C0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" y="135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59" name="Oval 162">
              <a:extLst>
                <a:ext uri="{FF2B5EF4-FFF2-40B4-BE49-F238E27FC236}">
                  <a16:creationId xmlns:a16="http://schemas.microsoft.com/office/drawing/2014/main" id="{EFD4A2F3-DDA6-4172-BF70-CC6603D3D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3" y="163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0" name="Oval 163">
              <a:extLst>
                <a:ext uri="{FF2B5EF4-FFF2-40B4-BE49-F238E27FC236}">
                  <a16:creationId xmlns:a16="http://schemas.microsoft.com/office/drawing/2014/main" id="{D60AF167-6816-433F-86B1-635D54834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94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1" name="Oval 164">
              <a:extLst>
                <a:ext uri="{FF2B5EF4-FFF2-40B4-BE49-F238E27FC236}">
                  <a16:creationId xmlns:a16="http://schemas.microsoft.com/office/drawing/2014/main" id="{3C821261-9F8C-450D-998B-BEB7C34CA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607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2" name="Oval 165">
              <a:extLst>
                <a:ext uri="{FF2B5EF4-FFF2-40B4-BE49-F238E27FC236}">
                  <a16:creationId xmlns:a16="http://schemas.microsoft.com/office/drawing/2014/main" id="{66E58AAF-32D1-46A1-9B81-18960A7E6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76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3" name="Oval 166">
              <a:extLst>
                <a:ext uri="{FF2B5EF4-FFF2-40B4-BE49-F238E27FC236}">
                  <a16:creationId xmlns:a16="http://schemas.microsoft.com/office/drawing/2014/main" id="{F70E5C0E-687B-42E6-95A5-F006DDF7D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" y="180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4" name="Oval 167">
              <a:extLst>
                <a:ext uri="{FF2B5EF4-FFF2-40B4-BE49-F238E27FC236}">
                  <a16:creationId xmlns:a16="http://schemas.microsoft.com/office/drawing/2014/main" id="{98E4EFD1-38C8-4D07-A578-C61828AB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" y="70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5" name="Oval 168">
              <a:extLst>
                <a:ext uri="{FF2B5EF4-FFF2-40B4-BE49-F238E27FC236}">
                  <a16:creationId xmlns:a16="http://schemas.microsoft.com/office/drawing/2014/main" id="{5136994E-9E49-455D-956F-EEAF04F8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" y="159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6" name="Oval 169">
              <a:extLst>
                <a:ext uri="{FF2B5EF4-FFF2-40B4-BE49-F238E27FC236}">
                  <a16:creationId xmlns:a16="http://schemas.microsoft.com/office/drawing/2014/main" id="{30633AF8-29B4-4A26-8EED-DA6C098F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15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7" name="Line 170">
              <a:extLst>
                <a:ext uri="{FF2B5EF4-FFF2-40B4-BE49-F238E27FC236}">
                  <a16:creationId xmlns:a16="http://schemas.microsoft.com/office/drawing/2014/main" id="{704D311A-1DB8-4D6B-9C35-2CB581DC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810"/>
              <a:ext cx="161" cy="14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8" name="Line 171">
              <a:extLst>
                <a:ext uri="{FF2B5EF4-FFF2-40B4-BE49-F238E27FC236}">
                  <a16:creationId xmlns:a16="http://schemas.microsoft.com/office/drawing/2014/main" id="{DA6307CF-2919-4A04-94DB-0A1CC8EF8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8" y="480"/>
              <a:ext cx="96" cy="19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69" name="Line 172">
              <a:extLst>
                <a:ext uri="{FF2B5EF4-FFF2-40B4-BE49-F238E27FC236}">
                  <a16:creationId xmlns:a16="http://schemas.microsoft.com/office/drawing/2014/main" id="{67D28878-77CC-41C8-808F-E5E597D42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53" y="530"/>
              <a:ext cx="96" cy="19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0" name="Line 173">
              <a:extLst>
                <a:ext uri="{FF2B5EF4-FFF2-40B4-BE49-F238E27FC236}">
                  <a16:creationId xmlns:a16="http://schemas.microsoft.com/office/drawing/2014/main" id="{99ED0338-5C6D-4BE8-ACCC-92761AB72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" y="1175"/>
              <a:ext cx="15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1" name="Line 174">
              <a:extLst>
                <a:ext uri="{FF2B5EF4-FFF2-40B4-BE49-F238E27FC236}">
                  <a16:creationId xmlns:a16="http://schemas.microsoft.com/office/drawing/2014/main" id="{74659B29-09BC-47C3-A64F-64F32D724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4" y="1846"/>
              <a:ext cx="59" cy="17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2" name="Line 175">
              <a:extLst>
                <a:ext uri="{FF2B5EF4-FFF2-40B4-BE49-F238E27FC236}">
                  <a16:creationId xmlns:a16="http://schemas.microsoft.com/office/drawing/2014/main" id="{0A29AE3A-8BAE-4CD7-88BF-4F84B53D0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26" y="443"/>
              <a:ext cx="41" cy="17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3" name="Line 176">
              <a:extLst>
                <a:ext uri="{FF2B5EF4-FFF2-40B4-BE49-F238E27FC236}">
                  <a16:creationId xmlns:a16="http://schemas.microsoft.com/office/drawing/2014/main" id="{4A5197C0-6EC7-47EF-BDD1-7ECFCCEE8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2" y="615"/>
              <a:ext cx="83" cy="13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4" name="Line 177">
              <a:extLst>
                <a:ext uri="{FF2B5EF4-FFF2-40B4-BE49-F238E27FC236}">
                  <a16:creationId xmlns:a16="http://schemas.microsoft.com/office/drawing/2014/main" id="{420C59F7-65BD-49A8-A91A-7D86D776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4" y="1747"/>
              <a:ext cx="9" cy="20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5" name="Line 178">
              <a:extLst>
                <a:ext uri="{FF2B5EF4-FFF2-40B4-BE49-F238E27FC236}">
                  <a16:creationId xmlns:a16="http://schemas.microsoft.com/office/drawing/2014/main" id="{8819C8F3-C6B9-43C3-9C85-AD9B9AD46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15" y="832"/>
              <a:ext cx="110" cy="11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6" name="Line 179">
              <a:extLst>
                <a:ext uri="{FF2B5EF4-FFF2-40B4-BE49-F238E27FC236}">
                  <a16:creationId xmlns:a16="http://schemas.microsoft.com/office/drawing/2014/main" id="{1B385882-ED4C-41E1-A44F-41F5946EC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12" y="443"/>
              <a:ext cx="19" cy="26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7" name="Line 180">
              <a:extLst>
                <a:ext uri="{FF2B5EF4-FFF2-40B4-BE49-F238E27FC236}">
                  <a16:creationId xmlns:a16="http://schemas.microsoft.com/office/drawing/2014/main" id="{DE8EF7F1-013F-499F-BBB9-056F5AB5C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33" y="1252"/>
              <a:ext cx="19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8" name="Line 181">
              <a:extLst>
                <a:ext uri="{FF2B5EF4-FFF2-40B4-BE49-F238E27FC236}">
                  <a16:creationId xmlns:a16="http://schemas.microsoft.com/office/drawing/2014/main" id="{341FB41A-5E0B-4697-BB97-CB8DA3C59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0" y="1650"/>
              <a:ext cx="119" cy="15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79" name="Line 182">
              <a:extLst>
                <a:ext uri="{FF2B5EF4-FFF2-40B4-BE49-F238E27FC236}">
                  <a16:creationId xmlns:a16="http://schemas.microsoft.com/office/drawing/2014/main" id="{8DC607BB-3A42-421E-8242-1AA8D7A90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1371"/>
              <a:ext cx="137" cy="6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0" name="Line 183">
              <a:extLst>
                <a:ext uri="{FF2B5EF4-FFF2-40B4-BE49-F238E27FC236}">
                  <a16:creationId xmlns:a16="http://schemas.microsoft.com/office/drawing/2014/main" id="{0E61539D-FCF1-4516-BCFA-236CE36D7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4" y="484"/>
              <a:ext cx="64" cy="17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1" name="Line 184">
              <a:extLst>
                <a:ext uri="{FF2B5EF4-FFF2-40B4-BE49-F238E27FC236}">
                  <a16:creationId xmlns:a16="http://schemas.microsoft.com/office/drawing/2014/main" id="{D7085390-239B-47EB-AB2B-58057D6AE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2" y="1696"/>
              <a:ext cx="101" cy="183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2" name="Line 185">
              <a:extLst>
                <a:ext uri="{FF2B5EF4-FFF2-40B4-BE49-F238E27FC236}">
                  <a16:creationId xmlns:a16="http://schemas.microsoft.com/office/drawing/2014/main" id="{52EB0500-BDD0-4144-B945-C9BE904EA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0" y="1785"/>
              <a:ext cx="18" cy="210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3" name="Line 186">
              <a:extLst>
                <a:ext uri="{FF2B5EF4-FFF2-40B4-BE49-F238E27FC236}">
                  <a16:creationId xmlns:a16="http://schemas.microsoft.com/office/drawing/2014/main" id="{F3739BA4-2CDE-45A4-8D97-6C508705F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8" y="1522"/>
              <a:ext cx="192" cy="45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584" name="Line 187">
              <a:extLst>
                <a:ext uri="{FF2B5EF4-FFF2-40B4-BE49-F238E27FC236}">
                  <a16:creationId xmlns:a16="http://schemas.microsoft.com/office/drawing/2014/main" id="{A9AA1A2C-2757-4F70-8D0D-DFA6D8B58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5" y="1664"/>
              <a:ext cx="50" cy="14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sp>
        <p:nvSpPr>
          <p:cNvPr id="15369" name="Text Box 188">
            <a:extLst>
              <a:ext uri="{FF2B5EF4-FFF2-40B4-BE49-F238E27FC236}">
                <a16:creationId xmlns:a16="http://schemas.microsoft.com/office/drawing/2014/main" id="{76E6BA76-5E2E-4AEF-9D86-22E9873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531" y="1393825"/>
            <a:ext cx="1663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Freeze-Out</a:t>
            </a:r>
          </a:p>
        </p:txBody>
      </p:sp>
      <p:sp>
        <p:nvSpPr>
          <p:cNvPr id="15370" name="Text Box 189">
            <a:extLst>
              <a:ext uri="{FF2B5EF4-FFF2-40B4-BE49-F238E27FC236}">
                <a16:creationId xmlns:a16="http://schemas.microsoft.com/office/drawing/2014/main" id="{5F3F402B-02B7-403C-9086-48EAA555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648" y="2551386"/>
            <a:ext cx="907621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QGP</a:t>
            </a:r>
          </a:p>
        </p:txBody>
      </p:sp>
      <p:sp>
        <p:nvSpPr>
          <p:cNvPr id="15371" name="Text Box 190">
            <a:extLst>
              <a:ext uri="{FF2B5EF4-FFF2-40B4-BE49-F238E27FC236}">
                <a16:creationId xmlns:a16="http://schemas.microsoft.com/office/drawing/2014/main" id="{95A100A3-5859-424E-A9A9-0849E8F2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93925"/>
            <a:ext cx="12747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A   +   A</a:t>
            </a:r>
          </a:p>
        </p:txBody>
      </p:sp>
      <p:grpSp>
        <p:nvGrpSpPr>
          <p:cNvPr id="15372" name="Group 191">
            <a:extLst>
              <a:ext uri="{FF2B5EF4-FFF2-40B4-BE49-F238E27FC236}">
                <a16:creationId xmlns:a16="http://schemas.microsoft.com/office/drawing/2014/main" id="{E627F768-7355-4197-A096-F9A7164EC2FB}"/>
              </a:ext>
            </a:extLst>
          </p:cNvPr>
          <p:cNvGrpSpPr>
            <a:grpSpLocks/>
          </p:cNvGrpSpPr>
          <p:nvPr/>
        </p:nvGrpSpPr>
        <p:grpSpPr bwMode="auto">
          <a:xfrm>
            <a:off x="4582511" y="588580"/>
            <a:ext cx="2685393" cy="2287812"/>
            <a:chOff x="2697" y="532"/>
            <a:chExt cx="1688" cy="1338"/>
          </a:xfrm>
        </p:grpSpPr>
        <p:sp>
          <p:nvSpPr>
            <p:cNvPr id="15455" name="AutoShape 192">
              <a:extLst>
                <a:ext uri="{FF2B5EF4-FFF2-40B4-BE49-F238E27FC236}">
                  <a16:creationId xmlns:a16="http://schemas.microsoft.com/office/drawing/2014/main" id="{49F31CF5-2EEA-4981-9330-7592EB232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677"/>
              <a:ext cx="1296" cy="10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DBA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6" name="AutoShape 193">
              <a:extLst>
                <a:ext uri="{FF2B5EF4-FFF2-40B4-BE49-F238E27FC236}">
                  <a16:creationId xmlns:a16="http://schemas.microsoft.com/office/drawing/2014/main" id="{FD361251-C851-4D12-99EC-E22780C8A0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2" y="1558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7" name="AutoShape 194">
              <a:extLst>
                <a:ext uri="{FF2B5EF4-FFF2-40B4-BE49-F238E27FC236}">
                  <a16:creationId xmlns:a16="http://schemas.microsoft.com/office/drawing/2014/main" id="{E223E3C6-5C57-4102-9E99-CF0EC4A497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99" y="556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8" name="AutoShape 195">
              <a:extLst>
                <a:ext uri="{FF2B5EF4-FFF2-40B4-BE49-F238E27FC236}">
                  <a16:creationId xmlns:a16="http://schemas.microsoft.com/office/drawing/2014/main" id="{15792FE6-45A9-4FBD-A2F5-134556CD0D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697" y="1059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9" name="AutoShape 196">
              <a:extLst>
                <a:ext uri="{FF2B5EF4-FFF2-40B4-BE49-F238E27FC236}">
                  <a16:creationId xmlns:a16="http://schemas.microsoft.com/office/drawing/2014/main" id="{0E85643B-5AD8-49F4-8A37-975994DB1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1054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sp>
        <p:nvSpPr>
          <p:cNvPr id="15373" name="Text Box 197">
            <a:extLst>
              <a:ext uri="{FF2B5EF4-FFF2-40B4-BE49-F238E27FC236}">
                <a16:creationId xmlns:a16="http://schemas.microsoft.com/office/drawing/2014/main" id="{87C2D681-58D5-4298-96C3-A442D2C9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075" y="9525"/>
            <a:ext cx="4010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Heavy-Flavor Probes</a:t>
            </a:r>
          </a:p>
        </p:txBody>
      </p:sp>
      <p:sp>
        <p:nvSpPr>
          <p:cNvPr id="15374" name="Text Box 198">
            <a:extLst>
              <a:ext uri="{FF2B5EF4-FFF2-40B4-BE49-F238E27FC236}">
                <a16:creationId xmlns:a16="http://schemas.microsoft.com/office/drawing/2014/main" id="{1836D06A-9000-4978-A5F6-DD62AE8E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957" y="1899203"/>
            <a:ext cx="231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Hadron Matter</a:t>
            </a:r>
          </a:p>
        </p:txBody>
      </p:sp>
      <p:grpSp>
        <p:nvGrpSpPr>
          <p:cNvPr id="15375" name="Group 199">
            <a:extLst>
              <a:ext uri="{FF2B5EF4-FFF2-40B4-BE49-F238E27FC236}">
                <a16:creationId xmlns:a16="http://schemas.microsoft.com/office/drawing/2014/main" id="{B90C0522-305F-4BFF-B436-A8ACDD555B47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1298575"/>
            <a:ext cx="428625" cy="987425"/>
            <a:chOff x="432" y="3504"/>
            <a:chExt cx="298" cy="686"/>
          </a:xfrm>
        </p:grpSpPr>
        <p:sp>
          <p:nvSpPr>
            <p:cNvPr id="15428" name="Oval 200">
              <a:extLst>
                <a:ext uri="{FF2B5EF4-FFF2-40B4-BE49-F238E27FC236}">
                  <a16:creationId xmlns:a16="http://schemas.microsoft.com/office/drawing/2014/main" id="{03849AF6-1FD8-4210-A787-67827790F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9" name="Oval 201">
              <a:extLst>
                <a:ext uri="{FF2B5EF4-FFF2-40B4-BE49-F238E27FC236}">
                  <a16:creationId xmlns:a16="http://schemas.microsoft.com/office/drawing/2014/main" id="{91FA3474-5F67-4364-B276-4FF4931F8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0" name="Oval 202">
              <a:extLst>
                <a:ext uri="{FF2B5EF4-FFF2-40B4-BE49-F238E27FC236}">
                  <a16:creationId xmlns:a16="http://schemas.microsoft.com/office/drawing/2014/main" id="{565EBF45-0F18-410B-9698-6E639A14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1" name="Oval 203">
              <a:extLst>
                <a:ext uri="{FF2B5EF4-FFF2-40B4-BE49-F238E27FC236}">
                  <a16:creationId xmlns:a16="http://schemas.microsoft.com/office/drawing/2014/main" id="{056D4A08-9930-418B-8D0F-C263E336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2" name="Oval 204">
              <a:extLst>
                <a:ext uri="{FF2B5EF4-FFF2-40B4-BE49-F238E27FC236}">
                  <a16:creationId xmlns:a16="http://schemas.microsoft.com/office/drawing/2014/main" id="{D0FF82D7-4F7D-4C5C-9AEC-8A719B710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3" name="Oval 205">
              <a:extLst>
                <a:ext uri="{FF2B5EF4-FFF2-40B4-BE49-F238E27FC236}">
                  <a16:creationId xmlns:a16="http://schemas.microsoft.com/office/drawing/2014/main" id="{533A8735-6D0D-49A7-947E-F7757743A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4" name="Oval 206">
              <a:extLst>
                <a:ext uri="{FF2B5EF4-FFF2-40B4-BE49-F238E27FC236}">
                  <a16:creationId xmlns:a16="http://schemas.microsoft.com/office/drawing/2014/main" id="{9F331164-C376-460E-BFC2-AE17ED61B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5" name="Oval 207">
              <a:extLst>
                <a:ext uri="{FF2B5EF4-FFF2-40B4-BE49-F238E27FC236}">
                  <a16:creationId xmlns:a16="http://schemas.microsoft.com/office/drawing/2014/main" id="{C8B93539-8A01-4B28-8A82-93BB6A705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6" name="Oval 208">
              <a:extLst>
                <a:ext uri="{FF2B5EF4-FFF2-40B4-BE49-F238E27FC236}">
                  <a16:creationId xmlns:a16="http://schemas.microsoft.com/office/drawing/2014/main" id="{9EE906F4-94C4-488E-8831-4775C9FAB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7" name="Oval 209">
              <a:extLst>
                <a:ext uri="{FF2B5EF4-FFF2-40B4-BE49-F238E27FC236}">
                  <a16:creationId xmlns:a16="http://schemas.microsoft.com/office/drawing/2014/main" id="{F0EB95F7-B904-4C70-9F09-271142B97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8" name="Oval 210">
              <a:extLst>
                <a:ext uri="{FF2B5EF4-FFF2-40B4-BE49-F238E27FC236}">
                  <a16:creationId xmlns:a16="http://schemas.microsoft.com/office/drawing/2014/main" id="{55E8445C-4A78-4A72-AE01-FFFA46D3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39" name="Oval 211">
              <a:extLst>
                <a:ext uri="{FF2B5EF4-FFF2-40B4-BE49-F238E27FC236}">
                  <a16:creationId xmlns:a16="http://schemas.microsoft.com/office/drawing/2014/main" id="{9CDB2F96-138A-4B49-AB48-FB29BC45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0" name="Oval 212">
              <a:extLst>
                <a:ext uri="{FF2B5EF4-FFF2-40B4-BE49-F238E27FC236}">
                  <a16:creationId xmlns:a16="http://schemas.microsoft.com/office/drawing/2014/main" id="{DAA6849B-F5EA-4F44-9255-3570224C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1" name="Oval 213">
              <a:extLst>
                <a:ext uri="{FF2B5EF4-FFF2-40B4-BE49-F238E27FC236}">
                  <a16:creationId xmlns:a16="http://schemas.microsoft.com/office/drawing/2014/main" id="{6A2E9CBB-8CA0-477E-8E1A-7DE51B441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2" name="Oval 214">
              <a:extLst>
                <a:ext uri="{FF2B5EF4-FFF2-40B4-BE49-F238E27FC236}">
                  <a16:creationId xmlns:a16="http://schemas.microsoft.com/office/drawing/2014/main" id="{7A46B66D-AD4E-4877-B8CD-8B65468A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3" name="Oval 215">
              <a:extLst>
                <a:ext uri="{FF2B5EF4-FFF2-40B4-BE49-F238E27FC236}">
                  <a16:creationId xmlns:a16="http://schemas.microsoft.com/office/drawing/2014/main" id="{4774F8E9-F885-40D5-BA30-9496F8C82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4" name="Oval 216">
              <a:extLst>
                <a:ext uri="{FF2B5EF4-FFF2-40B4-BE49-F238E27FC236}">
                  <a16:creationId xmlns:a16="http://schemas.microsoft.com/office/drawing/2014/main" id="{95C6061B-F228-49BB-B43B-DF286C12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5" name="Oval 217">
              <a:extLst>
                <a:ext uri="{FF2B5EF4-FFF2-40B4-BE49-F238E27FC236}">
                  <a16:creationId xmlns:a16="http://schemas.microsoft.com/office/drawing/2014/main" id="{5BC77A06-083F-4F00-8E40-8097C1EB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6" name="Oval 218">
              <a:extLst>
                <a:ext uri="{FF2B5EF4-FFF2-40B4-BE49-F238E27FC236}">
                  <a16:creationId xmlns:a16="http://schemas.microsoft.com/office/drawing/2014/main" id="{3EFD9193-3D77-4CC3-9D46-F28B83A8C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7" name="Oval 219">
              <a:extLst>
                <a:ext uri="{FF2B5EF4-FFF2-40B4-BE49-F238E27FC236}">
                  <a16:creationId xmlns:a16="http://schemas.microsoft.com/office/drawing/2014/main" id="{F685B63A-C975-4826-A678-DB211806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8" name="Oval 220">
              <a:extLst>
                <a:ext uri="{FF2B5EF4-FFF2-40B4-BE49-F238E27FC236}">
                  <a16:creationId xmlns:a16="http://schemas.microsoft.com/office/drawing/2014/main" id="{49D6FC7C-68E9-4941-BF7D-338A2690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49" name="Oval 221">
              <a:extLst>
                <a:ext uri="{FF2B5EF4-FFF2-40B4-BE49-F238E27FC236}">
                  <a16:creationId xmlns:a16="http://schemas.microsoft.com/office/drawing/2014/main" id="{6FAD06DB-FBA4-4A76-920A-C3DCAF1EF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0" name="Oval 222">
              <a:extLst>
                <a:ext uri="{FF2B5EF4-FFF2-40B4-BE49-F238E27FC236}">
                  <a16:creationId xmlns:a16="http://schemas.microsoft.com/office/drawing/2014/main" id="{7B780FB9-7AF6-496F-9625-A842E1E7B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1" name="Oval 223">
              <a:extLst>
                <a:ext uri="{FF2B5EF4-FFF2-40B4-BE49-F238E27FC236}">
                  <a16:creationId xmlns:a16="http://schemas.microsoft.com/office/drawing/2014/main" id="{6C6C4B54-4F2F-4215-812A-1C59C2B8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2" name="Oval 224">
              <a:extLst>
                <a:ext uri="{FF2B5EF4-FFF2-40B4-BE49-F238E27FC236}">
                  <a16:creationId xmlns:a16="http://schemas.microsoft.com/office/drawing/2014/main" id="{4A2F9F78-6DDE-4045-AEF2-D872B84DE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3" name="Oval 225">
              <a:extLst>
                <a:ext uri="{FF2B5EF4-FFF2-40B4-BE49-F238E27FC236}">
                  <a16:creationId xmlns:a16="http://schemas.microsoft.com/office/drawing/2014/main" id="{86AC5569-278A-453A-A7E8-55B1A93F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54" name="Oval 226">
              <a:extLst>
                <a:ext uri="{FF2B5EF4-FFF2-40B4-BE49-F238E27FC236}">
                  <a16:creationId xmlns:a16="http://schemas.microsoft.com/office/drawing/2014/main" id="{538065E1-976A-4DC3-A7FE-9233C2F8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grpSp>
        <p:nvGrpSpPr>
          <p:cNvPr id="15376" name="Group 227">
            <a:extLst>
              <a:ext uri="{FF2B5EF4-FFF2-40B4-BE49-F238E27FC236}">
                <a16:creationId xmlns:a16="http://schemas.microsoft.com/office/drawing/2014/main" id="{D4FBB216-28E6-4A56-97A1-A96F19F01913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1304925"/>
            <a:ext cx="428625" cy="987425"/>
            <a:chOff x="432" y="3504"/>
            <a:chExt cx="298" cy="686"/>
          </a:xfrm>
        </p:grpSpPr>
        <p:sp>
          <p:nvSpPr>
            <p:cNvPr id="15401" name="Oval 228">
              <a:extLst>
                <a:ext uri="{FF2B5EF4-FFF2-40B4-BE49-F238E27FC236}">
                  <a16:creationId xmlns:a16="http://schemas.microsoft.com/office/drawing/2014/main" id="{6D0D4A75-5934-44C2-BFB6-1CB596A9A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2" name="Oval 229">
              <a:extLst>
                <a:ext uri="{FF2B5EF4-FFF2-40B4-BE49-F238E27FC236}">
                  <a16:creationId xmlns:a16="http://schemas.microsoft.com/office/drawing/2014/main" id="{F4F2BB47-18D8-464C-A5BC-9E89851A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3" name="Oval 230">
              <a:extLst>
                <a:ext uri="{FF2B5EF4-FFF2-40B4-BE49-F238E27FC236}">
                  <a16:creationId xmlns:a16="http://schemas.microsoft.com/office/drawing/2014/main" id="{F22EDD72-0385-460D-BE5E-E8C78FED5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4" name="Oval 231">
              <a:extLst>
                <a:ext uri="{FF2B5EF4-FFF2-40B4-BE49-F238E27FC236}">
                  <a16:creationId xmlns:a16="http://schemas.microsoft.com/office/drawing/2014/main" id="{2862810B-6BCA-4A8E-B723-D5E09806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5" name="Oval 232">
              <a:extLst>
                <a:ext uri="{FF2B5EF4-FFF2-40B4-BE49-F238E27FC236}">
                  <a16:creationId xmlns:a16="http://schemas.microsoft.com/office/drawing/2014/main" id="{6B40C054-9FE7-4EA2-AD25-4F62DDD25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6" name="Oval 233">
              <a:extLst>
                <a:ext uri="{FF2B5EF4-FFF2-40B4-BE49-F238E27FC236}">
                  <a16:creationId xmlns:a16="http://schemas.microsoft.com/office/drawing/2014/main" id="{7B2910EF-AF12-4FF1-936B-0BFC173BF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7" name="Oval 234">
              <a:extLst>
                <a:ext uri="{FF2B5EF4-FFF2-40B4-BE49-F238E27FC236}">
                  <a16:creationId xmlns:a16="http://schemas.microsoft.com/office/drawing/2014/main" id="{4EA22AFD-2DE1-4CC4-8673-866612826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8" name="Oval 235">
              <a:extLst>
                <a:ext uri="{FF2B5EF4-FFF2-40B4-BE49-F238E27FC236}">
                  <a16:creationId xmlns:a16="http://schemas.microsoft.com/office/drawing/2014/main" id="{53876DFE-5D13-4D4E-A296-86CD1F386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09" name="Oval 236">
              <a:extLst>
                <a:ext uri="{FF2B5EF4-FFF2-40B4-BE49-F238E27FC236}">
                  <a16:creationId xmlns:a16="http://schemas.microsoft.com/office/drawing/2014/main" id="{A3578FE1-D5A6-4804-A50D-7C171D96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0" name="Oval 237">
              <a:extLst>
                <a:ext uri="{FF2B5EF4-FFF2-40B4-BE49-F238E27FC236}">
                  <a16:creationId xmlns:a16="http://schemas.microsoft.com/office/drawing/2014/main" id="{95B2C488-11A9-4251-B621-1F30782F7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1" name="Oval 238">
              <a:extLst>
                <a:ext uri="{FF2B5EF4-FFF2-40B4-BE49-F238E27FC236}">
                  <a16:creationId xmlns:a16="http://schemas.microsoft.com/office/drawing/2014/main" id="{B80B245B-46CE-4E3C-9D89-A372676B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2" name="Oval 239">
              <a:extLst>
                <a:ext uri="{FF2B5EF4-FFF2-40B4-BE49-F238E27FC236}">
                  <a16:creationId xmlns:a16="http://schemas.microsoft.com/office/drawing/2014/main" id="{CF318E14-D885-45A9-AAC5-1C1F63606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3" name="Oval 240">
              <a:extLst>
                <a:ext uri="{FF2B5EF4-FFF2-40B4-BE49-F238E27FC236}">
                  <a16:creationId xmlns:a16="http://schemas.microsoft.com/office/drawing/2014/main" id="{997F9966-898D-4CC4-A772-41B0B3AA7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4" name="Oval 241">
              <a:extLst>
                <a:ext uri="{FF2B5EF4-FFF2-40B4-BE49-F238E27FC236}">
                  <a16:creationId xmlns:a16="http://schemas.microsoft.com/office/drawing/2014/main" id="{34A92339-6133-4447-940F-6B5B036BB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5" name="Oval 242">
              <a:extLst>
                <a:ext uri="{FF2B5EF4-FFF2-40B4-BE49-F238E27FC236}">
                  <a16:creationId xmlns:a16="http://schemas.microsoft.com/office/drawing/2014/main" id="{88954934-4B29-459B-B9E3-829A582E0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6" name="Oval 243">
              <a:extLst>
                <a:ext uri="{FF2B5EF4-FFF2-40B4-BE49-F238E27FC236}">
                  <a16:creationId xmlns:a16="http://schemas.microsoft.com/office/drawing/2014/main" id="{BE867B3F-889C-4D04-B22C-BA2D88711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7" name="Oval 244">
              <a:extLst>
                <a:ext uri="{FF2B5EF4-FFF2-40B4-BE49-F238E27FC236}">
                  <a16:creationId xmlns:a16="http://schemas.microsoft.com/office/drawing/2014/main" id="{D648DBA1-4768-4890-BD75-4400A6F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8" name="Oval 245">
              <a:extLst>
                <a:ext uri="{FF2B5EF4-FFF2-40B4-BE49-F238E27FC236}">
                  <a16:creationId xmlns:a16="http://schemas.microsoft.com/office/drawing/2014/main" id="{1B91CF29-D5FF-47A2-B4EA-F32B3356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19" name="Oval 246">
              <a:extLst>
                <a:ext uri="{FF2B5EF4-FFF2-40B4-BE49-F238E27FC236}">
                  <a16:creationId xmlns:a16="http://schemas.microsoft.com/office/drawing/2014/main" id="{84DCD991-4B34-46C3-8D79-D65A119E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0" name="Oval 247">
              <a:extLst>
                <a:ext uri="{FF2B5EF4-FFF2-40B4-BE49-F238E27FC236}">
                  <a16:creationId xmlns:a16="http://schemas.microsoft.com/office/drawing/2014/main" id="{A01E0F5A-94D3-4465-B2C5-1D2F1D42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1" name="Oval 248">
              <a:extLst>
                <a:ext uri="{FF2B5EF4-FFF2-40B4-BE49-F238E27FC236}">
                  <a16:creationId xmlns:a16="http://schemas.microsoft.com/office/drawing/2014/main" id="{F346E6DA-B575-44F5-848F-E0100D78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2" name="Oval 249">
              <a:extLst>
                <a:ext uri="{FF2B5EF4-FFF2-40B4-BE49-F238E27FC236}">
                  <a16:creationId xmlns:a16="http://schemas.microsoft.com/office/drawing/2014/main" id="{B0D3E9DB-800A-43A1-8DF4-993FF433D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3" name="Oval 250">
              <a:extLst>
                <a:ext uri="{FF2B5EF4-FFF2-40B4-BE49-F238E27FC236}">
                  <a16:creationId xmlns:a16="http://schemas.microsoft.com/office/drawing/2014/main" id="{CD8EDE42-47B5-4987-A208-72C298F7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4" name="Oval 251">
              <a:extLst>
                <a:ext uri="{FF2B5EF4-FFF2-40B4-BE49-F238E27FC236}">
                  <a16:creationId xmlns:a16="http://schemas.microsoft.com/office/drawing/2014/main" id="{49EED5EF-3874-4C72-B996-2BEB430E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5" name="Oval 252">
              <a:extLst>
                <a:ext uri="{FF2B5EF4-FFF2-40B4-BE49-F238E27FC236}">
                  <a16:creationId xmlns:a16="http://schemas.microsoft.com/office/drawing/2014/main" id="{CAE49B9F-C560-4549-9489-11ACAB4BF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6" name="Oval 253">
              <a:extLst>
                <a:ext uri="{FF2B5EF4-FFF2-40B4-BE49-F238E27FC236}">
                  <a16:creationId xmlns:a16="http://schemas.microsoft.com/office/drawing/2014/main" id="{9B206F45-8080-4F6E-9FBA-6D6A44C02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  <p:sp>
          <p:nvSpPr>
            <p:cNvPr id="15427" name="Oval 254">
              <a:extLst>
                <a:ext uri="{FF2B5EF4-FFF2-40B4-BE49-F238E27FC236}">
                  <a16:creationId xmlns:a16="http://schemas.microsoft.com/office/drawing/2014/main" id="{0025B056-03EC-4247-9C8A-76CC0D1C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endParaRPr>
            </a:p>
          </p:txBody>
        </p:sp>
      </p:grpSp>
      <p:sp>
        <p:nvSpPr>
          <p:cNvPr id="15377" name="Oval 255">
            <a:extLst>
              <a:ext uri="{FF2B5EF4-FFF2-40B4-BE49-F238E27FC236}">
                <a16:creationId xmlns:a16="http://schemas.microsoft.com/office/drawing/2014/main" id="{FC708921-00AC-433A-A84B-7E088DF6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1366838"/>
            <a:ext cx="246062" cy="831850"/>
          </a:xfrm>
          <a:prstGeom prst="ellipse">
            <a:avLst/>
          </a:prstGeom>
          <a:solidFill>
            <a:srgbClr val="FF0066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67334A3E-AE15-47D3-9616-1E49E4AC3AAB}"/>
              </a:ext>
            </a:extLst>
          </p:cNvPr>
          <p:cNvSpPr txBox="1"/>
          <p:nvPr/>
        </p:nvSpPr>
        <p:spPr>
          <a:xfrm>
            <a:off x="55179" y="3229269"/>
            <a:ext cx="9798269" cy="358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Develop integrated approach to heavy-quark + quarkonium transport: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Quantum-many body theory with universal in-medium interaction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 constrained by thermal lattice QCD  (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spectral functions)</a:t>
            </a:r>
            <a:endParaRPr kumimoji="1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Transport coefficients based on same microscopic interaction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Hadronization mechanisms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State-of-the-art hydro evolution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Quantitative initial conditions based on small collision 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Asset: l</a:t>
            </a:r>
            <a:r>
              <a:rPr kumimoji="1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arge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heavy-quark mass</a:t>
            </a:r>
            <a:r>
              <a:rPr kumimoji="1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:  </a:t>
            </a:r>
            <a:r>
              <a:rPr kumimoji="1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</a:t>
            </a:r>
            <a:r>
              <a:rPr kumimoji="1" lang="en-US" sz="2300" b="1" i="0" u="none" strike="noStrike" kern="1200" cap="none" spc="0" normalizeH="0" baseline="-2500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&gt;&gt; 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</a:rPr>
              <a:t>L</a:t>
            </a:r>
            <a:r>
              <a:rPr kumimoji="1" 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QCD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, 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cs typeface="Times New Roman (Hebrew)" charset="-79"/>
              </a:rPr>
              <a:t>T , T</a:t>
            </a:r>
            <a:r>
              <a:rPr kumimoji="1" 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cs typeface="Times New Roman (Hebrew)" charset="-79"/>
              </a:rPr>
              <a:t>c</a:t>
            </a:r>
            <a:endParaRPr kumimoji="1" lang="en-US" sz="2300" b="1" i="0" u="none" strike="noStrike" kern="1200" cap="none" spc="0" normalizeH="0" baseline="-2500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93AC3-804E-4BD7-1706-0589C8F2E23D}"/>
              </a:ext>
            </a:extLst>
          </p:cNvPr>
          <p:cNvGrpSpPr/>
          <p:nvPr/>
        </p:nvGrpSpPr>
        <p:grpSpPr>
          <a:xfrm>
            <a:off x="2328863" y="1066800"/>
            <a:ext cx="4529137" cy="1779206"/>
            <a:chOff x="2328863" y="1066800"/>
            <a:chExt cx="4529137" cy="1779206"/>
          </a:xfrm>
        </p:grpSpPr>
        <p:grpSp>
          <p:nvGrpSpPr>
            <p:cNvPr id="3" name="Group 2"/>
            <p:cNvGrpSpPr/>
            <p:nvPr/>
          </p:nvGrpSpPr>
          <p:grpSpPr>
            <a:xfrm>
              <a:off x="2328863" y="1066800"/>
              <a:ext cx="4529137" cy="1042988"/>
              <a:chOff x="2328863" y="1066800"/>
              <a:chExt cx="4529137" cy="104298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622B261-A816-47E4-9A14-0CCA33034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7394" y="1066800"/>
                <a:ext cx="3410606" cy="788222"/>
                <a:chOff x="3465115" y="1066800"/>
                <a:chExt cx="3410606" cy="788222"/>
              </a:xfrm>
            </p:grpSpPr>
            <p:sp>
              <p:nvSpPr>
                <p:cNvPr id="278" name="Text Box 22">
                  <a:extLst>
                    <a:ext uri="{FF2B5EF4-FFF2-40B4-BE49-F238E27FC236}">
                      <a16:creationId xmlns:a16="http://schemas.microsoft.com/office/drawing/2014/main" id="{713E90ED-CEAB-41C0-B936-5B3F7B1744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5115" y="1208691"/>
                  <a:ext cx="477232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 (Hebrew)"/>
                    </a:rPr>
                    <a:t>c</a:t>
                  </a:r>
                  <a:endParaRPr kumimoji="1" lang="en-US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Symbol" pitchFamily="18" charset="2"/>
                    <a:cs typeface="Times New Roman (Hebrew)"/>
                  </a:endParaRPr>
                </a:p>
              </p:txBody>
            </p:sp>
            <p:sp>
              <p:nvSpPr>
                <p:cNvPr id="15384" name="Freeform 17">
                  <a:extLst>
                    <a:ext uri="{FF2B5EF4-FFF2-40B4-BE49-F238E27FC236}">
                      <a16:creationId xmlns:a16="http://schemas.microsoft.com/office/drawing/2014/main" id="{A1C93867-6EA9-42D7-9F98-971F630A4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321" y="1616781"/>
                  <a:ext cx="397577" cy="135819"/>
                </a:xfrm>
                <a:custGeom>
                  <a:avLst/>
                  <a:gdLst>
                    <a:gd name="T0" fmla="*/ 0 w 528"/>
                    <a:gd name="T1" fmla="*/ 2147483646 h 624"/>
                    <a:gd name="T2" fmla="*/ 2147483646 w 528"/>
                    <a:gd name="T3" fmla="*/ 2147483646 h 624"/>
                    <a:gd name="T4" fmla="*/ 2147483646 w 528"/>
                    <a:gd name="T5" fmla="*/ 2147483646 h 624"/>
                    <a:gd name="T6" fmla="*/ 2147483646 w 528"/>
                    <a:gd name="T7" fmla="*/ 2147483646 h 624"/>
                    <a:gd name="T8" fmla="*/ 2147483646 w 528"/>
                    <a:gd name="T9" fmla="*/ 2147483646 h 624"/>
                    <a:gd name="T10" fmla="*/ 2147483646 w 528"/>
                    <a:gd name="T11" fmla="*/ 2147483646 h 624"/>
                    <a:gd name="T12" fmla="*/ 2147483646 w 528"/>
                    <a:gd name="T13" fmla="*/ 2147483646 h 624"/>
                    <a:gd name="T14" fmla="*/ 2147483646 w 528"/>
                    <a:gd name="T15" fmla="*/ 0 h 6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624"/>
                    <a:gd name="T26" fmla="*/ 528 w 528"/>
                    <a:gd name="T27" fmla="*/ 624 h 6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624">
                      <a:moveTo>
                        <a:pt x="0" y="624"/>
                      </a:moveTo>
                      <a:lnTo>
                        <a:pt x="96" y="528"/>
                      </a:lnTo>
                      <a:lnTo>
                        <a:pt x="240" y="528"/>
                      </a:lnTo>
                      <a:lnTo>
                        <a:pt x="288" y="432"/>
                      </a:lnTo>
                      <a:lnTo>
                        <a:pt x="240" y="288"/>
                      </a:lnTo>
                      <a:lnTo>
                        <a:pt x="336" y="192"/>
                      </a:lnTo>
                      <a:lnTo>
                        <a:pt x="336" y="96"/>
                      </a:lnTo>
                      <a:lnTo>
                        <a:pt x="528" y="0"/>
                      </a:lnTo>
                    </a:path>
                  </a:pathLst>
                </a:custGeom>
                <a:noFill/>
                <a:ln w="31750">
                  <a:solidFill>
                    <a:srgbClr val="99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1" i="1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 (Hebrew)"/>
                  </a:endParaRPr>
                </a:p>
              </p:txBody>
            </p:sp>
            <p:sp>
              <p:nvSpPr>
                <p:cNvPr id="15385" name="Line 15">
                  <a:extLst>
                    <a:ext uri="{FF2B5EF4-FFF2-40B4-BE49-F238E27FC236}">
                      <a16:creationId xmlns:a16="http://schemas.microsoft.com/office/drawing/2014/main" id="{E0285275-2A66-4415-A93C-A3E86D60C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30036" y="1524000"/>
                  <a:ext cx="198437" cy="98425"/>
                </a:xfrm>
                <a:prstGeom prst="line">
                  <a:avLst/>
                </a:prstGeom>
                <a:noFill/>
                <a:ln w="31750">
                  <a:solidFill>
                    <a:srgbClr val="9900CC"/>
                  </a:solidFill>
                  <a:round/>
                  <a:headEnd/>
                  <a:tailEnd type="arrow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 (Hebrew)"/>
                  </a:endParaRPr>
                </a:p>
              </p:txBody>
            </p:sp>
            <p:sp>
              <p:nvSpPr>
                <p:cNvPr id="281" name="Text Box 207">
                  <a:extLst>
                    <a:ext uri="{FF2B5EF4-FFF2-40B4-BE49-F238E27FC236}">
                      <a16:creationId xmlns:a16="http://schemas.microsoft.com/office/drawing/2014/main" id="{583BCD99-1AC3-4428-83E4-C6B44E28D8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09586" y="1146655"/>
                  <a:ext cx="48122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Times New Roman (Hebrew)"/>
                      <a:cs typeface="Times New Roman (Hebrew)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900CC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 (Hebrew)"/>
                    </a:rPr>
                    <a:t>D</a:t>
                  </a:r>
                  <a:endParaRPr kumimoji="0" lang="en-US" alt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 (Hebrew)"/>
                  </a:endParaRPr>
                </a:p>
              </p:txBody>
            </p:sp>
            <p:sp>
              <p:nvSpPr>
                <p:cNvPr id="15387" name="Freeform 17">
                  <a:extLst>
                    <a:ext uri="{FF2B5EF4-FFF2-40B4-BE49-F238E27FC236}">
                      <a16:creationId xmlns:a16="http://schemas.microsoft.com/office/drawing/2014/main" id="{1E5A35C2-384C-45F2-919B-8E9D3260D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536345">
                  <a:off x="6602005" y="1179598"/>
                  <a:ext cx="96182" cy="228115"/>
                </a:xfrm>
                <a:custGeom>
                  <a:avLst/>
                  <a:gdLst>
                    <a:gd name="T0" fmla="*/ 0 w 528"/>
                    <a:gd name="T1" fmla="*/ 2147483646 h 624"/>
                    <a:gd name="T2" fmla="*/ 2147483646 w 528"/>
                    <a:gd name="T3" fmla="*/ 2147483646 h 624"/>
                    <a:gd name="T4" fmla="*/ 2147483646 w 528"/>
                    <a:gd name="T5" fmla="*/ 2147483646 h 624"/>
                    <a:gd name="T6" fmla="*/ 2147483646 w 528"/>
                    <a:gd name="T7" fmla="*/ 2147483646 h 624"/>
                    <a:gd name="T8" fmla="*/ 2147483646 w 528"/>
                    <a:gd name="T9" fmla="*/ 2147483646 h 624"/>
                    <a:gd name="T10" fmla="*/ 2147483646 w 528"/>
                    <a:gd name="T11" fmla="*/ 2147483646 h 624"/>
                    <a:gd name="T12" fmla="*/ 2147483646 w 528"/>
                    <a:gd name="T13" fmla="*/ 2147483646 h 624"/>
                    <a:gd name="T14" fmla="*/ 2147483646 w 528"/>
                    <a:gd name="T15" fmla="*/ 0 h 6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624"/>
                    <a:gd name="T26" fmla="*/ 528 w 528"/>
                    <a:gd name="T27" fmla="*/ 624 h 6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624">
                      <a:moveTo>
                        <a:pt x="0" y="624"/>
                      </a:moveTo>
                      <a:lnTo>
                        <a:pt x="96" y="528"/>
                      </a:lnTo>
                      <a:lnTo>
                        <a:pt x="240" y="528"/>
                      </a:lnTo>
                      <a:lnTo>
                        <a:pt x="288" y="432"/>
                      </a:lnTo>
                      <a:lnTo>
                        <a:pt x="240" y="288"/>
                      </a:lnTo>
                      <a:lnTo>
                        <a:pt x="336" y="192"/>
                      </a:lnTo>
                      <a:lnTo>
                        <a:pt x="336" y="96"/>
                      </a:lnTo>
                      <a:lnTo>
                        <a:pt x="528" y="0"/>
                      </a:lnTo>
                    </a:path>
                  </a:pathLst>
                </a:custGeom>
                <a:noFill/>
                <a:ln w="31750">
                  <a:solidFill>
                    <a:srgbClr val="99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1" i="1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 (Hebrew)"/>
                  </a:endParaRPr>
                </a:p>
              </p:txBody>
            </p:sp>
            <p:sp>
              <p:nvSpPr>
                <p:cNvPr id="15388" name="Line 15">
                  <a:extLst>
                    <a:ext uri="{FF2B5EF4-FFF2-40B4-BE49-F238E27FC236}">
                      <a16:creationId xmlns:a16="http://schemas.microsoft.com/office/drawing/2014/main" id="{52C962A4-802A-4395-8E4E-00EC52543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35764" y="1066800"/>
                  <a:ext cx="139957" cy="148523"/>
                </a:xfrm>
                <a:prstGeom prst="line">
                  <a:avLst/>
                </a:prstGeom>
                <a:noFill/>
                <a:ln w="31750">
                  <a:solidFill>
                    <a:srgbClr val="9900CC"/>
                  </a:solidFill>
                  <a:round/>
                  <a:headEnd/>
                  <a:tailEnd type="arrow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1" i="1" u="none" strike="noStrike" kern="1200" cap="none" spc="0" normalizeH="0" baseline="0" noProof="0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 (Hebrew)"/>
                  </a:endParaRPr>
                </a:p>
              </p:txBody>
            </p:sp>
          </p:grpSp>
          <p:sp>
            <p:nvSpPr>
              <p:cNvPr id="271" name="Explosion 1 7"/>
              <p:cNvSpPr>
                <a:spLocks noChangeArrowheads="1"/>
              </p:cNvSpPr>
              <p:nvPr/>
            </p:nvSpPr>
            <p:spPr bwMode="auto">
              <a:xfrm>
                <a:off x="2328863" y="1524000"/>
                <a:ext cx="565150" cy="585788"/>
              </a:xfrm>
              <a:prstGeom prst="irregularSeal1">
                <a:avLst/>
              </a:prstGeom>
              <a:solidFill>
                <a:srgbClr val="00FF00"/>
              </a:solidFill>
              <a:ln w="9525" algn="ctr">
                <a:solidFill>
                  <a:schemeClr val="bg2">
                    <a:alpha val="87842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endParaRPr>
              </a:p>
            </p:txBody>
          </p:sp>
          <p:sp>
            <p:nvSpPr>
              <p:cNvPr id="273" name="Line 268"/>
              <p:cNvSpPr>
                <a:spLocks noChangeShapeType="1"/>
              </p:cNvSpPr>
              <p:nvPr/>
            </p:nvSpPr>
            <p:spPr bwMode="auto">
              <a:xfrm flipH="1">
                <a:off x="2505075" y="1703388"/>
                <a:ext cx="174625" cy="127000"/>
              </a:xfrm>
              <a:prstGeom prst="line">
                <a:avLst/>
              </a:prstGeom>
              <a:noFill/>
              <a:ln w="317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1" i="1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endParaRPr>
              </a:p>
            </p:txBody>
          </p:sp>
          <p:sp>
            <p:nvSpPr>
              <p:cNvPr id="274" name="Line 269"/>
              <p:cNvSpPr>
                <a:spLocks noChangeShapeType="1"/>
              </p:cNvSpPr>
              <p:nvPr/>
            </p:nvSpPr>
            <p:spPr bwMode="auto">
              <a:xfrm>
                <a:off x="2503488" y="1819275"/>
                <a:ext cx="165100" cy="71438"/>
              </a:xfrm>
              <a:prstGeom prst="line">
                <a:avLst/>
              </a:prstGeom>
              <a:noFill/>
              <a:ln w="317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1" i="1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endParaRPr>
              </a:p>
            </p:txBody>
          </p:sp>
        </p:grp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97C6F35C-42ED-B1F7-B708-4B81F23AA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917" y="2322786"/>
              <a:ext cx="3993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0000"/>
                  </a:solidFill>
                  <a:effectLst/>
                  <a:uLnTx/>
                  <a:uFillTx/>
                  <a:latin typeface="Symbol" panose="05050102010706020507" pitchFamily="18" charset="2"/>
                  <a:cs typeface="Times New Roman (Hebrew)"/>
                  <a:sym typeface="Symbol" panose="05050102010706020507" pitchFamily="18" charset="2"/>
                </a:rPr>
                <a:t></a:t>
              </a:r>
              <a:endPara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B9D554-4B25-F4C4-04C9-93205388218F}"/>
                </a:ext>
              </a:extLst>
            </p:cNvPr>
            <p:cNvGrpSpPr/>
            <p:nvPr/>
          </p:nvGrpSpPr>
          <p:grpSpPr>
            <a:xfrm rot="1294790">
              <a:off x="3722244" y="2175176"/>
              <a:ext cx="802673" cy="206697"/>
              <a:chOff x="8105057" y="4634597"/>
              <a:chExt cx="802673" cy="206697"/>
            </a:xfrm>
          </p:grpSpPr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F718276F-B165-CADB-7FD2-973360823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6963" y="4694946"/>
                <a:ext cx="727735" cy="13579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  <a:cs typeface="Times New Roman (Hebrew)"/>
                </a:endParaRPr>
              </a:p>
            </p:txBody>
          </p:sp>
          <p:sp>
            <p:nvSpPr>
              <p:cNvPr id="8" name="Line 17">
                <a:extLst>
                  <a:ext uri="{FF2B5EF4-FFF2-40B4-BE49-F238E27FC236}">
                    <a16:creationId xmlns:a16="http://schemas.microsoft.com/office/drawing/2014/main" id="{BAA034E6-46B6-3DF5-24F4-A27EEA72B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8395" y="4722103"/>
                <a:ext cx="709112" cy="31683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  <a:cs typeface="Times New Roman (Hebrew)"/>
                </a:endParaRPr>
              </a:p>
            </p:txBody>
          </p:sp>
          <p:sp>
            <p:nvSpPr>
              <p:cNvPr id="9" name="Oval 19">
                <a:extLst>
                  <a:ext uri="{FF2B5EF4-FFF2-40B4-BE49-F238E27FC236}">
                    <a16:creationId xmlns:a16="http://schemas.microsoft.com/office/drawing/2014/main" id="{36D543F1-0C42-4F7D-AEFB-511A7EB6B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38" y="4634597"/>
                <a:ext cx="197692" cy="206697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endParaRPr>
              </a:p>
            </p:txBody>
          </p:sp>
          <p:sp>
            <p:nvSpPr>
              <p:cNvPr id="11" name="Oval 19">
                <a:extLst>
                  <a:ext uri="{FF2B5EF4-FFF2-40B4-BE49-F238E27FC236}">
                    <a16:creationId xmlns:a16="http://schemas.microsoft.com/office/drawing/2014/main" id="{92F4A0FA-3F97-AFF0-A154-E2BDD2E8C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5057" y="4657688"/>
                <a:ext cx="118872" cy="118872"/>
              </a:xfrm>
              <a:prstGeom prst="ellipse">
                <a:avLst/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 (Hebrew)"/>
                </a:endParaRPr>
              </a:p>
            </p:txBody>
          </p:sp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26E9AE89-AB84-E520-9976-92DD12A1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36" y="609599"/>
            <a:ext cx="3640040" cy="47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EE9C3CA3-03F2-85F6-3D88-0DA4EA13C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2.6 Temperature vs Momentum Dependence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A2A0BB-70CD-FEBF-19CF-592D917331DA}"/>
              </a:ext>
            </a:extLst>
          </p:cNvPr>
          <p:cNvGrpSpPr>
            <a:grpSpLocks/>
          </p:cNvGrpSpPr>
          <p:nvPr/>
        </p:nvGrpSpPr>
        <p:grpSpPr bwMode="auto">
          <a:xfrm>
            <a:off x="0" y="938213"/>
            <a:ext cx="9894888" cy="5614987"/>
            <a:chOff x="0" y="659533"/>
            <a:chExt cx="9894888" cy="5614267"/>
          </a:xfrm>
        </p:grpSpPr>
        <p:sp>
          <p:nvSpPr>
            <p:cNvPr id="49157" name="Text Box 4">
              <a:extLst>
                <a:ext uri="{FF2B5EF4-FFF2-40B4-BE49-F238E27FC236}">
                  <a16:creationId xmlns:a16="http://schemas.microsoft.com/office/drawing/2014/main" id="{5E25C804-EF82-8C4F-0215-FA5220C2A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5181600"/>
              <a:ext cx="6300787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correlation:   large </a:t>
              </a:r>
              <a:r>
                <a:rPr kumimoji="0" lang="en-US" altLang="en-US" sz="2300">
                  <a:solidFill>
                    <a:srgbClr val="800080"/>
                  </a:solidFill>
                  <a:latin typeface="Lucida Calligraphy" panose="03010101010101010101" pitchFamily="66" charset="0"/>
                  <a:cs typeface="Times New Roman" panose="02020603050405020304" pitchFamily="18" charset="0"/>
                </a:rPr>
                <a:t>D</a:t>
              </a:r>
              <a:r>
                <a:rPr kumimoji="0" lang="en-US" altLang="en-US" sz="2400" baseline="-25000">
                  <a:solidFill>
                    <a:srgbClr val="800080"/>
                  </a:solidFill>
                  <a:cs typeface="Times New Roman" panose="02020603050405020304" pitchFamily="18" charset="0"/>
                </a:rPr>
                <a:t>s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 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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weak </a:t>
              </a:r>
              <a:r>
                <a:rPr kumimoji="0" lang="en-US" altLang="en-US" sz="2400">
                  <a:solidFill>
                    <a:srgbClr val="800080"/>
                  </a:solidFill>
                  <a:cs typeface="Times New Roman" panose="02020603050405020304" pitchFamily="18" charset="0"/>
                </a:rPr>
                <a:t>p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-dependence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need control over momentum dependence</a:t>
              </a:r>
            </a:p>
          </p:txBody>
        </p:sp>
        <p:pic>
          <p:nvPicPr>
            <p:cNvPr id="49158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55C66CBA-3AA2-1792-F9F5-469D3642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19200"/>
              <a:ext cx="4941888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4ED09A5F-E207-C614-B0A7-4E638C41E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9200"/>
              <a:ext cx="4941888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Text Box 13">
              <a:extLst>
                <a:ext uri="{FF2B5EF4-FFF2-40B4-BE49-F238E27FC236}">
                  <a16:creationId xmlns:a16="http://schemas.microsoft.com/office/drawing/2014/main" id="{CF0B822E-10ED-E4AF-8403-3CF08338E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659533"/>
              <a:ext cx="3619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</a:rPr>
                <a:t>[ECT* HF workshop ’21, RR et al]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143299C-7A1F-CEBA-D4EC-A4F642B76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 Potential Extraction from Lattice Data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28AF2BA-CCC9-F3CF-0424-45CE98FB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777875" y="1947863"/>
            <a:ext cx="60801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42A522E-D37A-EBD8-7A22-C9457B90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98825"/>
            <a:ext cx="53244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687EECA6-E92A-E326-99EA-52A4D76C9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7472" r="2095" b="5252"/>
          <a:stretch>
            <a:fillRect/>
          </a:stretch>
        </p:blipFill>
        <p:spPr bwMode="auto">
          <a:xfrm>
            <a:off x="2438400" y="1920875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4">
            <a:extLst>
              <a:ext uri="{FF2B5EF4-FFF2-40B4-BE49-F238E27FC236}">
                <a16:creationId xmlns:a16="http://schemas.microsoft.com/office/drawing/2014/main" id="{5D3FA052-07F0-4400-C345-ED70A856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28900"/>
            <a:ext cx="9505166" cy="38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QQ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spectral function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Use trial potential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Self-consistently calculate self-energies to fit lattice-QCD data for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QQ</a:t>
            </a: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Weak coupling (small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):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 V</a:t>
            </a:r>
            <a:endParaRPr kumimoji="0" lang="en-US" altLang="en-US" sz="2500" dirty="0">
              <a:solidFill>
                <a:srgbClr val="99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1511" name="Text Box 4">
            <a:extLst>
              <a:ext uri="{FF2B5EF4-FFF2-40B4-BE49-F238E27FC236}">
                <a16:creationId xmlns:a16="http://schemas.microsoft.com/office/drawing/2014/main" id="{62775F33-FA17-FA70-A012-E631AA11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219200"/>
            <a:ext cx="5049780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Microscopic many-body approach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3D4F70B-E48D-EDAD-71F8-793E8388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741363"/>
            <a:ext cx="69484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880" indent="-91440"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Free energy </a:t>
            </a:r>
            <a:r>
              <a:rPr lang="en-US" sz="25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  potential:  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F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 =  U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– T S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</a:t>
            </a:r>
            <a:endParaRPr lang="en-US" sz="2500" b="1" dirty="0">
              <a:solidFill>
                <a:srgbClr val="990099"/>
              </a:solidFill>
              <a:latin typeface="+mn-lt"/>
              <a:ea typeface="+mn-ea"/>
              <a:cs typeface="Times New Roman (Hebrew)" charset="-79"/>
            </a:endParaRPr>
          </a:p>
        </p:txBody>
      </p:sp>
      <p:sp>
        <p:nvSpPr>
          <p:cNvPr id="21513" name="TextBox 1">
            <a:extLst>
              <a:ext uri="{FF2B5EF4-FFF2-40B4-BE49-F238E27FC236}">
                <a16:creationId xmlns:a16="http://schemas.microsoft.com/office/drawing/2014/main" id="{85A7D270-B172-146C-AFC0-B46976E2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555875"/>
            <a:ext cx="39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43E6C206-1B7D-302B-D0DE-D98996C9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17" y="4448428"/>
            <a:ext cx="4419600" cy="9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100584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</a:t>
            </a:r>
            <a:r>
              <a:rPr lang="en-US" altLang="en-US" sz="3400" dirty="0" err="1">
                <a:solidFill>
                  <a:schemeClr val="bg2"/>
                </a:solidFill>
              </a:rPr>
              <a:t>Charmonia</a:t>
            </a:r>
            <a:r>
              <a:rPr lang="en-US" altLang="en-US" sz="3400" dirty="0">
                <a:solidFill>
                  <a:schemeClr val="bg2"/>
                </a:solidFill>
              </a:rPr>
              <a:t> - Open-HF Coupling II: Elliptic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371600" y="5029200"/>
            <a:ext cx="716709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QGP charm-quark diffusion + RRM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Recombination reaches out to </a:t>
            </a:r>
            <a:r>
              <a:rPr kumimoji="1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p</a:t>
            </a:r>
            <a:r>
              <a:rPr kumimoji="1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T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~ 8 GeV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[</a:t>
            </a:r>
            <a:r>
              <a:rPr kumimoji="1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He,Wu+RR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’22]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9176929" cy="34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0178"/>
      </p:ext>
    </p:extLst>
  </p:cSld>
  <p:clrMapOvr>
    <a:masterClrMapping/>
  </p:clrMapOvr>
  <p:transition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2.3 Lattice Constraints II: Euclidean Correlators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125063" y="6248400"/>
            <a:ext cx="47956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(1S)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survives until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T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&gt; 500 MeV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AA794-186F-4F26-899E-1A797A39C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3"/>
          <a:stretch/>
        </p:blipFill>
        <p:spPr>
          <a:xfrm>
            <a:off x="899755" y="1524000"/>
            <a:ext cx="3066306" cy="352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B7A4B-09CD-4554-A2C3-1E160B89E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28"/>
          <a:stretch/>
        </p:blipFill>
        <p:spPr>
          <a:xfrm>
            <a:off x="5600459" y="1524000"/>
            <a:ext cx="2886336" cy="3461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E1693-66DA-41D6-934D-BBC702A73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55" t="35537" r="3736" b="20575"/>
          <a:stretch/>
        </p:blipFill>
        <p:spPr>
          <a:xfrm>
            <a:off x="4038600" y="2720592"/>
            <a:ext cx="1316333" cy="25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21BC8-B9E5-40AF-BF91-A4EED1F46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5" t="31675" r="48876" b="18452"/>
          <a:stretch/>
        </p:blipFill>
        <p:spPr>
          <a:xfrm>
            <a:off x="4052024" y="2171305"/>
            <a:ext cx="1298189" cy="277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69EC6-C615-4D3E-A2A1-3CB45D6AF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38" t="33542" r="25951" b="18579"/>
          <a:stretch/>
        </p:blipFill>
        <p:spPr>
          <a:xfrm>
            <a:off x="4039854" y="2449286"/>
            <a:ext cx="1315079" cy="271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20267-DB63-4596-8D88-80D2B14F4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83" t="38776" r="71215" b="22184"/>
          <a:stretch/>
        </p:blipFill>
        <p:spPr>
          <a:xfrm>
            <a:off x="4052024" y="1954589"/>
            <a:ext cx="1320838" cy="2203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DDCA18-B347-4D4D-86E3-4BCE0EC6CC97}"/>
              </a:ext>
            </a:extLst>
          </p:cNvPr>
          <p:cNvSpPr txBox="1"/>
          <p:nvPr/>
        </p:nvSpPr>
        <p:spPr>
          <a:xfrm>
            <a:off x="445198" y="6263789"/>
            <a:ext cx="39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J/</a:t>
            </a:r>
            <a:r>
              <a:rPr lang="en-US" sz="2400" b="1" dirty="0">
                <a:solidFill>
                  <a:schemeClr val="bg2"/>
                </a:solidFill>
              </a:rPr>
              <a:t>y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 melts near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+mn-lt"/>
              </a:rPr>
              <a:t>T~ 320 MeV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23020E6-1FA2-4142-962D-13D200E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54" y="1161687"/>
            <a:ext cx="6736837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dirty="0">
                <a:solidFill>
                  <a:srgbClr val="000099"/>
                </a:solidFill>
              </a:rPr>
              <a:t> </a:t>
            </a:r>
            <a:r>
              <a:rPr kumimoji="0" lang="en-US" altLang="en-US" sz="2400" dirty="0" err="1">
                <a:solidFill>
                  <a:srgbClr val="000099"/>
                </a:solidFill>
              </a:rPr>
              <a:t>Charmonium</a:t>
            </a:r>
            <a:r>
              <a:rPr kumimoji="0" lang="en-US" altLang="en-US" sz="2400" dirty="0">
                <a:solidFill>
                  <a:srgbClr val="000099"/>
                </a:solidFill>
              </a:rPr>
              <a:t>                                  Bottomonium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C5F91C-46E9-4B22-A5C6-5051A477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4" b="1"/>
          <a:stretch/>
        </p:blipFill>
        <p:spPr>
          <a:xfrm>
            <a:off x="896094" y="4929352"/>
            <a:ext cx="3066306" cy="1242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AC5F1-94E5-4F76-B1F0-5C921CC1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24"/>
          <a:stretch/>
        </p:blipFill>
        <p:spPr>
          <a:xfrm>
            <a:off x="5600459" y="4865693"/>
            <a:ext cx="2886336" cy="12303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C68D68-1E24-4109-B67B-DF3C15B14BA6}"/>
              </a:ext>
            </a:extLst>
          </p:cNvPr>
          <p:cNvGrpSpPr/>
          <p:nvPr/>
        </p:nvGrpSpPr>
        <p:grpSpPr>
          <a:xfrm>
            <a:off x="2332038" y="533400"/>
            <a:ext cx="4761924" cy="687425"/>
            <a:chOff x="2332038" y="554037"/>
            <a:chExt cx="4761924" cy="687425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5E717FDA-C200-4724-9546-4468ABE01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9662" b="8891"/>
            <a:stretch>
              <a:fillRect/>
            </a:stretch>
          </p:blipFill>
          <p:spPr bwMode="auto">
            <a:xfrm>
              <a:off x="2332038" y="554037"/>
              <a:ext cx="4761924" cy="6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DA63F091-5CF2-4907-82BE-D36EE1300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103" y="588655"/>
              <a:ext cx="1917291" cy="6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599E00-1462-4D7F-B409-BC7187DEA974}"/>
                </a:ext>
              </a:extLst>
            </p:cNvPr>
            <p:cNvSpPr txBox="1"/>
            <p:nvPr/>
          </p:nvSpPr>
          <p:spPr>
            <a:xfrm>
              <a:off x="4288221" y="598367"/>
              <a:ext cx="84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A25B92E2-00B1-48A1-B47E-87591484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01" y="5090651"/>
            <a:ext cx="1521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Aarts</a:t>
            </a:r>
            <a:r>
              <a:rPr lang="en-US" altLang="en-US" sz="1500" dirty="0">
                <a:solidFill>
                  <a:srgbClr val="009900"/>
                </a:solidFill>
              </a:rPr>
              <a:t> et al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’18]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D33FD2A-B75C-4F1B-8CA2-EDA61C6B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554" y="3639235"/>
            <a:ext cx="13484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</a:rPr>
              <a:t>Liu et al 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’18] </a:t>
            </a:r>
          </a:p>
        </p:txBody>
      </p:sp>
    </p:spTree>
    <p:extLst>
      <p:ext uri="{BB962C8B-B14F-4D97-AF65-F5344CB8AC3E}">
        <p14:creationId xmlns:p14="http://schemas.microsoft.com/office/powerpoint/2010/main" val="3033400119"/>
      </p:ext>
    </p:extLst>
  </p:cSld>
  <p:clrMapOvr>
    <a:masterClrMapping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349A03AE-BFE3-D18D-7930-54E21AA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u="none" dirty="0">
                <a:solidFill>
                  <a:schemeClr val="bg2"/>
                </a:solidFill>
              </a:rPr>
              <a:t>3.) </a:t>
            </a:r>
            <a:r>
              <a:rPr lang="en-US" altLang="en-US" sz="3400" dirty="0">
                <a:solidFill>
                  <a:schemeClr val="bg2"/>
                </a:solidFill>
              </a:rPr>
              <a:t>Hamiltonian Approach to QGP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4579" name="Text Box 13">
            <a:extLst>
              <a:ext uri="{FF2B5EF4-FFF2-40B4-BE49-F238E27FC236}">
                <a16:creationId xmlns:a16="http://schemas.microsoft.com/office/drawing/2014/main" id="{687331CE-F620-7C0C-7ECF-A2C86605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909638"/>
            <a:ext cx="87582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In-Medium Hamiltonian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with ``bare” 2-body interactions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- effective light-</a:t>
            </a:r>
            <a:r>
              <a:rPr lang="en-US" altLang="en-US" sz="25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parton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masses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Interaction: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Cornell potential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with relativistic corrections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6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-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as used in heavy-quark sector </a:t>
            </a: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Implement into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Brueckner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/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-Ward-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Baym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approach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3A8824F7-59BE-6B98-32E0-30ED73CA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54140"/>
          <a:stretch>
            <a:fillRect/>
          </a:stretch>
        </p:blipFill>
        <p:spPr bwMode="auto">
          <a:xfrm>
            <a:off x="207963" y="1524000"/>
            <a:ext cx="6421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D8FB4BF1-D07F-F0FE-3BA6-AAE6B947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44904" r="2892" b="9238"/>
          <a:stretch>
            <a:fillRect/>
          </a:stretch>
        </p:blipFill>
        <p:spPr bwMode="auto">
          <a:xfrm>
            <a:off x="3810000" y="15240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AB60CBEB-5543-CA51-2DEE-3347053A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6610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>
            <a:extLst>
              <a:ext uri="{FF2B5EF4-FFF2-40B4-BE49-F238E27FC236}">
                <a16:creationId xmlns:a16="http://schemas.microsoft.com/office/drawing/2014/main" id="{2C27335E-9D38-564E-77C6-836F532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/>
          <a:stretch>
            <a:fillRect/>
          </a:stretch>
        </p:blipFill>
        <p:spPr bwMode="auto">
          <a:xfrm>
            <a:off x="4456112" y="2306638"/>
            <a:ext cx="2401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FFC7E-11F3-3284-0D9E-6B8DE5480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" b="55363"/>
          <a:stretch/>
        </p:blipFill>
        <p:spPr>
          <a:xfrm>
            <a:off x="6447769" y="1166647"/>
            <a:ext cx="3378160" cy="2490953"/>
          </a:xfrm>
          <a:prstGeom prst="rect">
            <a:avLst/>
          </a:prstGeom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28069CEE-BC22-1369-FF86-990E20626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u="sng" dirty="0">
                <a:solidFill>
                  <a:schemeClr val="bg2"/>
                </a:solidFill>
                <a:latin typeface="+mj-lt"/>
                <a:ea typeface="+mn-ea"/>
                <a:cs typeface="Times New Roman (Hebrew)" charset="-79"/>
              </a:rPr>
              <a:t>3.3.3 Heavy-Flavor Spectral Functions</a:t>
            </a:r>
            <a:endParaRPr lang="en-US" sz="3400" b="1" dirty="0">
              <a:solidFill>
                <a:schemeClr val="bg2"/>
              </a:solidFill>
              <a:latin typeface="+mj-lt"/>
              <a:ea typeface="+mn-ea"/>
              <a:cs typeface="Times New Roman (Hebrew)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4306E-A36C-6258-9392-AD8F169E82F2}"/>
              </a:ext>
            </a:extLst>
          </p:cNvPr>
          <p:cNvSpPr txBox="1"/>
          <p:nvPr/>
        </p:nvSpPr>
        <p:spPr>
          <a:xfrm>
            <a:off x="0" y="4612160"/>
            <a:ext cx="6580648" cy="13696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Broad </a:t>
            </a:r>
            <a:r>
              <a:rPr lang="en-US" sz="2400" b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D</a:t>
            </a:r>
            <a:r>
              <a:rPr lang="en-US" sz="24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-meson resonances emerge near </a:t>
            </a:r>
            <a:r>
              <a:rPr lang="en-US" sz="2400" b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T</a:t>
            </a:r>
            <a:r>
              <a:rPr lang="en-US" sz="2400" b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pc</a:t>
            </a:r>
            <a:r>
              <a:rPr lang="en-US" sz="24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Despite large widths, </a:t>
            </a:r>
            <a:r>
              <a:rPr lang="en-US" sz="2400" b="1" dirty="0">
                <a:solidFill>
                  <a:srgbClr val="990099"/>
                </a:solidFill>
                <a:ea typeface="+mn-ea"/>
                <a:cs typeface="Times New Roman (Hebrew)" charset="-79"/>
              </a:rPr>
              <a:t>G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 ~ 0.6GeV &lt;&lt; </a:t>
            </a:r>
            <a:r>
              <a:rPr lang="en-US" sz="2400" b="1" dirty="0" err="1">
                <a:solidFill>
                  <a:srgbClr val="990099"/>
                </a:solidFill>
                <a:ea typeface="+mn-ea"/>
                <a:cs typeface="Times New Roman (Hebrew)" charset="-79"/>
              </a:rPr>
              <a:t>w</a:t>
            </a:r>
            <a:r>
              <a:rPr lang="en-US" sz="2400" b="1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Q</a:t>
            </a:r>
            <a:endParaRPr lang="en-US" sz="2400" b="1" baseline="-25000" dirty="0">
              <a:solidFill>
                <a:srgbClr val="990099"/>
              </a:solidFill>
              <a:latin typeface="Times New Roman"/>
              <a:ea typeface="+mn-ea"/>
              <a:cs typeface="Times New Roman (Hebrew)" charset="-79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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Times New Roman"/>
                <a:ea typeface="+mn-ea"/>
                <a:cs typeface="Times New Roman (Hebrew)" charset="-79"/>
              </a:rPr>
              <a:t>c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+ </a:t>
            </a:r>
            <a:r>
              <a:rPr lang="en-US" sz="2400" b="1" dirty="0">
                <a:solidFill>
                  <a:schemeClr val="bg2"/>
                </a:solidFill>
                <a:latin typeface="Times New Roman"/>
                <a:ea typeface="+mn-ea"/>
                <a:cs typeface="Times New Roman (Hebrew)" charset="-79"/>
              </a:rPr>
              <a:t>b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quarks remain reasonable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quasiparticles!</a:t>
            </a:r>
            <a:endParaRPr lang="en-US" sz="2400" b="1" dirty="0">
              <a:solidFill>
                <a:srgbClr val="990099"/>
              </a:solidFill>
              <a:latin typeface="Times New Roman"/>
              <a:ea typeface="+mn-ea"/>
              <a:cs typeface="Times New Roman (Hebrew)" charset="-79"/>
            </a:endParaRPr>
          </a:p>
        </p:txBody>
      </p:sp>
      <p:pic>
        <p:nvPicPr>
          <p:cNvPr id="28677" name="Picture 20">
            <a:extLst>
              <a:ext uri="{FF2B5EF4-FFF2-40B4-BE49-F238E27FC236}">
                <a16:creationId xmlns:a16="http://schemas.microsoft.com/office/drawing/2014/main" id="{7AF0FE38-70DD-CD10-C28E-D0D7E474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82700"/>
            <a:ext cx="477361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E6CF95-CA02-CC47-101E-E46D8B00A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48" b="6963"/>
          <a:stretch/>
        </p:blipFill>
        <p:spPr>
          <a:xfrm>
            <a:off x="6447769" y="3598029"/>
            <a:ext cx="3378160" cy="2421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59D18-7089-A291-DBE5-201760301E3C}"/>
              </a:ext>
            </a:extLst>
          </p:cNvPr>
          <p:cNvSpPr txBox="1"/>
          <p:nvPr/>
        </p:nvSpPr>
        <p:spPr>
          <a:xfrm>
            <a:off x="304800" y="772289"/>
            <a:ext cx="9677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Charm-Light Quark </a:t>
            </a:r>
            <a:r>
              <a:rPr lang="en-US" sz="26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T</a:t>
            </a: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-Matrix              Charm + Bottom Quark SFs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78407-3D05-C757-CDA0-495C54D77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17"/>
          <a:stretch/>
        </p:blipFill>
        <p:spPr>
          <a:xfrm>
            <a:off x="6451640" y="5990897"/>
            <a:ext cx="3378160" cy="2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3084"/>
      </p:ext>
    </p:extLst>
  </p:cSld>
  <p:clrMapOvr>
    <a:masterClrMapping/>
  </p:clrMapOvr>
  <p:transition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E6AD3A5-4374-CC14-F9D9-2953E2536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945688" cy="7604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>
                <a:solidFill>
                  <a:schemeClr val="bg2"/>
                </a:solidFill>
              </a:rPr>
              <a:t>4.5 In-Medium </a:t>
            </a:r>
            <a:r>
              <a:rPr lang="en-US" altLang="en-US" sz="3400">
                <a:solidFill>
                  <a:schemeClr val="bg2"/>
                </a:solidFill>
                <a:sym typeface="Symbol" panose="05050102010706020507" pitchFamily="18" charset="2"/>
              </a:rPr>
              <a:t>Quarkonium Binding Energies</a:t>
            </a:r>
            <a:endParaRPr lang="en-US" altLang="en-US" sz="340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D60B3-0D10-176C-677A-C7E09C6C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42" y="1676400"/>
            <a:ext cx="6426716" cy="3657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72530AE-FE23-DC16-F7FD-8D2857397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52400"/>
            <a:ext cx="9971088" cy="9144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4.4 Two Main Observables in Heavy-Ion Collisions</a:t>
            </a:r>
            <a:endParaRPr lang="en-US" altLang="en-US" sz="3400" dirty="0"/>
          </a:p>
        </p:txBody>
      </p:sp>
      <p:sp>
        <p:nvSpPr>
          <p:cNvPr id="34819" name="Text Box 6">
            <a:extLst>
              <a:ext uri="{FF2B5EF4-FFF2-40B4-BE49-F238E27FC236}">
                <a16:creationId xmlns:a16="http://schemas.microsoft.com/office/drawing/2014/main" id="{C59BA1CF-6D96-F9D3-70C9-9F8444B4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4488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Modification of transverse-momentum (</a:t>
            </a:r>
            <a:r>
              <a:rPr lang="en-US" altLang="en-US" sz="250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lang="en-US" altLang="en-US" sz="2500" baseline="-25000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) spectra in </a:t>
            </a:r>
            <a:r>
              <a:rPr lang="en-US" altLang="en-US" sz="2500">
                <a:solidFill>
                  <a:srgbClr val="002060"/>
                </a:solidFill>
                <a:sym typeface="Symbol" panose="05050102010706020507" pitchFamily="18" charset="2"/>
              </a:rPr>
              <a:t>AA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collisions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relative to </a:t>
            </a:r>
            <a:r>
              <a:rPr lang="en-US" altLang="en-US" sz="250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pp</a:t>
            </a:r>
            <a:r>
              <a:rPr lang="en-US" altLang="en-US" sz="2500" b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collisions:</a:t>
            </a:r>
          </a:p>
          <a:p>
            <a:pPr>
              <a:spcBef>
                <a:spcPts val="1200"/>
              </a:spcBef>
              <a:buClrTx/>
              <a:buSzTx/>
              <a:buFont typeface="Monotype Sorts"/>
              <a:buNone/>
            </a:pPr>
            <a:endParaRPr lang="en-US" altLang="en-US" sz="2600" b="0">
              <a:solidFill>
                <a:srgbClr val="0000C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EB4B588-966F-9924-3B39-889EF6A6F6A4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3613150"/>
            <a:ext cx="1995488" cy="1962150"/>
            <a:chOff x="4535" y="1261"/>
            <a:chExt cx="668" cy="667"/>
          </a:xfrm>
        </p:grpSpPr>
        <p:sp>
          <p:nvSpPr>
            <p:cNvPr id="34840" name="Oval 7">
              <a:extLst>
                <a:ext uri="{FF2B5EF4-FFF2-40B4-BE49-F238E27FC236}">
                  <a16:creationId xmlns:a16="http://schemas.microsoft.com/office/drawing/2014/main" id="{92529759-4569-A202-A375-16FB9D1C9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261"/>
              <a:ext cx="668" cy="66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grpSp>
          <p:nvGrpSpPr>
            <p:cNvPr id="34841" name="Group 21">
              <a:extLst>
                <a:ext uri="{FF2B5EF4-FFF2-40B4-BE49-F238E27FC236}">
                  <a16:creationId xmlns:a16="http://schemas.microsoft.com/office/drawing/2014/main" id="{B41BAF02-7AB6-7B75-EDB4-88FE47D35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536"/>
              <a:ext cx="127" cy="117"/>
              <a:chOff x="1872" y="2496"/>
              <a:chExt cx="127" cy="117"/>
            </a:xfrm>
          </p:grpSpPr>
          <p:sp>
            <p:nvSpPr>
              <p:cNvPr id="34842" name="Oval 17">
                <a:extLst>
                  <a:ext uri="{FF2B5EF4-FFF2-40B4-BE49-F238E27FC236}">
                    <a16:creationId xmlns:a16="http://schemas.microsoft.com/office/drawing/2014/main" id="{D961E14E-A58D-BAA2-EE1B-336CF7FB2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127" cy="117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843" name="Oval 20">
                <a:extLst>
                  <a:ext uri="{FF2B5EF4-FFF2-40B4-BE49-F238E27FC236}">
                    <a16:creationId xmlns:a16="http://schemas.microsoft.com/office/drawing/2014/main" id="{9FDB4BDB-80C4-DD56-F456-6FFAC6A6D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5"/>
                <a:ext cx="40" cy="4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</p:grp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1C4DEC83-A7EA-6878-E511-04B6EBF8E13F}"/>
              </a:ext>
            </a:extLst>
          </p:cNvPr>
          <p:cNvGrpSpPr>
            <a:grpSpLocks/>
          </p:cNvGrpSpPr>
          <p:nvPr/>
        </p:nvGrpSpPr>
        <p:grpSpPr bwMode="auto">
          <a:xfrm>
            <a:off x="7426325" y="3621088"/>
            <a:ext cx="2035175" cy="1946275"/>
            <a:chOff x="5168" y="2322"/>
            <a:chExt cx="676" cy="667"/>
          </a:xfrm>
        </p:grpSpPr>
        <p:sp>
          <p:nvSpPr>
            <p:cNvPr id="34835" name="Oval 8">
              <a:extLst>
                <a:ext uri="{FF2B5EF4-FFF2-40B4-BE49-F238E27FC236}">
                  <a16:creationId xmlns:a16="http://schemas.microsoft.com/office/drawing/2014/main" id="{0D6EE7C7-97F3-73E0-8A82-E6FB0365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2322"/>
              <a:ext cx="676" cy="66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grpSp>
          <p:nvGrpSpPr>
            <p:cNvPr id="34836" name="Group 15">
              <a:extLst>
                <a:ext uri="{FF2B5EF4-FFF2-40B4-BE49-F238E27FC236}">
                  <a16:creationId xmlns:a16="http://schemas.microsoft.com/office/drawing/2014/main" id="{CCCA3B4B-5FDB-F928-C0AC-060891C35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3" y="2606"/>
              <a:ext cx="127" cy="117"/>
              <a:chOff x="1054" y="2358"/>
              <a:chExt cx="200" cy="200"/>
            </a:xfrm>
          </p:grpSpPr>
          <p:sp>
            <p:nvSpPr>
              <p:cNvPr id="34837" name="Oval 11">
                <a:extLst>
                  <a:ext uri="{FF2B5EF4-FFF2-40B4-BE49-F238E27FC236}">
                    <a16:creationId xmlns:a16="http://schemas.microsoft.com/office/drawing/2014/main" id="{9FFE3716-D270-1454-6AD8-F3BA593C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358"/>
                <a:ext cx="200" cy="20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838" name="Line 13">
                <a:extLst>
                  <a:ext uri="{FF2B5EF4-FFF2-40B4-BE49-F238E27FC236}">
                    <a16:creationId xmlns:a16="http://schemas.microsoft.com/office/drawing/2014/main" id="{E40C0359-EBA7-878E-76DA-686416646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" y="2386"/>
                <a:ext cx="137" cy="147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Line 14">
                <a:extLst>
                  <a:ext uri="{FF2B5EF4-FFF2-40B4-BE49-F238E27FC236}">
                    <a16:creationId xmlns:a16="http://schemas.microsoft.com/office/drawing/2014/main" id="{BE6D9A79-F428-7E39-8044-271D8237C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" y="2382"/>
                <a:ext cx="128" cy="14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28EF95BD-59D2-F3F5-0FA9-EEE323154842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3386138"/>
            <a:ext cx="2995612" cy="2557462"/>
            <a:chOff x="2496" y="1870"/>
            <a:chExt cx="1129" cy="983"/>
          </a:xfrm>
        </p:grpSpPr>
        <p:sp>
          <p:nvSpPr>
            <p:cNvPr id="34830" name="Oval 9">
              <a:extLst>
                <a:ext uri="{FF2B5EF4-FFF2-40B4-BE49-F238E27FC236}">
                  <a16:creationId xmlns:a16="http://schemas.microsoft.com/office/drawing/2014/main" id="{7889CA74-A6C3-E410-87DB-6FF5888BD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010"/>
              <a:ext cx="535" cy="692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79999"/>
                  </a:srgbClr>
                </a:gs>
                <a:gs pos="100000">
                  <a:srgbClr val="E347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1" name="AutoShape 10">
              <a:extLst>
                <a:ext uri="{FF2B5EF4-FFF2-40B4-BE49-F238E27FC236}">
                  <a16:creationId xmlns:a16="http://schemas.microsoft.com/office/drawing/2014/main" id="{A6956311-3BCA-FD51-FE9A-BFB78747E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153"/>
              <a:ext cx="386" cy="379"/>
            </a:xfrm>
            <a:prstGeom prst="rightArrow">
              <a:avLst>
                <a:gd name="adj1" fmla="val 50000"/>
                <a:gd name="adj2" fmla="val 254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2" name="AutoShape 24">
              <a:extLst>
                <a:ext uri="{FF2B5EF4-FFF2-40B4-BE49-F238E27FC236}">
                  <a16:creationId xmlns:a16="http://schemas.microsoft.com/office/drawing/2014/main" id="{AC7FFEAA-BFB8-0053-5A65-DB2ACE961A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47" y="1888"/>
              <a:ext cx="203" cy="168"/>
            </a:xfrm>
            <a:prstGeom prst="rightArrow">
              <a:avLst>
                <a:gd name="adj1" fmla="val 50000"/>
                <a:gd name="adj2" fmla="val 3020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3" name="AutoShape 25">
              <a:extLst>
                <a:ext uri="{FF2B5EF4-FFF2-40B4-BE49-F238E27FC236}">
                  <a16:creationId xmlns:a16="http://schemas.microsoft.com/office/drawing/2014/main" id="{3AA3DC56-04D1-DD2C-DCC6-0574F546F8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96" y="2158"/>
              <a:ext cx="386" cy="379"/>
            </a:xfrm>
            <a:prstGeom prst="rightArrow">
              <a:avLst>
                <a:gd name="adj1" fmla="val 50000"/>
                <a:gd name="adj2" fmla="val 254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4" name="AutoShape 26">
              <a:extLst>
                <a:ext uri="{FF2B5EF4-FFF2-40B4-BE49-F238E27FC236}">
                  <a16:creationId xmlns:a16="http://schemas.microsoft.com/office/drawing/2014/main" id="{A537E6E8-B868-D97F-000C-965D664B9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76301">
              <a:off x="2952" y="2668"/>
              <a:ext cx="203" cy="168"/>
            </a:xfrm>
            <a:prstGeom prst="rightArrow">
              <a:avLst>
                <a:gd name="adj1" fmla="val 50000"/>
                <a:gd name="adj2" fmla="val 3020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</p:grpSp>
      <p:sp>
        <p:nvSpPr>
          <p:cNvPr id="27" name="Text Box 10">
            <a:extLst>
              <a:ext uri="{FF2B5EF4-FFF2-40B4-BE49-F238E27FC236}">
                <a16:creationId xmlns:a16="http://schemas.microsoft.com/office/drawing/2014/main" id="{29B466A4-4E96-D073-1DBC-8A5F6F165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098675"/>
            <a:ext cx="6210300" cy="492125"/>
          </a:xfrm>
          <a:prstGeom prst="rect">
            <a:avLst/>
          </a:prstGeom>
          <a:solidFill>
            <a:schemeClr val="accent2">
              <a:lumMod val="90000"/>
              <a:alpha val="33000"/>
            </a:schemeClr>
          </a:solidFill>
          <a:ln w="6350">
            <a:solidFill>
              <a:schemeClr val="bg2"/>
            </a:solidFill>
          </a:ln>
          <a:effectLst/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>
              <a:defRPr/>
            </a:pP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AA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(p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≡ (dN/dp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AA  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  ( N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coll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dN/dp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</a:t>
            </a:r>
            <a:endParaRPr kumimoji="0" lang="en-US" altLang="en-US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8">
            <a:extLst>
              <a:ext uri="{FF2B5EF4-FFF2-40B4-BE49-F238E27FC236}">
                <a16:creationId xmlns:a16="http://schemas.microsoft.com/office/drawing/2014/main" id="{D921F076-B938-9735-1912-3C96A3891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941763"/>
          <a:ext cx="5394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1225" imgH="289733" progId="Equation.3">
                  <p:embed/>
                </p:oleObj>
              </mc:Choice>
              <mc:Fallback>
                <p:oleObj name="Equation" r:id="rId2" imgW="2461225" imgH="289733" progId="Equation.3">
                  <p:embed/>
                  <p:pic>
                    <p:nvPicPr>
                      <p:cNvPr id="34824" name="Object 78">
                        <a:extLst>
                          <a:ext uri="{FF2B5EF4-FFF2-40B4-BE49-F238E27FC236}">
                            <a16:creationId xmlns:a16="http://schemas.microsoft.com/office/drawing/2014/main" id="{D921F076-B938-9735-1912-3C96A3891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41763"/>
                        <a:ext cx="5394325" cy="849312"/>
                      </a:xfrm>
                      <a:prstGeom prst="rect">
                        <a:avLst/>
                      </a:prstGeom>
                      <a:solidFill>
                        <a:srgbClr val="FFFF99">
                          <a:alpha val="25098"/>
                        </a:srgbClr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6">
            <a:extLst>
              <a:ext uri="{FF2B5EF4-FFF2-40B4-BE49-F238E27FC236}">
                <a16:creationId xmlns:a16="http://schemas.microsoft.com/office/drawing/2014/main" id="{D35AC2F6-31CF-8586-1085-B6F28DBF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22613"/>
            <a:ext cx="94488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Angular distribution of  the particle spectra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6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6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6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      </a:t>
            </a:r>
            <a:r>
              <a:rPr lang="en-US" altLang="en-US" sz="2600" i="1" dirty="0">
                <a:solidFill>
                  <a:srgbClr val="990099"/>
                </a:solidFill>
                <a:sym typeface="Symbol" panose="05050102010706020507" pitchFamily="18" charset="2"/>
              </a:rPr>
              <a:t>v</a:t>
            </a:r>
            <a:r>
              <a:rPr lang="en-US" altLang="en-US" sz="26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2</a:t>
            </a: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:  “elliptic flow” coefficient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             reflects coupling strength of </a:t>
            </a:r>
          </a:p>
          <a:p>
            <a:pPr>
              <a:lnSpc>
                <a:spcPts val="27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                 heavy quark to medium expansion </a:t>
            </a:r>
            <a:endParaRPr lang="en-US" altLang="en-US" sz="2600" b="0" dirty="0">
              <a:solidFill>
                <a:srgbClr val="0000C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68E5E0-3E55-5F6A-57EC-DF4CB980D834}"/>
              </a:ext>
            </a:extLst>
          </p:cNvPr>
          <p:cNvGrpSpPr>
            <a:grpSpLocks/>
          </p:cNvGrpSpPr>
          <p:nvPr/>
        </p:nvGrpSpPr>
        <p:grpSpPr bwMode="auto">
          <a:xfrm rot="429969">
            <a:off x="7777163" y="4072339"/>
            <a:ext cx="941059" cy="928286"/>
            <a:chOff x="303213" y="1098951"/>
            <a:chExt cx="1167157" cy="928287"/>
          </a:xfrm>
        </p:grpSpPr>
        <p:sp>
          <p:nvSpPr>
            <p:cNvPr id="34827" name="Line 15">
              <a:extLst>
                <a:ext uri="{FF2B5EF4-FFF2-40B4-BE49-F238E27FC236}">
                  <a16:creationId xmlns:a16="http://schemas.microsoft.com/office/drawing/2014/main" id="{C912CD88-88B9-8F94-53C1-F7F6C24A3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970" y="1098951"/>
              <a:ext cx="406400" cy="180975"/>
            </a:xfrm>
            <a:prstGeom prst="line">
              <a:avLst/>
            </a:prstGeom>
            <a:noFill/>
            <a:ln w="31750">
              <a:solidFill>
                <a:srgbClr val="9900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Text Box 16">
              <a:extLst>
                <a:ext uri="{FF2B5EF4-FFF2-40B4-BE49-F238E27FC236}">
                  <a16:creationId xmlns:a16="http://schemas.microsoft.com/office/drawing/2014/main" id="{DB5F7935-F81A-D45E-706F-AE97FF531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96354">
              <a:off x="303213" y="1419225"/>
              <a:ext cx="460376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1" dirty="0">
                  <a:solidFill>
                    <a:srgbClr val="9900CC"/>
                  </a:solidFill>
                </a:rPr>
                <a:t>Q</a:t>
              </a:r>
            </a:p>
          </p:txBody>
        </p:sp>
        <p:sp>
          <p:nvSpPr>
            <p:cNvPr id="34829" name="Freeform 17">
              <a:extLst>
                <a:ext uri="{FF2B5EF4-FFF2-40B4-BE49-F238E27FC236}">
                  <a16:creationId xmlns:a16="http://schemas.microsoft.com/office/drawing/2014/main" id="{67B17A54-E69E-8F33-68E5-506F226F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3" y="1149028"/>
              <a:ext cx="799262" cy="878210"/>
            </a:xfrm>
            <a:custGeom>
              <a:avLst/>
              <a:gdLst>
                <a:gd name="T0" fmla="*/ 0 w 528"/>
                <a:gd name="T1" fmla="*/ 2147483646 h 624"/>
                <a:gd name="T2" fmla="*/ 2147483646 w 528"/>
                <a:gd name="T3" fmla="*/ 2147483646 h 624"/>
                <a:gd name="T4" fmla="*/ 2147483646 w 528"/>
                <a:gd name="T5" fmla="*/ 2147483646 h 624"/>
                <a:gd name="T6" fmla="*/ 2147483646 w 528"/>
                <a:gd name="T7" fmla="*/ 2147483646 h 624"/>
                <a:gd name="T8" fmla="*/ 2147483646 w 528"/>
                <a:gd name="T9" fmla="*/ 2147483646 h 624"/>
                <a:gd name="T10" fmla="*/ 2147483646 w 528"/>
                <a:gd name="T11" fmla="*/ 2147483646 h 624"/>
                <a:gd name="T12" fmla="*/ 2147483646 w 528"/>
                <a:gd name="T13" fmla="*/ 2147483646 h 624"/>
                <a:gd name="T14" fmla="*/ 2147483646 w 528"/>
                <a:gd name="T15" fmla="*/ 0 h 6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8"/>
                <a:gd name="T25" fmla="*/ 0 h 624"/>
                <a:gd name="T26" fmla="*/ 528 w 528"/>
                <a:gd name="T27" fmla="*/ 624 h 6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8" h="624">
                  <a:moveTo>
                    <a:pt x="0" y="624"/>
                  </a:moveTo>
                  <a:lnTo>
                    <a:pt x="96" y="528"/>
                  </a:lnTo>
                  <a:lnTo>
                    <a:pt x="240" y="528"/>
                  </a:lnTo>
                  <a:lnTo>
                    <a:pt x="288" y="432"/>
                  </a:lnTo>
                  <a:lnTo>
                    <a:pt x="240" y="288"/>
                  </a:lnTo>
                  <a:lnTo>
                    <a:pt x="336" y="192"/>
                  </a:lnTo>
                  <a:lnTo>
                    <a:pt x="336" y="96"/>
                  </a:lnTo>
                  <a:lnTo>
                    <a:pt x="528" y="0"/>
                  </a:lnTo>
                </a:path>
              </a:pathLst>
            </a:custGeom>
            <a:noFill/>
            <a:ln w="3175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FE2F514-AC27-730C-9D41-D929FE224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4.5 Sensitivity to Heavy-Quark Potential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EDA9F5ED-897E-A957-1A2B-CBCF98C2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575300"/>
            <a:ext cx="76819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Strongly-coupled potential gives max. low-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chemeClr val="bg2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-quark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Weakly-coupled potential (~ free energy) insufficient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17388F54-E40A-428D-673A-B3318CAE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176338"/>
            <a:ext cx="357822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E0D07DEE-EEBC-ACCD-408C-866F451D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157538"/>
            <a:ext cx="369411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>
            <a:extLst>
              <a:ext uri="{FF2B5EF4-FFF2-40B4-BE49-F238E27FC236}">
                <a16:creationId xmlns:a16="http://schemas.microsoft.com/office/drawing/2014/main" id="{F457AA9E-EB58-2A06-863F-2F66CFDE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176338"/>
            <a:ext cx="361156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>
            <a:extLst>
              <a:ext uri="{FF2B5EF4-FFF2-40B4-BE49-F238E27FC236}">
                <a16:creationId xmlns:a16="http://schemas.microsoft.com/office/drawing/2014/main" id="{A30A3B48-DAAA-D549-4875-646025D4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89288"/>
            <a:ext cx="3624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CFE8E-5AE3-35EC-3D64-D1BDE645CB01}"/>
              </a:ext>
            </a:extLst>
          </p:cNvPr>
          <p:cNvSpPr txBox="1"/>
          <p:nvPr/>
        </p:nvSpPr>
        <p:spPr>
          <a:xfrm>
            <a:off x="1444625" y="757238"/>
            <a:ext cx="76993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  Charm Quark                                </a:t>
            </a:r>
            <a:r>
              <a:rPr lang="en-US" sz="2600" b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D</a:t>
            </a: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 Meson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1475F9BA-C11E-F2EE-24ED-26955C84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22" y="6519446"/>
            <a:ext cx="167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Liu,He+RR</a:t>
            </a:r>
            <a:r>
              <a:rPr lang="en-US" altLang="en-US" sz="1600" dirty="0">
                <a:solidFill>
                  <a:srgbClr val="009900"/>
                </a:solidFill>
              </a:rPr>
              <a:t> ‘19]</a:t>
            </a:r>
          </a:p>
        </p:txBody>
      </p:sp>
    </p:spTree>
  </p:cSld>
  <p:clrMapOvr>
    <a:masterClrMapping/>
  </p:clrMapOvr>
  <p:transition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820" y="0"/>
            <a:ext cx="55933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400" u="sng" dirty="0">
                <a:solidFill>
                  <a:srgbClr val="010000"/>
                </a:solidFill>
                <a:ea typeface="+mn-ea"/>
              </a:rPr>
              <a:t>2.6 Charm Hadro-Chemistry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1A2B36-8A39-6F39-DB27-1DE95B40780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927475"/>
            <a:ext cx="9936163" cy="2803525"/>
            <a:chOff x="76200" y="3927157"/>
            <a:chExt cx="9936481" cy="2803843"/>
          </a:xfrm>
        </p:grpSpPr>
        <p:grpSp>
          <p:nvGrpSpPr>
            <p:cNvPr id="44051" name="Group 2">
              <a:extLst>
                <a:ext uri="{FF2B5EF4-FFF2-40B4-BE49-F238E27FC236}">
                  <a16:creationId xmlns:a16="http://schemas.microsoft.com/office/drawing/2014/main" id="{0ED3E9C9-7A79-9DF2-94D4-2F0456D32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" y="4392328"/>
              <a:ext cx="9936481" cy="2338672"/>
              <a:chOff x="0" y="4555433"/>
              <a:chExt cx="9936481" cy="2338672"/>
            </a:xfrm>
          </p:grpSpPr>
          <p:pic>
            <p:nvPicPr>
              <p:cNvPr id="44066" name="Picture 7">
                <a:extLst>
                  <a:ext uri="{FF2B5EF4-FFF2-40B4-BE49-F238E27FC236}">
                    <a16:creationId xmlns:a16="http://schemas.microsoft.com/office/drawing/2014/main" id="{B53B9E4F-F51E-09DA-65BC-66C6DEBD2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55433"/>
                <a:ext cx="6584400" cy="233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895FC743-C466-4F5A-8051-82470F302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5161" y="6084388"/>
                <a:ext cx="3351320" cy="809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Char char="•"/>
                  <a:defRPr/>
                </a:pP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</a:t>
                </a:r>
                <a:r>
                  <a:rPr lang="en-US" altLang="en-US" sz="2400" dirty="0">
                    <a:solidFill>
                      <a:srgbClr val="0000CC"/>
                    </a:solidFill>
                    <a:ea typeface="+mn-ea"/>
                  </a:rPr>
                  <a:t>R</a:t>
                </a:r>
                <a:r>
                  <a:rPr lang="en-US" altLang="en-US" sz="2400" dirty="0" err="1">
                    <a:solidFill>
                      <a:srgbClr val="0000CC"/>
                    </a:solidFill>
                    <a:ea typeface="+mn-ea"/>
                  </a:rPr>
                  <a:t>ecombination</a:t>
                </a: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+ flow </a:t>
                </a:r>
              </a:p>
              <a:p>
                <a:pPr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  <a:defRPr/>
                </a:pP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 effect on </a:t>
                </a:r>
                <a:r>
                  <a:rPr lang="en-US" altLang="en-US" sz="2400" dirty="0" err="1">
                    <a:solidFill>
                      <a:srgbClr val="010000"/>
                    </a:solidFill>
                    <a:latin typeface="Symbol" panose="05050102010706020507" pitchFamily="18" charset="2"/>
                    <a:ea typeface="+mn-ea"/>
                  </a:rPr>
                  <a:t>L</a:t>
                </a:r>
                <a:r>
                  <a:rPr lang="en-US" altLang="en-US" sz="2400" baseline="-25000" dirty="0" err="1">
                    <a:solidFill>
                      <a:srgbClr val="010000"/>
                    </a:solidFill>
                    <a:ea typeface="+mn-ea"/>
                  </a:rPr>
                  <a:t>c</a:t>
                </a: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</a:t>
                </a:r>
              </a:p>
            </p:txBody>
          </p:sp>
        </p:grpSp>
        <p:sp>
          <p:nvSpPr>
            <p:cNvPr id="44052" name="Text Box 9">
              <a:extLst>
                <a:ext uri="{FF2B5EF4-FFF2-40B4-BE49-F238E27FC236}">
                  <a16:creationId xmlns:a16="http://schemas.microsoft.com/office/drawing/2014/main" id="{45784DF2-4C54-9274-7A46-C5BCAEE6C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82" y="3927157"/>
              <a:ext cx="57102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</a:rPr>
                <a:t>Charm Baryon-to-Meson Ratio: </a:t>
              </a:r>
              <a:r>
                <a:rPr lang="en-US" altLang="en-US" sz="2600">
                  <a:solidFill>
                    <a:schemeClr val="bg2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en-US" sz="2600" baseline="-25000">
                  <a:solidFill>
                    <a:schemeClr val="bg2"/>
                  </a:solidFill>
                </a:rPr>
                <a:t>c </a:t>
              </a:r>
              <a:r>
                <a:rPr lang="en-US" altLang="en-US" sz="2600">
                  <a:solidFill>
                    <a:schemeClr val="bg2"/>
                  </a:solidFill>
                </a:rPr>
                <a:t>/</a:t>
              </a:r>
              <a:r>
                <a:rPr lang="en-US" altLang="en-US" sz="1200">
                  <a:solidFill>
                    <a:schemeClr val="bg2"/>
                  </a:solidFill>
                </a:rPr>
                <a:t> </a:t>
              </a:r>
              <a:r>
                <a:rPr lang="en-US" altLang="en-US" sz="2600">
                  <a:solidFill>
                    <a:schemeClr val="bg2"/>
                  </a:solidFill>
                </a:rPr>
                <a:t>D</a:t>
              </a:r>
              <a:r>
                <a:rPr lang="en-US" altLang="en-US" sz="2600" baseline="30000">
                  <a:solidFill>
                    <a:schemeClr val="bg2"/>
                  </a:solidFill>
                </a:rPr>
                <a:t>0</a:t>
              </a:r>
            </a:p>
          </p:txBody>
        </p:sp>
        <p:cxnSp>
          <p:nvCxnSpPr>
            <p:cNvPr id="44053" name="Straight Arrow Connector 26">
              <a:extLst>
                <a:ext uri="{FF2B5EF4-FFF2-40B4-BE49-F238E27FC236}">
                  <a16:creationId xmlns:a16="http://schemas.microsoft.com/office/drawing/2014/main" id="{BC0D9BA9-54F1-D65A-C03F-22106484D7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58100" y="4877089"/>
              <a:ext cx="571500" cy="635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4" name="Straight Arrow Connector 27">
              <a:extLst>
                <a:ext uri="{FF2B5EF4-FFF2-40B4-BE49-F238E27FC236}">
                  <a16:creationId xmlns:a16="http://schemas.microsoft.com/office/drawing/2014/main" id="{25B44646-595F-EABC-7697-D4BC3A741DE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00875" y="4880264"/>
              <a:ext cx="777875" cy="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5" name="Straight Arrow Connector 28">
              <a:extLst>
                <a:ext uri="{FF2B5EF4-FFF2-40B4-BE49-F238E27FC236}">
                  <a16:creationId xmlns:a16="http://schemas.microsoft.com/office/drawing/2014/main" id="{DBBAE2BC-457F-385F-3E60-73B0666DF59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416800" y="4632614"/>
              <a:ext cx="842963" cy="203200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Arrow Connector 30">
              <a:extLst>
                <a:ext uri="{FF2B5EF4-FFF2-40B4-BE49-F238E27FC236}">
                  <a16:creationId xmlns:a16="http://schemas.microsoft.com/office/drawing/2014/main" id="{63C6C657-07EA-519D-4B2C-525AC6441D5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16800" y="4927889"/>
              <a:ext cx="812800" cy="171450"/>
            </a:xfrm>
            <a:prstGeom prst="straightConnector1">
              <a:avLst/>
            </a:prstGeom>
            <a:noFill/>
            <a:ln w="41275" algn="ctr">
              <a:solidFill>
                <a:srgbClr val="00FF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4057" name="3D Model 35" descr="Sphere">
              <a:extLst>
                <a:ext uri="{FF2B5EF4-FFF2-40B4-BE49-F238E27FC236}">
                  <a16:creationId xmlns:a16="http://schemas.microsoft.com/office/drawing/2014/main" id="{4C0A9D44-B63C-0388-0ABB-745A9CE09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575" y="5300952"/>
              <a:ext cx="45720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Arrow: Right 38">
              <a:extLst>
                <a:ext uri="{FF2B5EF4-FFF2-40B4-BE49-F238E27FC236}">
                  <a16:creationId xmlns:a16="http://schemas.microsoft.com/office/drawing/2014/main" id="{5AA7F961-2DA3-187A-C1A6-3DA7764D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0438" y="5358102"/>
              <a:ext cx="639762" cy="366712"/>
            </a:xfrm>
            <a:prstGeom prst="rightArrow">
              <a:avLst>
                <a:gd name="adj1" fmla="val 50000"/>
                <a:gd name="adj2" fmla="val 49842"/>
              </a:avLst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44059" name="Straight Arrow Connector 26">
              <a:extLst>
                <a:ext uri="{FF2B5EF4-FFF2-40B4-BE49-F238E27FC236}">
                  <a16:creationId xmlns:a16="http://schemas.microsoft.com/office/drawing/2014/main" id="{7927F173-43EB-E665-C2AB-A695DEF3C8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13345" y="5484252"/>
              <a:ext cx="571500" cy="4337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0" name="Straight Arrow Connector 27">
              <a:extLst>
                <a:ext uri="{FF2B5EF4-FFF2-40B4-BE49-F238E27FC236}">
                  <a16:creationId xmlns:a16="http://schemas.microsoft.com/office/drawing/2014/main" id="{AAF01623-4128-16F0-E0C2-291D660199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56120" y="5486420"/>
              <a:ext cx="777875" cy="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1" name="Straight Arrow Connector 28">
              <a:extLst>
                <a:ext uri="{FF2B5EF4-FFF2-40B4-BE49-F238E27FC236}">
                  <a16:creationId xmlns:a16="http://schemas.microsoft.com/office/drawing/2014/main" id="{9C2E348D-5E31-0A87-0DB6-8B19D7493C1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13345" y="5594460"/>
              <a:ext cx="571500" cy="5080"/>
            </a:xfrm>
            <a:prstGeom prst="straightConnector1">
              <a:avLst/>
            </a:prstGeom>
            <a:noFill/>
            <a:ln w="41275" algn="ctr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4062" name="3D Model 35" descr="Sphere">
              <a:extLst>
                <a:ext uri="{FF2B5EF4-FFF2-40B4-BE49-F238E27FC236}">
                  <a16:creationId xmlns:a16="http://schemas.microsoft.com/office/drawing/2014/main" id="{439CF405-AFBA-5F35-BA84-37A924F0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15152"/>
              <a:ext cx="45720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Arrow: Right 38">
              <a:extLst>
                <a:ext uri="{FF2B5EF4-FFF2-40B4-BE49-F238E27FC236}">
                  <a16:creationId xmlns:a16="http://schemas.microsoft.com/office/drawing/2014/main" id="{3444895F-5003-A556-300D-8E6891E9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263" y="4672302"/>
              <a:ext cx="639762" cy="366712"/>
            </a:xfrm>
            <a:prstGeom prst="rightArrow">
              <a:avLst>
                <a:gd name="adj1" fmla="val 50000"/>
                <a:gd name="adj2" fmla="val 49842"/>
              </a:avLst>
            </a:prstGeom>
            <a:solidFill>
              <a:srgbClr val="6600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44064" name="Straight Arrow Connector 28">
              <a:extLst>
                <a:ext uri="{FF2B5EF4-FFF2-40B4-BE49-F238E27FC236}">
                  <a16:creationId xmlns:a16="http://schemas.microsoft.com/office/drawing/2014/main" id="{459FB774-8A82-375F-9B2D-5BBA79465B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056120" y="5610640"/>
              <a:ext cx="759222" cy="5194"/>
            </a:xfrm>
            <a:prstGeom prst="straightConnector1">
              <a:avLst/>
            </a:prstGeom>
            <a:noFill/>
            <a:ln w="412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5" name="Straight Connector 30">
              <a:extLst>
                <a:ext uri="{FF2B5EF4-FFF2-40B4-BE49-F238E27FC236}">
                  <a16:creationId xmlns:a16="http://schemas.microsoft.com/office/drawing/2014/main" id="{609F7171-92F1-5D19-F75A-040B35F81D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4200" y="5204432"/>
              <a:ext cx="2560320" cy="20320"/>
            </a:xfrm>
            <a:prstGeom prst="lin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4036" name="Picture 32">
            <a:extLst>
              <a:ext uri="{FF2B5EF4-FFF2-40B4-BE49-F238E27FC236}">
                <a16:creationId xmlns:a16="http://schemas.microsoft.com/office/drawing/2014/main" id="{B901A4CA-C9DA-5112-3198-55B008418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/>
          <a:stretch>
            <a:fillRect/>
          </a:stretch>
        </p:blipFill>
        <p:spPr bwMode="auto">
          <a:xfrm>
            <a:off x="26988" y="1258888"/>
            <a:ext cx="701992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35">
            <a:extLst>
              <a:ext uri="{FF2B5EF4-FFF2-40B4-BE49-F238E27FC236}">
                <a16:creationId xmlns:a16="http://schemas.microsoft.com/office/drawing/2014/main" id="{AC3D4187-A025-C37A-80DA-B9D7FE1E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1257300"/>
            <a:ext cx="2197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  <a:latin typeface="Symbol" panose="05050102010706020507" pitchFamily="18" charset="2"/>
              </a:rPr>
              <a:t>                </a:t>
            </a:r>
          </a:p>
        </p:txBody>
      </p:sp>
      <p:sp>
        <p:nvSpPr>
          <p:cNvPr id="44038" name="Text Box 9">
            <a:extLst>
              <a:ext uri="{FF2B5EF4-FFF2-40B4-BE49-F238E27FC236}">
                <a16:creationId xmlns:a16="http://schemas.microsoft.com/office/drawing/2014/main" id="{B8EBC24D-121E-CD3B-B812-0DFA86D8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762000"/>
            <a:ext cx="560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chemeClr val="bg2"/>
                </a:solidFill>
              </a:rPr>
              <a:t>D</a:t>
            </a:r>
            <a:r>
              <a:rPr lang="en-US" altLang="en-US" sz="2600" dirty="0">
                <a:solidFill>
                  <a:srgbClr val="000099"/>
                </a:solidFill>
              </a:rPr>
              <a:t> meson with strange quark: </a:t>
            </a:r>
            <a:r>
              <a:rPr lang="en-US" altLang="en-US" sz="2600" dirty="0">
                <a:solidFill>
                  <a:schemeClr val="bg2"/>
                </a:solidFill>
              </a:rPr>
              <a:t>D</a:t>
            </a:r>
            <a:r>
              <a:rPr lang="en-US" altLang="en-US" sz="2600" baseline="-25000" dirty="0">
                <a:solidFill>
                  <a:schemeClr val="bg2"/>
                </a:solidFill>
              </a:rPr>
              <a:t>s</a:t>
            </a:r>
            <a:r>
              <a:rPr lang="en-US" altLang="en-US" sz="2600" dirty="0">
                <a:solidFill>
                  <a:srgbClr val="990099"/>
                </a:solidFill>
              </a:rPr>
              <a:t>=</a:t>
            </a:r>
            <a:r>
              <a:rPr lang="en-US" altLang="en-US" sz="1600" dirty="0">
                <a:solidFill>
                  <a:srgbClr val="990099"/>
                </a:solidFill>
              </a:rPr>
              <a:t> </a:t>
            </a:r>
            <a:r>
              <a:rPr lang="en-US" altLang="en-US" sz="2600" dirty="0">
                <a:solidFill>
                  <a:srgbClr val="990099"/>
                </a:solidFill>
              </a:rPr>
              <a:t>(</a:t>
            </a:r>
            <a:r>
              <a:rPr lang="en-US" altLang="en-US" sz="2600" dirty="0">
                <a:solidFill>
                  <a:schemeClr val="bg2"/>
                </a:solidFill>
              </a:rPr>
              <a:t>c</a:t>
            </a:r>
            <a:r>
              <a:rPr lang="en-US" altLang="en-US" sz="2600" dirty="0">
                <a:solidFill>
                  <a:srgbClr val="FF0000"/>
                </a:solidFill>
              </a:rPr>
              <a:t>s</a:t>
            </a:r>
            <a:r>
              <a:rPr lang="en-US" altLang="en-US" sz="2600" dirty="0">
                <a:solidFill>
                  <a:srgbClr val="990099"/>
                </a:solidFill>
              </a:rPr>
              <a:t>)</a:t>
            </a:r>
            <a:endParaRPr lang="en-US" altLang="en-US" sz="2600" baseline="30000" dirty="0">
              <a:solidFill>
                <a:srgbClr val="990099"/>
              </a:solidFill>
            </a:endParaRPr>
          </a:p>
        </p:txBody>
      </p:sp>
      <p:sp>
        <p:nvSpPr>
          <p:cNvPr id="44039" name="Arrow: Right 38">
            <a:extLst>
              <a:ext uri="{FF2B5EF4-FFF2-40B4-BE49-F238E27FC236}">
                <a16:creationId xmlns:a16="http://schemas.microsoft.com/office/drawing/2014/main" id="{81C89D12-3BB1-8F77-9C1E-CF1CD53A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200150"/>
            <a:ext cx="639763" cy="366713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grpSp>
        <p:nvGrpSpPr>
          <p:cNvPr id="44040" name="Group 6">
            <a:extLst>
              <a:ext uri="{FF2B5EF4-FFF2-40B4-BE49-F238E27FC236}">
                <a16:creationId xmlns:a16="http://schemas.microsoft.com/office/drawing/2014/main" id="{3E142CD4-53AE-EF8A-6069-EAC4B263C029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1344613"/>
            <a:ext cx="1228725" cy="4762"/>
            <a:chOff x="7162800" y="1325563"/>
            <a:chExt cx="1228725" cy="4762"/>
          </a:xfrm>
        </p:grpSpPr>
        <p:cxnSp>
          <p:nvCxnSpPr>
            <p:cNvPr id="44049" name="Straight Arrow Connector 26">
              <a:extLst>
                <a:ext uri="{FF2B5EF4-FFF2-40B4-BE49-F238E27FC236}">
                  <a16:creationId xmlns:a16="http://schemas.microsoft.com/office/drawing/2014/main" id="{E15CF56B-3EB9-35D9-EB3C-9C0585DAEA3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20025" y="1325563"/>
              <a:ext cx="571500" cy="4762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0" name="Straight Arrow Connector 27">
              <a:extLst>
                <a:ext uri="{FF2B5EF4-FFF2-40B4-BE49-F238E27FC236}">
                  <a16:creationId xmlns:a16="http://schemas.microsoft.com/office/drawing/2014/main" id="{204ABDF6-7FD5-0312-C5FF-9D4218AEFFC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62800" y="1328738"/>
              <a:ext cx="777875" cy="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41" name="Group 5">
            <a:extLst>
              <a:ext uri="{FF2B5EF4-FFF2-40B4-BE49-F238E27FC236}">
                <a16:creationId xmlns:a16="http://schemas.microsoft.com/office/drawing/2014/main" id="{C8C35916-ED16-898A-E028-7EB181962B26}"/>
              </a:ext>
            </a:extLst>
          </p:cNvPr>
          <p:cNvGrpSpPr>
            <a:grpSpLocks/>
          </p:cNvGrpSpPr>
          <p:nvPr/>
        </p:nvGrpSpPr>
        <p:grpSpPr bwMode="auto">
          <a:xfrm rot="-158941">
            <a:off x="7162800" y="1465263"/>
            <a:ext cx="1228725" cy="20637"/>
            <a:chOff x="7162800" y="1436688"/>
            <a:chExt cx="1228725" cy="20637"/>
          </a:xfrm>
        </p:grpSpPr>
        <p:cxnSp>
          <p:nvCxnSpPr>
            <p:cNvPr id="42" name="Straight Arrow Connector 28">
              <a:extLst>
                <a:ext uri="{FF2B5EF4-FFF2-40B4-BE49-F238E27FC236}">
                  <a16:creationId xmlns:a16="http://schemas.microsoft.com/office/drawing/2014/main" id="{4E51AC1C-3437-6D5E-E76B-942292F4FA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16531" y="1424705"/>
              <a:ext cx="571500" cy="4763"/>
            </a:xfrm>
            <a:prstGeom prst="straightConnector1">
              <a:avLst/>
            </a:prstGeom>
            <a:noFill/>
            <a:ln w="41275" algn="ctr">
              <a:solidFill>
                <a:schemeClr val="bg2">
                  <a:lumMod val="50000"/>
                  <a:lumOff val="50000"/>
                </a:schemeClr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28">
              <a:extLst>
                <a:ext uri="{FF2B5EF4-FFF2-40B4-BE49-F238E27FC236}">
                  <a16:creationId xmlns:a16="http://schemas.microsoft.com/office/drawing/2014/main" id="{B2AA2535-FEC0-7B58-520C-CDFA7C1F26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62831" y="1438524"/>
              <a:ext cx="758825" cy="4762"/>
            </a:xfrm>
            <a:prstGeom prst="straightConnector1">
              <a:avLst/>
            </a:prstGeom>
            <a:noFill/>
            <a:ln w="41275" algn="ctr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42" name="Oval 43">
            <a:extLst>
              <a:ext uri="{FF2B5EF4-FFF2-40B4-BE49-F238E27FC236}">
                <a16:creationId xmlns:a16="http://schemas.microsoft.com/office/drawing/2014/main" id="{E5419FD9-3FC0-2563-134D-ABC8417B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5" y="1196975"/>
            <a:ext cx="366713" cy="365125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1820863"/>
            <a:ext cx="28590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Strange quarks in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 QGP enhance </a:t>
            </a:r>
            <a:r>
              <a:rPr lang="en-US" altLang="en-US" sz="2400" dirty="0">
                <a:solidFill>
                  <a:schemeClr val="bg2"/>
                </a:solidFill>
                <a:ea typeface="+mn-ea"/>
              </a:rPr>
              <a:t>D</a:t>
            </a:r>
            <a:r>
              <a:rPr lang="en-US" altLang="en-US" sz="2400" baseline="-25000" dirty="0">
                <a:solidFill>
                  <a:schemeClr val="bg2"/>
                </a:solidFill>
                <a:ea typeface="+mn-ea"/>
              </a:rPr>
              <a:t>s</a:t>
            </a: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 via </a:t>
            </a:r>
            <a:r>
              <a:rPr lang="en-US" altLang="en-US" sz="2400" dirty="0">
                <a:solidFill>
                  <a:srgbClr val="0000CC"/>
                </a:solidFill>
                <a:ea typeface="+mn-ea"/>
              </a:rPr>
              <a:t>recombination</a:t>
            </a: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0801EDE4-D7D0-409B-AB9A-786015C3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987675"/>
            <a:ext cx="186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ea typeface="+mn-ea"/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  <a:ea typeface="+mn-ea"/>
              </a:rPr>
              <a:t>He,Fries+RR</a:t>
            </a:r>
            <a:r>
              <a:rPr lang="en-US" altLang="en-US" sz="1600" dirty="0">
                <a:solidFill>
                  <a:srgbClr val="009900"/>
                </a:solidFill>
                <a:ea typeface="+mn-ea"/>
              </a:rPr>
              <a:t> ‘13]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0801EDE4-D7D0-409B-AB9A-786015C3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1524000"/>
            <a:ext cx="1295400" cy="33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ea typeface="+mn-ea"/>
              </a:rPr>
              <a:t>[ALICE ‘21]</a:t>
            </a:r>
          </a:p>
        </p:txBody>
      </p:sp>
      <p:sp>
        <p:nvSpPr>
          <p:cNvPr id="44046" name="TextBox 1">
            <a:extLst>
              <a:ext uri="{FF2B5EF4-FFF2-40B4-BE49-F238E27FC236}">
                <a16:creationId xmlns:a16="http://schemas.microsoft.com/office/drawing/2014/main" id="{E1B2F49E-69B1-8E07-F2C7-B77F7EDF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09600"/>
            <a:ext cx="312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4F3EE8-2C30-4778-BB43-4B8BCB842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95" y="-9331"/>
            <a:ext cx="9464674" cy="1195536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en-US" sz="3300" dirty="0">
                <a:solidFill>
                  <a:srgbClr val="008000"/>
                </a:solidFill>
              </a:rPr>
              <a:t>DOE</a:t>
            </a:r>
            <a:r>
              <a:rPr lang="en-US" altLang="en-US" sz="3300" dirty="0">
                <a:solidFill>
                  <a:schemeClr val="bg2"/>
                </a:solidFill>
              </a:rPr>
              <a:t> Topical Collaboration in Nuclear Theory: </a:t>
            </a:r>
            <a:br>
              <a:rPr lang="en-US" altLang="en-US" sz="3300" dirty="0">
                <a:solidFill>
                  <a:schemeClr val="bg2"/>
                </a:solidFill>
              </a:rPr>
            </a:br>
            <a:r>
              <a:rPr lang="en-US" altLang="en-US" sz="3300" dirty="0" err="1">
                <a:solidFill>
                  <a:schemeClr val="bg2"/>
                </a:solidFill>
              </a:rPr>
              <a:t>HEavy</a:t>
            </a:r>
            <a:r>
              <a:rPr lang="en-US" altLang="en-US" sz="3300" dirty="0">
                <a:solidFill>
                  <a:schemeClr val="bg2"/>
                </a:solidFill>
              </a:rPr>
              <a:t> Flavor </a:t>
            </a:r>
            <a:r>
              <a:rPr lang="en-US" altLang="en-US" sz="3300" dirty="0" err="1">
                <a:solidFill>
                  <a:schemeClr val="bg2"/>
                </a:solidFill>
              </a:rPr>
              <a:t>TheorY</a:t>
            </a:r>
            <a:r>
              <a:rPr lang="en-US" altLang="en-US" sz="3300" dirty="0">
                <a:solidFill>
                  <a:schemeClr val="bg2"/>
                </a:solidFill>
              </a:rPr>
              <a:t> (HEFTY) for QCD Matter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01874" y="3200400"/>
            <a:ext cx="5459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solidFill>
                  <a:srgbClr val="008000"/>
                </a:solidFill>
              </a:rPr>
              <a:t>[Rapp (PI), </a:t>
            </a:r>
            <a:r>
              <a:rPr lang="en-US" sz="1600" i="0" dirty="0" err="1">
                <a:solidFill>
                  <a:srgbClr val="008000"/>
                </a:solidFill>
              </a:rPr>
              <a:t>Petreczky</a:t>
            </a:r>
            <a:r>
              <a:rPr lang="en-US" sz="1600" i="0" dirty="0">
                <a:solidFill>
                  <a:srgbClr val="008000"/>
                </a:solidFill>
              </a:rPr>
              <a:t> + Vogt (co-spokespersons), + 9 co-PIs]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83"/>
          <a:stretch/>
        </p:blipFill>
        <p:spPr>
          <a:xfrm>
            <a:off x="68826" y="1219200"/>
            <a:ext cx="9764440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158717" y="2859686"/>
            <a:ext cx="1691148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0066"/>
                </a:solidFill>
                <a:latin typeface="+mj-lt"/>
                <a:cs typeface="Times New Roman (Hebrew)" charset="-79"/>
              </a:rPr>
              <a:t>Petreczky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1309223"/>
            <a:ext cx="1828800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Mukherjee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76400" y="47244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Rapp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400" y="60198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Bass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53784" y="34290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0066"/>
                </a:solidFill>
                <a:latin typeface="+mj-lt"/>
                <a:cs typeface="Times New Roman (Hebrew)" charset="-79"/>
              </a:rPr>
              <a:t>Vitev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53784" y="25146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Vogt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6458" y="4800600"/>
            <a:ext cx="1842216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  <a:cs typeface="Times New Roman (Hebrew)" charset="-79"/>
              </a:rPr>
              <a:t>Hanlon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48268" y="12954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0066"/>
                </a:solidFill>
                <a:latin typeface="+mj-lt"/>
                <a:cs typeface="Times New Roman (Hebrew)" charset="-79"/>
              </a:rPr>
              <a:t>Qiu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42746" y="1295400"/>
            <a:ext cx="1491646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6600"/>
                </a:solidFill>
                <a:latin typeface="+mj-lt"/>
                <a:cs typeface="Times New Roman (Hebrew)" charset="-79"/>
              </a:rPr>
              <a:t>Frawley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261954" y="2895600"/>
            <a:ext cx="1491646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6600"/>
                </a:solidFill>
                <a:latin typeface="+mj-lt"/>
                <a:cs typeface="Times New Roman (Hebrew)" charset="-79"/>
              </a:rPr>
              <a:t>Dong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238888" y="4835328"/>
            <a:ext cx="1491646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6600"/>
                </a:solidFill>
                <a:latin typeface="+mj-lt"/>
                <a:cs typeface="Times New Roman (Hebrew)" charset="-79"/>
              </a:rPr>
              <a:t>Lee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99764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60784-3073-4A72-851D-34FB1C6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02" y="1134773"/>
            <a:ext cx="3586531" cy="2437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11618-D6FD-4F10-B666-CA321AB9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33" y="1135499"/>
            <a:ext cx="3609995" cy="2453135"/>
          </a:xfrm>
          <a:prstGeom prst="rect">
            <a:avLst/>
          </a:prstGeom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0" y="8378"/>
            <a:ext cx="65403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3.4 Charmonium Transport: </a:t>
            </a:r>
            <a:r>
              <a:rPr lang="en-US" altLang="en-US" sz="3400" u="sng" dirty="0">
                <a:solidFill>
                  <a:srgbClr val="008000"/>
                </a:solidFill>
              </a:rPr>
              <a:t>LHC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980" y="6238347"/>
            <a:ext cx="686629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substantial regeneration, concentrated at low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2DE9350-98D7-4E31-B93D-166ACD9C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49826"/>
            <a:ext cx="1904999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   Mid-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Rapidity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0981" y="3557017"/>
            <a:ext cx="8694419" cy="2500104"/>
            <a:chOff x="220981" y="3557017"/>
            <a:chExt cx="8694419" cy="25001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883" y="3557017"/>
              <a:ext cx="7017517" cy="25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52DE9350-98D7-4E31-B93D-166ACD9CF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1" y="4191000"/>
              <a:ext cx="1904999" cy="91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66"/>
                  </a:solidFill>
                </a:rPr>
                <a:t>Forward</a:t>
              </a:r>
            </a:p>
            <a:p>
              <a:pPr>
                <a:lnSpc>
                  <a:spcPts val="24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66"/>
                  </a:solidFill>
                </a:rPr>
                <a:t>Rapidity</a:t>
              </a: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7760F1C1-79FE-4C0B-B2C1-2029E4EB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133" y="599547"/>
            <a:ext cx="6172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Centrality                        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000066"/>
                </a:solidFill>
              </a:rPr>
              <a:t>Dependence </a:t>
            </a:r>
          </a:p>
        </p:txBody>
      </p:sp>
    </p:spTree>
    <p:extLst>
      <p:ext uri="{BB962C8B-B14F-4D97-AF65-F5344CB8AC3E}">
        <p14:creationId xmlns:p14="http://schemas.microsoft.com/office/powerpoint/2010/main" val="3552173055"/>
      </p:ext>
    </p:extLst>
  </p:cSld>
  <p:clrMapOvr>
    <a:masterClrMapping/>
  </p:clrMapOvr>
  <p:transition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906000" cy="5334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3.5 Interplay of Transport Coefficients: </a:t>
            </a:r>
            <a:r>
              <a:rPr lang="en-US" altLang="en-US" sz="3400" dirty="0" err="1">
                <a:solidFill>
                  <a:schemeClr val="bg2"/>
                </a:solidFill>
              </a:rPr>
              <a:t>Charmonia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258882" y="2379583"/>
            <a:ext cx="7361118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Transport in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AA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J/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y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/ 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y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(2S)  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near equilibrium in QGP / hadronic phase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 →  “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Sequential Regeneration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”   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[</a:t>
            </a:r>
            <a:r>
              <a:rPr kumimoji="1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Du+RR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’15]</a:t>
            </a:r>
            <a:endParaRPr kumimoji="1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0" y="997059"/>
            <a:ext cx="6748771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Phenomenological constraints on </a:t>
            </a:r>
            <a:r>
              <a:rPr kumimoji="1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G</a:t>
            </a:r>
            <a:r>
              <a:rPr kumimoji="1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y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from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d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/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p-A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J/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  <a:sym typeface="Symbol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 suppressed in QGP,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  <a:sym typeface="Symbol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(2S)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 in hadronic matter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71" y="637281"/>
            <a:ext cx="3069077" cy="2081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1EA3A-EF78-3759-1FB1-2B68252F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" y="4038739"/>
            <a:ext cx="6459667" cy="2285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8C275-0665-517D-F76D-0CF2B1DCEC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03"/>
          <a:stretch/>
        </p:blipFill>
        <p:spPr>
          <a:xfrm>
            <a:off x="6316824" y="3969799"/>
            <a:ext cx="3578290" cy="2421670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57C8D303-6082-7E31-8873-0C9E82C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644" y="6391469"/>
            <a:ext cx="13497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W</a:t>
            </a:r>
            <a:r>
              <a:rPr kumimoji="1" lang="en-US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u+RR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‘24] </a:t>
            </a:r>
          </a:p>
        </p:txBody>
      </p:sp>
    </p:spTree>
    <p:extLst>
      <p:ext uri="{BB962C8B-B14F-4D97-AF65-F5344CB8AC3E}">
        <p14:creationId xmlns:p14="http://schemas.microsoft.com/office/powerpoint/2010/main" val="2236999480"/>
      </p:ext>
    </p:extLst>
  </p:cSld>
  <p:clrMapOvr>
    <a:masterClrMapping/>
  </p:clrMapOvr>
  <p:transition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5DA2DC8-08B4-4EF4-17E9-CCC54C87A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2.2.2 In-Medium Potential from Lattice Data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D07E4A0B-94E4-092B-15E0-FC1D3EA1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99088"/>
            <a:ext cx="8261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WCS: potential close to free energy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, 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= 2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0.1 GeV</a:t>
            </a:r>
            <a:endParaRPr kumimoji="0" lang="en-US" altLang="en-US" sz="25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AD59165-7F6D-2148-97A3-1A3E0EAE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877862"/>
            <a:ext cx="8916287" cy="5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SCS: remnants of confining force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well above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0.6 GeV</a:t>
            </a:r>
          </a:p>
        </p:txBody>
      </p:sp>
      <p:pic>
        <p:nvPicPr>
          <p:cNvPr id="22533" name="Picture 18">
            <a:extLst>
              <a:ext uri="{FF2B5EF4-FFF2-40B4-BE49-F238E27FC236}">
                <a16:creationId xmlns:a16="http://schemas.microsoft.com/office/drawing/2014/main" id="{1799EBC8-CA24-7185-9503-A29930E8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828800"/>
            <a:ext cx="79263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4">
            <a:extLst>
              <a:ext uri="{FF2B5EF4-FFF2-40B4-BE49-F238E27FC236}">
                <a16:creationId xmlns:a16="http://schemas.microsoft.com/office/drawing/2014/main" id="{B24FFBCD-BA57-589B-0120-4B3CA8BC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2300"/>
            <a:ext cx="97583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Two types of solutions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  <a:buClrTx/>
              <a:buSzTx/>
              <a:buFont typeface="Monotype Sorts"/>
              <a:buNone/>
            </a:pP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   weakly coupled scenario (WCS) vs. </a:t>
            </a:r>
            <a:r>
              <a:rPr kumimoji="0" lang="en-US" altLang="en-US" sz="2500">
                <a:solidFill>
                  <a:srgbClr val="FF0000"/>
                </a:solidFill>
                <a:cs typeface="Times New Roman" panose="02020603050405020304" pitchFamily="18" charset="0"/>
              </a:rPr>
              <a:t>strongly coupled scenario (SCS)</a:t>
            </a:r>
          </a:p>
        </p:txBody>
      </p:sp>
    </p:spTree>
  </p:cSld>
  <p:clrMapOvr>
    <a:masterClrMapping/>
  </p:clrMapOvr>
  <p:transition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F33FE-E594-4002-B93E-9A9D9A02A622}"/>
              </a:ext>
            </a:extLst>
          </p:cNvPr>
          <p:cNvSpPr txBox="1"/>
          <p:nvPr/>
        </p:nvSpPr>
        <p:spPr>
          <a:xfrm>
            <a:off x="161925" y="887412"/>
            <a:ext cx="8202566" cy="4824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  Q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uantum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liquid with transport coefficients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    near conjectured lower bounds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Microscopic calculation of transport coefficients should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obey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quantum-lower bounds 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Description of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bulk medium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through which heavy quarks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propagate should encode strong-coupling 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 </a:t>
            </a:r>
            <a:r>
              <a:rPr kumimoji="1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transport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coefficients: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(4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p)h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/s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,  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Times New Roman (Hebrew)" charset="-79"/>
                <a:sym typeface="Symbol" panose="05050102010706020507" pitchFamily="18" charset="2"/>
              </a:rPr>
              <a:t>D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(2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p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T)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, 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kumimoji="1" 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el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/T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Large scattering rates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large collisional widths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     broad spectral functions 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off-shell (quantum) effects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EA31E0-1797-4010-9AFE-0FE3E10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1.5 Strongly Coupled QGP </a:t>
            </a:r>
            <a:endParaRPr lang="en-US" altLang="en-US" sz="3400" dirty="0"/>
          </a:p>
        </p:txBody>
      </p:sp>
      <p:sp>
        <p:nvSpPr>
          <p:cNvPr id="12292" name="Oval 13">
            <a:extLst>
              <a:ext uri="{FF2B5EF4-FFF2-40B4-BE49-F238E27FC236}">
                <a16:creationId xmlns:a16="http://schemas.microsoft.com/office/drawing/2014/main" id="{34F9195F-E18A-491C-B7CF-957ACCD5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90600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2293" name="Oval 14">
            <a:extLst>
              <a:ext uri="{FF2B5EF4-FFF2-40B4-BE49-F238E27FC236}">
                <a16:creationId xmlns:a16="http://schemas.microsoft.com/office/drawing/2014/main" id="{0DF63808-9CDC-43A0-9E08-353CB9A7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1981200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2294" name="Line 15">
            <a:extLst>
              <a:ext uri="{FF2B5EF4-FFF2-40B4-BE49-F238E27FC236}">
                <a16:creationId xmlns:a16="http://schemas.microsoft.com/office/drawing/2014/main" id="{E8D9E713-C408-41A0-8DAC-88DC46B26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8913" y="1066800"/>
            <a:ext cx="369887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295" name="Text Box 16">
            <a:extLst>
              <a:ext uri="{FF2B5EF4-FFF2-40B4-BE49-F238E27FC236}">
                <a16:creationId xmlns:a16="http://schemas.microsoft.com/office/drawing/2014/main" id="{B2E16911-FBF1-4DFA-851C-56BAB8F0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5382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1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  <p:sp>
        <p:nvSpPr>
          <p:cNvPr id="12296" name="Freeform 17">
            <a:extLst>
              <a:ext uri="{FF2B5EF4-FFF2-40B4-BE49-F238E27FC236}">
                <a16:creationId xmlns:a16="http://schemas.microsoft.com/office/drawing/2014/main" id="{DE1D3DED-BB9C-4CC5-B095-885DFCBAA36E}"/>
              </a:ext>
            </a:extLst>
          </p:cNvPr>
          <p:cNvSpPr>
            <a:spLocks/>
          </p:cNvSpPr>
          <p:nvPr/>
        </p:nvSpPr>
        <p:spPr bwMode="auto">
          <a:xfrm>
            <a:off x="8526463" y="1155700"/>
            <a:ext cx="720725" cy="887413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pic>
        <p:nvPicPr>
          <p:cNvPr id="12297" name="Picture 38">
            <a:extLst>
              <a:ext uri="{FF2B5EF4-FFF2-40B4-BE49-F238E27FC236}">
                <a16:creationId xmlns:a16="http://schemas.microsoft.com/office/drawing/2014/main" id="{506E8F3A-7EB5-43B9-939D-FF666C4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8319836" y="3910012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13">
            <a:extLst>
              <a:ext uri="{FF2B5EF4-FFF2-40B4-BE49-F238E27FC236}">
                <a16:creationId xmlns:a16="http://schemas.microsoft.com/office/drawing/2014/main" id="{E5290769-71B5-4807-A0F0-89B6055B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936" y="3429000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299" name="TextBox 14">
            <a:extLst>
              <a:ext uri="{FF2B5EF4-FFF2-40B4-BE49-F238E27FC236}">
                <a16:creationId xmlns:a16="http://schemas.microsoft.com/office/drawing/2014/main" id="{E3216F75-A01D-4D99-8917-E0EEE907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73" y="3446462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QGP</a:t>
            </a:r>
            <a:endParaRPr kumimoji="1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300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123" y="4235450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8C5FA-BA14-D2EC-97E9-9C510F6BB680}"/>
              </a:ext>
            </a:extLst>
          </p:cNvPr>
          <p:cNvSpPr/>
          <p:nvPr/>
        </p:nvSpPr>
        <p:spPr bwMode="auto">
          <a:xfrm>
            <a:off x="228600" y="1447800"/>
            <a:ext cx="6705600" cy="162790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1BA0349-4210-4F46-E122-72D2F21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60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QCD Matter, Heavy Quarks + HEFTY</a:t>
            </a:r>
            <a:endParaRPr kumimoji="1" lang="en-US" altLang="he-IL" sz="22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lang="en-US" altLang="he-IL" dirty="0">
                <a:solidFill>
                  <a:srgbClr val="010000"/>
                </a:solidFill>
              </a:rPr>
              <a:t>2.) </a:t>
            </a:r>
            <a:r>
              <a:rPr lang="en-US" altLang="he-IL" u="sng" dirty="0">
                <a:solidFill>
                  <a:srgbClr val="010000"/>
                </a:solidFill>
              </a:rPr>
              <a:t>Heavy Flavor in Equilibrium Matter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Lattice QCD + </a:t>
            </a:r>
            <a:r>
              <a:rPr lang="en-US" altLang="he-IL" sz="2200" dirty="0">
                <a:solidFill>
                  <a:srgbClr val="000099"/>
                </a:solidFill>
                <a:cs typeface="Times New Roman" panose="02020603050405020304" pitchFamily="18" charset="0"/>
              </a:rPr>
              <a:t>Thermodynamic T-Matrix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 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Spectral Functions + Transport Coefficients</a:t>
            </a:r>
            <a:endParaRPr lang="en-US" altLang="he-IL" dirty="0">
              <a:solidFill>
                <a:srgbClr val="010000"/>
              </a:solidFill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lang="en-US" altLang="he-IL" dirty="0">
                <a:solidFill>
                  <a:srgbClr val="010000"/>
                </a:solidFill>
              </a:rPr>
              <a:t>3</a:t>
            </a: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Open Heavy Flavor </a:t>
            </a:r>
            <a:r>
              <a:rPr lang="en-US" altLang="he-IL" u="sng" dirty="0">
                <a:solidFill>
                  <a:srgbClr val="010000"/>
                </a:solidFill>
              </a:rPr>
              <a:t>in HICs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Brownian Motion + Hadronization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Charm Observables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lang="en-US" altLang="he-IL" dirty="0">
                <a:solidFill>
                  <a:srgbClr val="010000"/>
                </a:solidFill>
              </a:rPr>
              <a:t>4</a:t>
            </a: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Quarkonia in HICs</a:t>
            </a:r>
            <a:endParaRPr lang="en-US" altLang="he-IL" sz="2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Rates + Transport Approach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Bottomonia in Hydrodynamics 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5F3C31F-0A21-7A9D-9923-DE0C94B36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823253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00FF0948-3076-B427-03A2-662B2146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3500438" y="685800"/>
            <a:ext cx="57197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830B3742-7629-935A-F30E-12CA8E57B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36600"/>
            <a:ext cx="18669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Scattering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equation</a:t>
            </a:r>
            <a:endParaRPr kumimoji="0" lang="en-US" altLang="en-US" sz="2500" b="1" i="0" u="none" strike="noStrike" kern="1200" cap="none" spc="0" normalizeH="0" baseline="-2500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8FD52D17-BE3A-9257-6A6E-8945F5B4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39" y="2919414"/>
            <a:ext cx="3423921" cy="595946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id="{BDA3BD9D-455F-A2BF-DBDB-85F97D63F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2.1 Thermodynamic T-Matrix in QGP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0486" name="Line 32">
            <a:extLst>
              <a:ext uri="{FF2B5EF4-FFF2-40B4-BE49-F238E27FC236}">
                <a16:creationId xmlns:a16="http://schemas.microsoft.com/office/drawing/2014/main" id="{125471BF-25F4-389F-54A9-013E40B47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941513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87" name="Text Box 13">
            <a:extLst>
              <a:ext uri="{FF2B5EF4-FFF2-40B4-BE49-F238E27FC236}">
                <a16:creationId xmlns:a16="http://schemas.microsoft.com/office/drawing/2014/main" id="{E50C108B-6AA7-0886-F34D-B5D764FC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6" y="2385777"/>
            <a:ext cx="8574591" cy="41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Born approximation (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coupling): 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coupling →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resummation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+ ∫ V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Thermal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propagators: 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 / [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Parton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self-energies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self-consistency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 ~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&lt;&lt;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q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(4)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q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q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-q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3D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reduction of Bethe-Salpeter equation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In-medium potential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constrained by lattice QCD</a:t>
            </a: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57">
            <a:extLst>
              <a:ext uri="{FF2B5EF4-FFF2-40B4-BE49-F238E27FC236}">
                <a16:creationId xmlns:a16="http://schemas.microsoft.com/office/drawing/2014/main" id="{7ADAD9F9-D3B2-2145-CEEE-C90D124E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8156575" y="3816350"/>
            <a:ext cx="906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60">
            <a:extLst>
              <a:ext uri="{FF2B5EF4-FFF2-40B4-BE49-F238E27FC236}">
                <a16:creationId xmlns:a16="http://schemas.microsoft.com/office/drawing/2014/main" id="{975DA9E6-8C23-6AAA-6B70-79377E45B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4611688"/>
            <a:ext cx="355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0" name="Line 61">
            <a:extLst>
              <a:ext uri="{FF2B5EF4-FFF2-40B4-BE49-F238E27FC236}">
                <a16:creationId xmlns:a16="http://schemas.microsoft.com/office/drawing/2014/main" id="{48C7BD36-0630-A7A7-8280-C295E9915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2425" y="4878388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1" name="Line 62">
            <a:extLst>
              <a:ext uri="{FF2B5EF4-FFF2-40B4-BE49-F238E27FC236}">
                <a16:creationId xmlns:a16="http://schemas.microsoft.com/office/drawing/2014/main" id="{29918A25-C599-C25F-B83B-CFC4D2933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1913" y="4886325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2" name="Line 64">
            <a:extLst>
              <a:ext uri="{FF2B5EF4-FFF2-40B4-BE49-F238E27FC236}">
                <a16:creationId xmlns:a16="http://schemas.microsoft.com/office/drawing/2014/main" id="{D9511571-1C40-6B17-6C80-37C9229A0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4614863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3" name="Rectangle 69">
            <a:extLst>
              <a:ext uri="{FF2B5EF4-FFF2-40B4-BE49-F238E27FC236}">
                <a16:creationId xmlns:a16="http://schemas.microsoft.com/office/drawing/2014/main" id="{B00C9B59-EE55-121A-0D07-F6CBA8AF0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4267200"/>
            <a:ext cx="609600" cy="609600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4" name="Oval 68">
            <a:extLst>
              <a:ext uri="{FF2B5EF4-FFF2-40B4-BE49-F238E27FC236}">
                <a16:creationId xmlns:a16="http://schemas.microsoft.com/office/drawing/2014/main" id="{51CD51DF-BA8B-DEAB-D789-B1D2FFA6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4206875"/>
            <a:ext cx="822325" cy="822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</a:t>
            </a:r>
          </a:p>
        </p:txBody>
      </p:sp>
      <p:sp>
        <p:nvSpPr>
          <p:cNvPr id="20495" name="TextBox 69">
            <a:extLst>
              <a:ext uri="{FF2B5EF4-FFF2-40B4-BE49-F238E27FC236}">
                <a16:creationId xmlns:a16="http://schemas.microsoft.com/office/drawing/2014/main" id="{86143D02-01DF-EFC0-547E-953D1650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513" y="373380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j=q,g</a:t>
            </a:r>
          </a:p>
        </p:txBody>
      </p:sp>
      <p:sp>
        <p:nvSpPr>
          <p:cNvPr id="20496" name="TextBox 70">
            <a:extLst>
              <a:ext uri="{FF2B5EF4-FFF2-40B4-BE49-F238E27FC236}">
                <a16:creationId xmlns:a16="http://schemas.microsoft.com/office/drawing/2014/main" id="{311A26A0-05D8-DE2D-06D6-754B83EA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4308475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=</a:t>
            </a:r>
          </a:p>
        </p:txBody>
      </p:sp>
      <p:sp>
        <p:nvSpPr>
          <p:cNvPr id="20497" name="TextBox 1">
            <a:extLst>
              <a:ext uri="{FF2B5EF4-FFF2-40B4-BE49-F238E27FC236}">
                <a16:creationId xmlns:a16="http://schemas.microsoft.com/office/drawing/2014/main" id="{4F92B821-AAFA-C6AC-B1DF-F2400187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611188"/>
            <a:ext cx="12223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  i=Q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500" b="1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j=Q,q,g</a:t>
            </a:r>
            <a:endParaRPr kumimoji="1" lang="en-US" altLang="en-US" sz="25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1DD88-36C4-F43B-A35F-16169C89A5D1}"/>
              </a:ext>
            </a:extLst>
          </p:cNvPr>
          <p:cNvSpPr txBox="1"/>
          <p:nvPr/>
        </p:nvSpPr>
        <p:spPr>
          <a:xfrm>
            <a:off x="8609013" y="4495800"/>
            <a:ext cx="314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ij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20499" name="Text Box 13">
            <a:extLst>
              <a:ext uri="{FF2B5EF4-FFF2-40B4-BE49-F238E27FC236}">
                <a16:creationId xmlns:a16="http://schemas.microsoft.com/office/drawing/2014/main" id="{2FF9FC18-D9CA-80C0-8512-E9CC073C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5982603"/>
            <a:ext cx="2651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Riek</a:t>
            </a:r>
            <a:r>
              <a:rPr lang="en-US" altLang="en-US" sz="1600" dirty="0">
                <a:solidFill>
                  <a:srgbClr val="009900"/>
                </a:solidFill>
              </a:rPr>
              <a:t>+RR ’10,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Liu+RR ‘18,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Tang et al</a:t>
            </a:r>
            <a:r>
              <a:rPr lang="en-US" altLang="en-US" sz="1600" dirty="0">
                <a:solidFill>
                  <a:srgbClr val="009900"/>
                </a:solidFill>
              </a:rPr>
              <a:t> 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’24 ]</a:t>
            </a:r>
          </a:p>
        </p:txBody>
      </p:sp>
      <p:sp>
        <p:nvSpPr>
          <p:cNvPr id="2" name="Line 60">
            <a:extLst>
              <a:ext uri="{FF2B5EF4-FFF2-40B4-BE49-F238E27FC236}">
                <a16:creationId xmlns:a16="http://schemas.microsoft.com/office/drawing/2014/main" id="{5F827C3B-776C-7DF8-0BB1-9DDBF937A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312" y="1255984"/>
            <a:ext cx="460985" cy="0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" name="Line 60">
            <a:extLst>
              <a:ext uri="{FF2B5EF4-FFF2-40B4-BE49-F238E27FC236}">
                <a16:creationId xmlns:a16="http://schemas.microsoft.com/office/drawing/2014/main" id="{F9A5C632-3CB3-327B-873B-09F71060A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310" y="1760705"/>
            <a:ext cx="501417" cy="5749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7710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 Spin-Induced Interactions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60737"/>
            <a:ext cx="24032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Higher order in</a:t>
            </a:r>
          </a:p>
          <a:p>
            <a:pPr>
              <a:lnSpc>
                <a:spcPts val="2400"/>
              </a:lnSpc>
              <a:spcBef>
                <a:spcPts val="0"/>
              </a:spcBef>
              <a:buClrTx/>
              <a:buSzTx/>
              <a:buNone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1/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expansion: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43D05-03C7-1C84-7967-7FD78E65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73" y="583660"/>
            <a:ext cx="7237927" cy="124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C1F90-10FD-3FAD-ECFF-DFEA5CF56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72"/>
          <a:stretch/>
        </p:blipFill>
        <p:spPr>
          <a:xfrm>
            <a:off x="5764300" y="1930622"/>
            <a:ext cx="4141700" cy="530476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10051F5B-6B0A-F2CA-9401-D320ECE7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28800"/>
            <a:ext cx="5710281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Vector component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in confining potential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928B39-C1EF-4E06-0CB7-0A762AAB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3" y="2551130"/>
            <a:ext cx="4121927" cy="43147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AA8CE4-D4F3-9AA9-876A-646A20D223BB}"/>
              </a:ext>
            </a:extLst>
          </p:cNvPr>
          <p:cNvSpPr txBox="1"/>
          <p:nvPr/>
        </p:nvSpPr>
        <p:spPr>
          <a:xfrm>
            <a:off x="4259415" y="2891786"/>
            <a:ext cx="55631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en-US" sz="2400" b="1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Much improved hyper/fine </a:t>
            </a:r>
            <a:r>
              <a:rPr lang="en-US" altLang="en-US" sz="2400" dirty="0" err="1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splittings</a:t>
            </a: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  <a:endParaRPr lang="en-US" altLang="en-US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Significant impact on transport    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     coefficient: harder 3-mom dependence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4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D08AB-CEFF-DAE8-8BA4-B97BAA41A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404071"/>
            <a:ext cx="3810000" cy="2377729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9C0058EC-A405-56E1-7863-C919B661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519446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Tang+RR</a:t>
            </a:r>
            <a:r>
              <a:rPr lang="en-US" altLang="en-US" sz="1600" dirty="0">
                <a:solidFill>
                  <a:srgbClr val="009900"/>
                </a:solidFill>
              </a:rPr>
              <a:t> ‘23]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0B864F00-2443-849F-1F1B-427C0918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230" y="1659523"/>
            <a:ext cx="233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[RQM, Ebert et al ‘03]</a:t>
            </a:r>
          </a:p>
        </p:txBody>
      </p:sp>
    </p:spTree>
    <p:extLst>
      <p:ext uri="{BB962C8B-B14F-4D97-AF65-F5344CB8AC3E}">
        <p14:creationId xmlns:p14="http://schemas.microsoft.com/office/powerpoint/2010/main" val="1171335665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300" dirty="0">
                <a:solidFill>
                  <a:schemeClr val="bg2"/>
                </a:solidFill>
              </a:rPr>
              <a:t>2.3 Wilson Line Correlators from Lattice QCD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26593"/>
            <a:ext cx="5106526" cy="123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“Quarkonium free energy at finite 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500" b="0" dirty="0">
                <a:solidFill>
                  <a:srgbClr val="0000CC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051F5B-6B0A-F2CA-9401-D320ECE7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" y="1595521"/>
            <a:ext cx="4857099" cy="31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Static quarkonium 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spectral </a:t>
            </a:r>
            <a:r>
              <a:rPr kumimoji="0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fct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0" marR="0" lvl="0" indent="-18288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LQCD: first cumulant</a:t>
            </a:r>
          </a:p>
          <a:p>
            <a:pPr lvl="0">
              <a:spcBef>
                <a:spcPts val="0"/>
              </a:spcBef>
              <a:buClrTx/>
              <a:buSzTx/>
              <a:buNone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characterizes width of quarkonium</a:t>
            </a:r>
          </a:p>
          <a:p>
            <a:pPr marL="182880" marR="0" lvl="0" indent="-18288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Challenge for perturbative (HTL)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calculations, even at rather large T</a:t>
            </a:r>
            <a:endParaRPr kumimoji="0"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3D65-3F7F-8320-D33D-F3A99C96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9" y="665238"/>
            <a:ext cx="4284847" cy="919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5F92B-A40A-CF4A-F445-92A1EE54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20" y="1644945"/>
            <a:ext cx="6189009" cy="944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79B81-337F-9BDF-4377-1E887A90C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55" y="2702979"/>
            <a:ext cx="3869028" cy="497421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496BA0F7-9549-8236-FF6E-4A59F378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782103"/>
            <a:ext cx="1535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[Bala et al ‘22]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D3BC2-ED31-FABC-3D23-3E1378FBE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368" y="3464560"/>
            <a:ext cx="4614238" cy="32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3398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C464-5019-1E71-B6C4-AEC82A79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B24BDBB-A761-BE3C-A96D-5B8E842EE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300" dirty="0">
                <a:solidFill>
                  <a:schemeClr val="bg2"/>
                </a:solidFill>
              </a:rPr>
              <a:t>2.3.2 Wilson Line Correlators from T-Matrix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9AF633F-1C75-8E32-4093-0E74298F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604520"/>
            <a:ext cx="886851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Vary input potential (+ solve self-consistent many-body problem) 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to obtain: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CCB7C-D6E8-B853-31BA-0B6678475335}"/>
              </a:ext>
            </a:extLst>
          </p:cNvPr>
          <p:cNvSpPr txBox="1"/>
          <p:nvPr/>
        </p:nvSpPr>
        <p:spPr>
          <a:xfrm>
            <a:off x="153340" y="5950803"/>
            <a:ext cx="9559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First microscopic description,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little potential screening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Which </a:t>
            </a:r>
            <a:r>
              <a:rPr lang="en-US" altLang="en-US" sz="2400" b="1" dirty="0">
                <a:solidFill>
                  <a:schemeClr val="bg2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states survive until which ``dissociation temperature”?</a:t>
            </a: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4E21A-2297-6E7B-7271-A11CAEEB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41" y="1130341"/>
            <a:ext cx="5212380" cy="795581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DF02EC74-8F34-FE8D-AE91-D339BAB4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240" y="1219200"/>
            <a:ext cx="2397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Tang,Mukherjee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 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Petreczky+RR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, EPJA60]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79EB0-395D-ABC0-2311-E3C0E33EF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" y="2184400"/>
            <a:ext cx="6573130" cy="36779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001F98-BE45-A0B7-2D87-70398326A2F1}"/>
              </a:ext>
            </a:extLst>
          </p:cNvPr>
          <p:cNvGrpSpPr/>
          <p:nvPr/>
        </p:nvGrpSpPr>
        <p:grpSpPr>
          <a:xfrm>
            <a:off x="6512560" y="1991578"/>
            <a:ext cx="3017520" cy="3938367"/>
            <a:chOff x="6512560" y="1991578"/>
            <a:chExt cx="3017520" cy="39383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03DEA0-A4C0-BAF2-BFF7-2141B39D2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3839" y="1991578"/>
              <a:ext cx="2936241" cy="18743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8CCE06-F5C8-A233-AE56-965C19448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408"/>
            <a:stretch>
              <a:fillRect/>
            </a:stretch>
          </p:blipFill>
          <p:spPr>
            <a:xfrm>
              <a:off x="6512560" y="3850640"/>
              <a:ext cx="3017520" cy="20793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790DE2-B1B4-56B1-CEAF-692744EA1809}"/>
                </a:ext>
              </a:extLst>
            </p:cNvPr>
            <p:cNvSpPr txBox="1"/>
            <p:nvPr/>
          </p:nvSpPr>
          <p:spPr>
            <a:xfrm>
              <a:off x="6802120" y="2025971"/>
              <a:ext cx="83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+mn-lt"/>
                </a:rPr>
                <a:t>V(</a:t>
              </a:r>
              <a:r>
                <a:rPr lang="en-US" sz="2000" dirty="0" err="1">
                  <a:solidFill>
                    <a:schemeClr val="bg2"/>
                  </a:solidFill>
                  <a:latin typeface="+mn-lt"/>
                </a:rPr>
                <a:t>r,T</a:t>
              </a:r>
              <a:r>
                <a:rPr lang="en-US" sz="2000" dirty="0">
                  <a:solidFill>
                    <a:schemeClr val="bg2"/>
                  </a:solidFill>
                  <a:latin typeface="+mn-lt"/>
                </a:rPr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74C67B-2BF4-0CEC-40C1-325F9F200D06}"/>
                </a:ext>
              </a:extLst>
            </p:cNvPr>
            <p:cNvSpPr txBox="1"/>
            <p:nvPr/>
          </p:nvSpPr>
          <p:spPr>
            <a:xfrm>
              <a:off x="7584440" y="3976691"/>
              <a:ext cx="854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3366CC"/>
                  </a:solidFill>
                  <a:latin typeface="+mn-lt"/>
                </a:rPr>
                <a:t>Im</a:t>
              </a:r>
              <a:r>
                <a:rPr lang="en-US" sz="2000" dirty="0">
                  <a:solidFill>
                    <a:srgbClr val="3366CC"/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rgbClr val="3366CC"/>
                  </a:solidFill>
                  <a:latin typeface="+mn-lt"/>
                </a:rPr>
                <a:t>T</a:t>
              </a:r>
              <a:r>
                <a:rPr lang="en-US" sz="2000" baseline="-25000" dirty="0" err="1">
                  <a:solidFill>
                    <a:srgbClr val="3366CC"/>
                  </a:solidFill>
                  <a:latin typeface="+mn-lt"/>
                </a:rPr>
                <a:t>bb</a:t>
              </a:r>
              <a:endParaRPr lang="en-US" sz="2000" baseline="-25000" dirty="0">
                <a:solidFill>
                  <a:srgbClr val="3366CC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3323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5">
      <a:dk1>
        <a:srgbClr val="010000"/>
      </a:dk1>
      <a:lt1>
        <a:srgbClr val="009999"/>
      </a:lt1>
      <a:dk2>
        <a:srgbClr val="777777"/>
      </a:dk2>
      <a:lt2>
        <a:srgbClr val="336699"/>
      </a:lt2>
      <a:accent1>
        <a:srgbClr val="CCECFF"/>
      </a:accent1>
      <a:accent2>
        <a:srgbClr val="FFFFCC"/>
      </a:accent2>
      <a:accent3>
        <a:srgbClr val="BDBDBD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9999"/>
        </a:dk1>
        <a:lt1>
          <a:srgbClr val="B2B2B2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D5D5D5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10000"/>
        </a:dk1>
        <a:lt1>
          <a:srgbClr val="009999"/>
        </a:lt1>
        <a:dk2>
          <a:srgbClr val="777777"/>
        </a:dk2>
        <a:lt2>
          <a:srgbClr val="336699"/>
        </a:lt2>
        <a:accent1>
          <a:srgbClr val="CCECFF"/>
        </a:accent1>
        <a:accent2>
          <a:srgbClr val="FFFFCC"/>
        </a:accent2>
        <a:accent3>
          <a:srgbClr val="BDBDBD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83402</TotalTime>
  <Words>2712</Words>
  <Application>Microsoft Office PowerPoint</Application>
  <PresentationFormat>A4 Paper (210x297 mm)</PresentationFormat>
  <Paragraphs>488</Paragraphs>
  <Slides>43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Bell MT</vt:lpstr>
      <vt:lpstr>Book Antiqua</vt:lpstr>
      <vt:lpstr>Cambria Math</vt:lpstr>
      <vt:lpstr>Lucida Calligraphy</vt:lpstr>
      <vt:lpstr>Monotype Sorts</vt:lpstr>
      <vt:lpstr>Symbol</vt:lpstr>
      <vt:lpstr>Times New Roman</vt:lpstr>
      <vt:lpstr>Default Design</vt:lpstr>
      <vt:lpstr>1_Default Design</vt:lpstr>
      <vt:lpstr>2_Default Design</vt:lpstr>
      <vt:lpstr>4_Default Design</vt:lpstr>
      <vt:lpstr>5_Default Design</vt:lpstr>
      <vt:lpstr>Equation</vt:lpstr>
      <vt:lpstr>HEavy-Flavor TheorY for QCD Matter</vt:lpstr>
      <vt:lpstr>QCD Matter: Open Questions</vt:lpstr>
      <vt:lpstr>PowerPoint Presentation</vt:lpstr>
      <vt:lpstr>DOE Topical Collaboration in Nuclear Theory:  HEavy Flavor TheorY (HEFTY) for QCD Matter</vt:lpstr>
      <vt:lpstr>Outline</vt:lpstr>
      <vt:lpstr>2.1 Thermodynamic T-Matrix in QGP</vt:lpstr>
      <vt:lpstr>2.2 Spin-Induced Interactions</vt:lpstr>
      <vt:lpstr>2.3 Wilson Line Correlators from Lattice QCD</vt:lpstr>
      <vt:lpstr>2.3.2 Wilson Line Correlators from T-Matrix</vt:lpstr>
      <vt:lpstr>2.4 Complex-Pole Analysis of in-Medium T-Matrix</vt:lpstr>
      <vt:lpstr>PowerPoint Presentation</vt:lpstr>
      <vt:lpstr>Outline</vt:lpstr>
      <vt:lpstr>3.1 Heavy-Flavor Transport in URHICs</vt:lpstr>
      <vt:lpstr>3.2 Heavy-Flavor Transport Equation</vt:lpstr>
      <vt:lpstr>PowerPoint Presentation</vt:lpstr>
      <vt:lpstr>PowerPoint Presentation</vt:lpstr>
      <vt:lpstr>Outline</vt:lpstr>
      <vt:lpstr>4.1 Quarkonium Transport in URHICs</vt:lpstr>
      <vt:lpstr>4.2 Quarkonium Reaction Rates in sQGP</vt:lpstr>
      <vt:lpstr>4.3 Bottomonium Reaction Rates in sQGP</vt:lpstr>
      <vt:lpstr>4.4 Kinetic Approach in Hydrodynamics</vt:lpstr>
      <vt:lpstr>4.5 Bottomonium Transport in Pb+Pb at the LHC</vt:lpstr>
      <vt:lpstr>4.6 Bottomonium Transport in p+Pb at the LHC</vt:lpstr>
      <vt:lpstr>PowerPoint Presentation</vt:lpstr>
      <vt:lpstr>4.3 QGP Equation of State + Degrees of Freedom </vt:lpstr>
      <vt:lpstr>5.3 LQCD Constraint II: Extended Operators</vt:lpstr>
      <vt:lpstr>4.4 Transport Coefficients + Strong-Coupling Limit</vt:lpstr>
      <vt:lpstr>4.2 QGP Equation of State + Spectral Functions </vt:lpstr>
      <vt:lpstr>3.4 Susceptibilities</vt:lpstr>
      <vt:lpstr>2.6 Temperature vs Momentum Dependence </vt:lpstr>
      <vt:lpstr>2.2 Potential Extraction from Lattice Data</vt:lpstr>
      <vt:lpstr>3.4 Charmonia - Open-HF Coupling II: Elliptic Flow</vt:lpstr>
      <vt:lpstr>2.3 Lattice Constraints II: Euclidean Correlators</vt:lpstr>
      <vt:lpstr>3.) Hamiltonian Approach to QGP</vt:lpstr>
      <vt:lpstr>PowerPoint Presentation</vt:lpstr>
      <vt:lpstr>4.5 In-Medium Quarkonium Binding Energies</vt:lpstr>
      <vt:lpstr>4.4 Two Main Observables in Heavy-Ion Collisions</vt:lpstr>
      <vt:lpstr>4.5 Sensitivity to Heavy-Quark Potential</vt:lpstr>
      <vt:lpstr>PowerPoint Presentation</vt:lpstr>
      <vt:lpstr>PowerPoint Presentation</vt:lpstr>
      <vt:lpstr>3.5 Interplay of Transport Coefficients: Charmonia</vt:lpstr>
      <vt:lpstr>2.2.2 In-Medium Potential from Lattice Data</vt:lpstr>
      <vt:lpstr>1.5 Strongly Coupled QGP 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Rapp, Ralf F</cp:lastModifiedBy>
  <cp:revision>2601</cp:revision>
  <cp:lastPrinted>2001-01-30T21:49:47Z</cp:lastPrinted>
  <dcterms:created xsi:type="dcterms:W3CDTF">2000-03-06T13:42:14Z</dcterms:created>
  <dcterms:modified xsi:type="dcterms:W3CDTF">2025-10-27T13:42:34Z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