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74"/>
  </p:normalViewPr>
  <p:slideViewPr>
    <p:cSldViewPr snapToGrid="0" snapToObjects="1">
      <p:cViewPr varScale="1">
        <p:scale>
          <a:sx n="145" d="100"/>
          <a:sy n="145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C6D26-9BF6-F442-8651-AE41BAFF1C5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D29F1-97B1-174A-94C9-8731E1E00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D29F1-97B1-174A-94C9-8731E1E004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5162-EF37-9F4C-A21A-C37CDE89A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5EF58-7ECA-DC4F-BC8B-9A56BDCA2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1AEEB-D618-6F45-AC60-A0895562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A0B3-0957-C945-9293-5647F118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CE1F-5A89-D04E-8650-E9ACE9C4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8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FA50-038D-1F43-87F4-A9072772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EAAF1-FE8D-2A4B-B7BD-655243EF5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5FBC-BB73-0847-BE6E-6C633632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0C420-6FA3-3E4D-B7C4-7FC28C9C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EC17D-DCB1-3941-9DBE-A9432EE4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2160D-9627-4C40-A223-96B975217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F1FD0-E339-5A44-AD28-EB28E9AB2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5C7A-C8E4-904D-B367-9F4898EF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DC439-BF31-C249-A007-FD761C0C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A610E-D57E-3B45-B718-3BBDE025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580B-2094-914D-866F-61C75075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78C9-3567-DC44-BFBC-FB6E1A74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6A90A-B9E3-D444-A5BB-5BF8280E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85D1-6B7C-4F47-AE2B-5CD5E07C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4C09F-6FCA-1445-9F19-7DAE430C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AB3-A534-EB4C-8A90-0E67000D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3178-FBF3-4646-B169-81972264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FB78-5B2A-A04E-9A71-AB373CBD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81D4-4ED0-5C40-864B-99BEC8A7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5A7A5-E0C1-7D4B-BF03-25BA5349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D5DF-B15C-914D-A3CD-30823307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A21B-0AEC-A648-B0CF-5B31F0BB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A2EDB-E9F1-F041-9FD7-2E9594E8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F9D07-1FA0-0748-8C3E-341C293F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161E-527A-904E-B18A-1BDB06D1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C365A-A7A4-0F43-B53A-DD2AA91E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50CA-5793-4347-A215-286246DC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A195-6429-7146-97BA-022953E6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1BA25-5BB3-D841-AB86-328FD79C6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83111-C75B-6745-B18E-CD56F6563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3BB19-2C71-9A48-A0F1-CBC8FF779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57486-7810-B74D-96C6-7E1295CF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1AAD3-B4C2-364E-B4E5-E1682F64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0AE34-B556-F840-9AD9-416FE0EE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F4B3-3DA6-7E4F-A57C-EB175859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EAC9C-3D72-B440-B999-903ED099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9163-367A-FD49-9FB6-726FB18C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FD8F9-B09B-D846-9493-95EC7686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968A7-73A2-604E-9CAA-73D00F97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B2910-0AF2-954F-97CF-788AE457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1AD2A-0CCE-BC44-BB02-032DFB9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D2FF-116D-214D-B889-01DE31DF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D2CC-CB19-3E46-8C0E-7974DD8A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3DDDD-1ED5-1947-9E57-F10DD3EAC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4EABE-D334-4F42-94AF-6997A932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3DED-DF07-D94E-9180-DB80680D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4C156-FB3D-5C4C-87DF-C3F08A96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CD6D-97B1-5749-9690-F4AB06BE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42AF4-A70D-0640-9781-93F47ED5B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EE67D-4A3A-C04E-983D-EC242031F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B1556-FEE0-7642-881B-E9C0EE7F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3DCA7-FA24-5349-9785-B3192430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BC7A9-93BE-EA48-8E44-8AB65D86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8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0C1E4-9819-E440-AF90-07609898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E8F3C-DBDF-0C4B-B4F8-17BADFC0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1DF34-3F83-8141-BB17-BAA478B8F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B765-EAB7-DD43-AE0B-DBCDB3FFD083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D6E49-968D-EE4E-BD33-1AAFCEF99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19CD4-7FE7-A14D-9B95-47EF938BC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5A01-9AC7-2847-8147-1D028450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lbl.gov/category/7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59DBB-86E6-7246-A8F7-5AEE349B7C43}"/>
              </a:ext>
            </a:extLst>
          </p:cNvPr>
          <p:cNvSpPr/>
          <p:nvPr/>
        </p:nvSpPr>
        <p:spPr>
          <a:xfrm>
            <a:off x="1132379" y="5874926"/>
            <a:ext cx="957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Next Meeting: 28</a:t>
            </a:r>
            <a:r>
              <a:rPr lang="en-US" sz="3600" b="1" baseline="30000" dirty="0">
                <a:solidFill>
                  <a:srgbClr val="FF0000"/>
                </a:solidFill>
              </a:rPr>
              <a:t>th</a:t>
            </a:r>
            <a:r>
              <a:rPr lang="en-US" sz="3600" b="1" dirty="0">
                <a:solidFill>
                  <a:srgbClr val="FF0000"/>
                </a:solidFill>
              </a:rPr>
              <a:t> of January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BFE47-78FF-BB43-B58C-C7CB5BB9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36431" y="200001"/>
            <a:ext cx="9478107" cy="57601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0989E-A52D-7C4C-85FD-DC7DD4AD9908}"/>
              </a:ext>
            </a:extLst>
          </p:cNvPr>
          <p:cNvSpPr txBox="1"/>
          <p:nvPr/>
        </p:nvSpPr>
        <p:spPr>
          <a:xfrm>
            <a:off x="6208550" y="336743"/>
            <a:ext cx="2353407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7570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CC24CC-097C-A241-B536-00C6EE817081}"/>
              </a:ext>
            </a:extLst>
          </p:cNvPr>
          <p:cNvSpPr txBox="1"/>
          <p:nvPr/>
        </p:nvSpPr>
        <p:spPr>
          <a:xfrm>
            <a:off x="61547" y="867850"/>
            <a:ext cx="63216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HIT</a:t>
            </a:r>
          </a:p>
          <a:p>
            <a:r>
              <a:rPr lang="en-US" sz="1600" b="1" dirty="0"/>
              <a:t>January 21, Tuesday, 3:00pm</a:t>
            </a:r>
          </a:p>
          <a:p>
            <a:r>
              <a:rPr lang="en-US" sz="1600" b="1" dirty="0" err="1"/>
              <a:t>Shujie</a:t>
            </a:r>
            <a:r>
              <a:rPr lang="en-US" sz="1600" b="1" dirty="0"/>
              <a:t> Li (Univ. of New Hampshire)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INPA</a:t>
            </a:r>
          </a:p>
          <a:p>
            <a:r>
              <a:rPr lang="en-US" sz="1600" b="1" dirty="0"/>
              <a:t>Arnaud De Mattia – IRFU, CEA, </a:t>
            </a:r>
            <a:r>
              <a:rPr lang="en-US" sz="1600" b="1" dirty="0" err="1"/>
              <a:t>Universite</a:t>
            </a:r>
            <a:r>
              <a:rPr lang="en-US" sz="1600" b="1" dirty="0"/>
              <a:t>́ Paris-</a:t>
            </a:r>
            <a:r>
              <a:rPr lang="en-US" sz="1600" b="1" dirty="0" err="1"/>
              <a:t>Saclay</a:t>
            </a:r>
            <a:endParaRPr lang="en-US" sz="1600" b="1" dirty="0"/>
          </a:p>
          <a:p>
            <a:r>
              <a:rPr lang="en-US" sz="1600" b="1" dirty="0"/>
              <a:t>January 17 @ 12:00 pm - 1:00 pm</a:t>
            </a:r>
          </a:p>
          <a:p>
            <a:r>
              <a:rPr lang="en-US" sz="1600" b="1" dirty="0"/>
              <a:t>Bldg. 50A, room 5132.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Nuclear Theory</a:t>
            </a:r>
          </a:p>
          <a:p>
            <a:r>
              <a:rPr lang="en-US" sz="1600" b="1" dirty="0" err="1"/>
              <a:t>Xiandong</a:t>
            </a:r>
            <a:r>
              <a:rPr lang="en-US" sz="1600" b="1" dirty="0"/>
              <a:t> Ji </a:t>
            </a:r>
          </a:p>
          <a:p>
            <a:r>
              <a:rPr lang="en-US" sz="1600" b="1" dirty="0"/>
              <a:t>Wed, 15. Jan, 1pm, </a:t>
            </a:r>
            <a:r>
              <a:rPr lang="en-US" sz="1600" b="1" dirty="0" err="1"/>
              <a:t>Swiatecki</a:t>
            </a:r>
            <a:r>
              <a:rPr lang="en-US" sz="1600" b="1" dirty="0"/>
              <a:t> (Theory) Lounge @ B70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RPM</a:t>
            </a:r>
          </a:p>
          <a:p>
            <a:r>
              <a:rPr lang="en-US" sz="1600" b="1" dirty="0" err="1"/>
              <a:t>Marjon</a:t>
            </a:r>
            <a:r>
              <a:rPr lang="en-US" sz="1600" b="1" dirty="0"/>
              <a:t> </a:t>
            </a:r>
            <a:r>
              <a:rPr lang="en-US" sz="1600" b="1" dirty="0" err="1"/>
              <a:t>Moulai</a:t>
            </a:r>
            <a:r>
              <a:rPr lang="en-US" sz="1600" b="1" dirty="0"/>
              <a:t> (MIT) “Unstable Sterile Neutrinos in </a:t>
            </a:r>
            <a:r>
              <a:rPr lang="en-US" sz="1600" b="1" dirty="0" err="1"/>
              <a:t>IceCube</a:t>
            </a:r>
            <a:r>
              <a:rPr lang="en-US" sz="1600" b="1" dirty="0"/>
              <a:t> and Beyond</a:t>
            </a:r>
          </a:p>
          <a:p>
            <a:r>
              <a:rPr lang="en-US" sz="1600" b="1" dirty="0"/>
              <a:t>January 14 @ 4:00 pm - 5:00 pm, 50A-5132 (Sessler Conference Room)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/>
              <a:t>Daniel Joseph Antrim (UCI) “It Takes Two to Lambda: A New Dilepton Channel for the Search for Higgs Boson Pairs and a Pair of New Small Wheels for the Upgrade of the ATLAS Detector at CERN”</a:t>
            </a:r>
          </a:p>
          <a:p>
            <a:r>
              <a:rPr lang="en-US" sz="1600" b="1" dirty="0"/>
              <a:t>January 16 @ 4:00 pm - 5:00 pm, INPA Common Room (50-5026), 50-5026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i="1" dirty="0"/>
              <a:t>Reserved - January 23 @ 4:00 pm - 5:00 pm, 50A-5132</a:t>
            </a: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04F4A-F2B3-CA4A-AE71-9F93D7B6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8701"/>
          </a:xfrm>
        </p:spPr>
        <p:txBody>
          <a:bodyPr>
            <a:normAutofit/>
          </a:bodyPr>
          <a:lstStyle/>
          <a:p>
            <a:r>
              <a:rPr lang="en-US" sz="5400" b="1" dirty="0"/>
              <a:t>Upcoming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05FF7-7F74-D240-89E5-CE7051260A9A}"/>
              </a:ext>
            </a:extLst>
          </p:cNvPr>
          <p:cNvSpPr txBox="1"/>
          <p:nvPr/>
        </p:nvSpPr>
        <p:spPr>
          <a:xfrm>
            <a:off x="6283567" y="1028701"/>
            <a:ext cx="5846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UCB Nuclear Engineering</a:t>
            </a:r>
          </a:p>
          <a:p>
            <a:r>
              <a:rPr lang="en-US" sz="1600" b="1" dirty="0"/>
              <a:t>Compact accelerators and photon sources using laser-driven plasma acceleration</a:t>
            </a:r>
          </a:p>
          <a:p>
            <a:r>
              <a:rPr lang="en-US" sz="1600" b="1" dirty="0"/>
              <a:t>January 27 @ 4:00 pm - 5:00 pm</a:t>
            </a:r>
          </a:p>
          <a:p>
            <a:r>
              <a:rPr lang="en-US" sz="1600" b="1" dirty="0"/>
              <a:t>3105 </a:t>
            </a:r>
            <a:r>
              <a:rPr lang="en-US" sz="1600" b="1" dirty="0" err="1"/>
              <a:t>Etcheverry</a:t>
            </a:r>
            <a:r>
              <a:rPr lang="en-US" sz="1600" b="1" dirty="0"/>
              <a:t> Hall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UCB Physics</a:t>
            </a:r>
          </a:p>
          <a:p>
            <a:r>
              <a:rPr lang="en-US" sz="1600" b="1" dirty="0"/>
              <a:t>QUANTUM SUPREMACY USING A PROGRAMMABLE SUPERCONDUCTING PROCESSOR</a:t>
            </a:r>
          </a:p>
          <a:p>
            <a:r>
              <a:rPr lang="en-US" sz="1600" b="1" dirty="0"/>
              <a:t>John Martinis, UC Santa Barbara and Google</a:t>
            </a:r>
          </a:p>
          <a:p>
            <a:r>
              <a:rPr lang="en-US" sz="1600" b="1" dirty="0"/>
              <a:t>Monday, January 27, 2020 - 4:15pm</a:t>
            </a:r>
          </a:p>
          <a:p>
            <a:r>
              <a:rPr lang="en-US" sz="1600" b="1" dirty="0"/>
              <a:t>Location: 1 </a:t>
            </a:r>
            <a:r>
              <a:rPr lang="en-US" sz="1600" b="1" dirty="0" err="1"/>
              <a:t>LeConte</a:t>
            </a:r>
            <a:endParaRPr lang="en-US" sz="1600" b="1" dirty="0"/>
          </a:p>
          <a:p>
            <a:endParaRPr lang="en-US" sz="1600" b="1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441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AED-E828-B846-8B1E-5590E7E7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Meeting: </a:t>
            </a:r>
            <a:r>
              <a:rPr lang="en-US" b="1" dirty="0">
                <a:solidFill>
                  <a:srgbClr val="FF0000"/>
                </a:solidFill>
              </a:rPr>
              <a:t>28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of January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0098-E26A-9946-9481-C8575EA6D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https://conferences.lbl.gov/category/73/</a:t>
            </a:r>
            <a:endParaRPr lang="en-US" dirty="0"/>
          </a:p>
          <a:p>
            <a:r>
              <a:rPr lang="en-US" dirty="0"/>
              <a:t>Volunteers/suggestions welcome!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A8B97-5F45-7046-85C6-865029FF3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177"/>
          <a:stretch/>
        </p:blipFill>
        <p:spPr>
          <a:xfrm>
            <a:off x="8313230" y="0"/>
            <a:ext cx="38787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4DC2C-5608-344D-96DB-4B6FBB0EC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918" y="2830750"/>
            <a:ext cx="6336112" cy="40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245</Words>
  <Application>Microsoft Macintosh PowerPoint</Application>
  <PresentationFormat>Widescreen</PresentationFormat>
  <Paragraphs>38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Upcoming events</vt:lpstr>
      <vt:lpstr>Next Meeting: 28th of January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2019-09-24T17:24:26Z</dcterms:created>
  <dcterms:modified xsi:type="dcterms:W3CDTF">2020-01-14T19:13:17Z</dcterms:modified>
</cp:coreProperties>
</file>