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1" r:id="rId2"/>
  </p:sldMasterIdLst>
  <p:notesMasterIdLst>
    <p:notesMasterId r:id="rId27"/>
  </p:notesMasterIdLst>
  <p:handoutMasterIdLst>
    <p:handoutMasterId r:id="rId28"/>
  </p:handoutMasterIdLst>
  <p:sldIdLst>
    <p:sldId id="585" r:id="rId3"/>
    <p:sldId id="915" r:id="rId4"/>
    <p:sldId id="863" r:id="rId5"/>
    <p:sldId id="864" r:id="rId6"/>
    <p:sldId id="872" r:id="rId7"/>
    <p:sldId id="916" r:id="rId8"/>
    <p:sldId id="909" r:id="rId9"/>
    <p:sldId id="886" r:id="rId10"/>
    <p:sldId id="917" r:id="rId11"/>
    <p:sldId id="889" r:id="rId12"/>
    <p:sldId id="908" r:id="rId13"/>
    <p:sldId id="918" r:id="rId14"/>
    <p:sldId id="910" r:id="rId15"/>
    <p:sldId id="911" r:id="rId16"/>
    <p:sldId id="913" r:id="rId17"/>
    <p:sldId id="919" r:id="rId18"/>
    <p:sldId id="923" r:id="rId19"/>
    <p:sldId id="920" r:id="rId20"/>
    <p:sldId id="921" r:id="rId21"/>
    <p:sldId id="922" r:id="rId22"/>
    <p:sldId id="914" r:id="rId23"/>
    <p:sldId id="924" r:id="rId24"/>
    <p:sldId id="925" r:id="rId25"/>
    <p:sldId id="92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FAC090"/>
    <a:srgbClr val="003399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5B24C-12AE-4A8F-8EE1-B6380487642C}" v="67" dt="2025-09-10T21:33:32.493"/>
    <p1510:client id="{F6259E80-CB1E-45A1-A174-95EA58CD9BAA}" v="44" dt="2025-09-10T06:01:56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1" autoAdjust="0"/>
    <p:restoredTop sz="85591" autoAdjust="0"/>
  </p:normalViewPr>
  <p:slideViewPr>
    <p:cSldViewPr snapToGrid="0" snapToObjects="1">
      <p:cViewPr>
        <p:scale>
          <a:sx n="120" d="100"/>
          <a:sy n="120" d="100"/>
        </p:scale>
        <p:origin x="2052" y="366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80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rong Wang" userId="04152329-4823-48ca-818d-326d14d08537" providerId="ADAL" clId="{3581BB19-28EE-4C0A-B872-B2BE18405A4A}"/>
    <pc:docChg chg="undo redo custSel addSld delSld modSld sldOrd modMainMaster">
      <pc:chgData name="Xiaorong Wang" userId="04152329-4823-48ca-818d-326d14d08537" providerId="ADAL" clId="{3581BB19-28EE-4C0A-B872-B2BE18405A4A}" dt="2025-05-28T14:59:21.126" v="7532" actId="1076"/>
      <pc:docMkLst>
        <pc:docMk/>
      </pc:docMkLst>
      <pc:sldChg chg="modSp mod">
        <pc:chgData name="Xiaorong Wang" userId="04152329-4823-48ca-818d-326d14d08537" providerId="ADAL" clId="{3581BB19-28EE-4C0A-B872-B2BE18405A4A}" dt="2025-05-28T05:53:53.622" v="5193" actId="403"/>
        <pc:sldMkLst>
          <pc:docMk/>
          <pc:sldMk cId="438134752" sldId="277"/>
        </pc:sldMkLst>
      </pc:sldChg>
      <pc:sldChg chg="modSp mod">
        <pc:chgData name="Xiaorong Wang" userId="04152329-4823-48ca-818d-326d14d08537" providerId="ADAL" clId="{3581BB19-28EE-4C0A-B872-B2BE18405A4A}" dt="2025-05-28T07:33:01.702" v="7456" actId="113"/>
        <pc:sldMkLst>
          <pc:docMk/>
          <pc:sldMk cId="3266499953" sldId="585"/>
        </pc:sldMkLst>
      </pc:sldChg>
      <pc:sldChg chg="addSp modSp add mod">
        <pc:chgData name="Xiaorong Wang" userId="04152329-4823-48ca-818d-326d14d08537" providerId="ADAL" clId="{3581BB19-28EE-4C0A-B872-B2BE18405A4A}" dt="2025-05-28T14:59:21.126" v="7532" actId="1076"/>
        <pc:sldMkLst>
          <pc:docMk/>
          <pc:sldMk cId="1080163585" sldId="808"/>
        </pc:sldMkLst>
      </pc:sldChg>
      <pc:sldChg chg="modSp add mod">
        <pc:chgData name="Xiaorong Wang" userId="04152329-4823-48ca-818d-326d14d08537" providerId="ADAL" clId="{3581BB19-28EE-4C0A-B872-B2BE18405A4A}" dt="2025-05-28T06:36:01.246" v="6571" actId="20577"/>
        <pc:sldMkLst>
          <pc:docMk/>
          <pc:sldMk cId="3411476203" sldId="810"/>
        </pc:sldMkLst>
      </pc:sldChg>
      <pc:sldChg chg="modSp add mod">
        <pc:chgData name="Xiaorong Wang" userId="04152329-4823-48ca-818d-326d14d08537" providerId="ADAL" clId="{3581BB19-28EE-4C0A-B872-B2BE18405A4A}" dt="2025-05-23T22:47:22.121" v="533" actId="27636"/>
        <pc:sldMkLst>
          <pc:docMk/>
          <pc:sldMk cId="1646012410" sldId="842"/>
        </pc:sldMkLst>
      </pc:sldChg>
      <pc:sldChg chg="modSp mod">
        <pc:chgData name="Xiaorong Wang" userId="04152329-4823-48ca-818d-326d14d08537" providerId="ADAL" clId="{3581BB19-28EE-4C0A-B872-B2BE18405A4A}" dt="2025-05-28T06:32:54.146" v="6469" actId="20577"/>
        <pc:sldMkLst>
          <pc:docMk/>
          <pc:sldMk cId="4109555835" sldId="862"/>
        </pc:sldMkLst>
      </pc:sldChg>
      <pc:sldChg chg="delSp modSp mod">
        <pc:chgData name="Xiaorong Wang" userId="04152329-4823-48ca-818d-326d14d08537" providerId="ADAL" clId="{3581BB19-28EE-4C0A-B872-B2BE18405A4A}" dt="2025-05-28T06:45:40.237" v="6711" actId="20577"/>
        <pc:sldMkLst>
          <pc:docMk/>
          <pc:sldMk cId="1599806196" sldId="863"/>
        </pc:sldMkLst>
      </pc:sldChg>
      <pc:sldChg chg="delSp modSp mod ord">
        <pc:chgData name="Xiaorong Wang" userId="04152329-4823-48ca-818d-326d14d08537" providerId="ADAL" clId="{3581BB19-28EE-4C0A-B872-B2BE18405A4A}" dt="2025-05-28T06:46:00.591" v="6713" actId="1076"/>
        <pc:sldMkLst>
          <pc:docMk/>
          <pc:sldMk cId="1609314880" sldId="864"/>
        </pc:sldMkLst>
      </pc:sldChg>
      <pc:sldChg chg="delSp modSp mod ord">
        <pc:chgData name="Xiaorong Wang" userId="04152329-4823-48ca-818d-326d14d08537" providerId="ADAL" clId="{3581BB19-28EE-4C0A-B872-B2BE18405A4A}" dt="2025-05-28T06:38:35.271" v="6592" actId="14100"/>
        <pc:sldMkLst>
          <pc:docMk/>
          <pc:sldMk cId="1965874801" sldId="867"/>
        </pc:sldMkLst>
      </pc:sldChg>
      <pc:sldChg chg="del">
        <pc:chgData name="Xiaorong Wang" userId="04152329-4823-48ca-818d-326d14d08537" providerId="ADAL" clId="{3581BB19-28EE-4C0A-B872-B2BE18405A4A}" dt="2025-05-23T19:07:52.741" v="242" actId="47"/>
        <pc:sldMkLst>
          <pc:docMk/>
          <pc:sldMk cId="1143211093" sldId="871"/>
        </pc:sldMkLst>
      </pc:sldChg>
      <pc:sldChg chg="addSp delSp modSp mod">
        <pc:chgData name="Xiaorong Wang" userId="04152329-4823-48ca-818d-326d14d08537" providerId="ADAL" clId="{3581BB19-28EE-4C0A-B872-B2BE18405A4A}" dt="2025-05-28T07:21:25.561" v="7331" actId="1076"/>
        <pc:sldMkLst>
          <pc:docMk/>
          <pc:sldMk cId="3172105012" sldId="872"/>
        </pc:sldMkLst>
      </pc:sldChg>
      <pc:sldChg chg="modSp mod">
        <pc:chgData name="Xiaorong Wang" userId="04152329-4823-48ca-818d-326d14d08537" providerId="ADAL" clId="{3581BB19-28EE-4C0A-B872-B2BE18405A4A}" dt="2025-05-28T05:54:02.596" v="5196" actId="403"/>
        <pc:sldMkLst>
          <pc:docMk/>
          <pc:sldMk cId="3915658457" sldId="873"/>
        </pc:sldMkLst>
      </pc:sldChg>
      <pc:sldChg chg="addSp modSp mod">
        <pc:chgData name="Xiaorong Wang" userId="04152329-4823-48ca-818d-326d14d08537" providerId="ADAL" clId="{3581BB19-28EE-4C0A-B872-B2BE18405A4A}" dt="2025-05-28T06:56:24.560" v="6891" actId="1076"/>
        <pc:sldMkLst>
          <pc:docMk/>
          <pc:sldMk cId="3804977865" sldId="874"/>
        </pc:sldMkLst>
      </pc:sldChg>
      <pc:sldChg chg="addSp delSp modSp mod">
        <pc:chgData name="Xiaorong Wang" userId="04152329-4823-48ca-818d-326d14d08537" providerId="ADAL" clId="{3581BB19-28EE-4C0A-B872-B2BE18405A4A}" dt="2025-05-28T05:53:59.317" v="5195" actId="403"/>
        <pc:sldMkLst>
          <pc:docMk/>
          <pc:sldMk cId="3944867554" sldId="875"/>
        </pc:sldMkLst>
      </pc:sldChg>
      <pc:sldChg chg="delSp modSp mod ord">
        <pc:chgData name="Xiaorong Wang" userId="04152329-4823-48ca-818d-326d14d08537" providerId="ADAL" clId="{3581BB19-28EE-4C0A-B872-B2BE18405A4A}" dt="2025-05-28T07:01:52.534" v="6895" actId="20577"/>
        <pc:sldMkLst>
          <pc:docMk/>
          <pc:sldMk cId="1765992195" sldId="876"/>
        </pc:sldMkLst>
      </pc:sldChg>
      <pc:sldChg chg="delSp del">
        <pc:chgData name="Xiaorong Wang" userId="04152329-4823-48ca-818d-326d14d08537" providerId="ADAL" clId="{3581BB19-28EE-4C0A-B872-B2BE18405A4A}" dt="2025-05-28T04:56:45.961" v="4385" actId="47"/>
        <pc:sldMkLst>
          <pc:docMk/>
          <pc:sldMk cId="1652609124" sldId="878"/>
        </pc:sldMkLst>
      </pc:sldChg>
      <pc:sldChg chg="delSp modSp mod">
        <pc:chgData name="Xiaorong Wang" userId="04152329-4823-48ca-818d-326d14d08537" providerId="ADAL" clId="{3581BB19-28EE-4C0A-B872-B2BE18405A4A}" dt="2025-05-28T06:56:44.922" v="6894" actId="20577"/>
        <pc:sldMkLst>
          <pc:docMk/>
          <pc:sldMk cId="1985407914" sldId="879"/>
        </pc:sldMkLst>
      </pc:sldChg>
      <pc:sldChg chg="addSp delSp modSp mod">
        <pc:chgData name="Xiaorong Wang" userId="04152329-4823-48ca-818d-326d14d08537" providerId="ADAL" clId="{3581BB19-28EE-4C0A-B872-B2BE18405A4A}" dt="2025-05-28T05:54:07.548" v="5198" actId="403"/>
        <pc:sldMkLst>
          <pc:docMk/>
          <pc:sldMk cId="2296895835" sldId="880"/>
        </pc:sldMkLst>
      </pc:sldChg>
      <pc:sldChg chg="addSp modSp mod">
        <pc:chgData name="Xiaorong Wang" userId="04152329-4823-48ca-818d-326d14d08537" providerId="ADAL" clId="{3581BB19-28EE-4C0A-B872-B2BE18405A4A}" dt="2025-05-28T07:03:12.987" v="6959" actId="1076"/>
        <pc:sldMkLst>
          <pc:docMk/>
          <pc:sldMk cId="1102746695" sldId="881"/>
        </pc:sldMkLst>
      </pc:sldChg>
      <pc:sldChg chg="addSp delSp modSp mod">
        <pc:chgData name="Xiaorong Wang" userId="04152329-4823-48ca-818d-326d14d08537" providerId="ADAL" clId="{3581BB19-28EE-4C0A-B872-B2BE18405A4A}" dt="2025-05-28T06:48:54.453" v="6757" actId="403"/>
        <pc:sldMkLst>
          <pc:docMk/>
          <pc:sldMk cId="3631087994" sldId="883"/>
        </pc:sldMkLst>
      </pc:sldChg>
      <pc:sldChg chg="modSp mod">
        <pc:chgData name="Xiaorong Wang" userId="04152329-4823-48ca-818d-326d14d08537" providerId="ADAL" clId="{3581BB19-28EE-4C0A-B872-B2BE18405A4A}" dt="2025-05-28T06:41:40.027" v="6629" actId="1076"/>
        <pc:sldMkLst>
          <pc:docMk/>
          <pc:sldMk cId="3827774375" sldId="884"/>
        </pc:sldMkLst>
      </pc:sldChg>
      <pc:sldChg chg="addSp modSp mod">
        <pc:chgData name="Xiaorong Wang" userId="04152329-4823-48ca-818d-326d14d08537" providerId="ADAL" clId="{3581BB19-28EE-4C0A-B872-B2BE18405A4A}" dt="2025-05-28T06:55:38.958" v="6871" actId="1076"/>
        <pc:sldMkLst>
          <pc:docMk/>
          <pc:sldMk cId="2117527854" sldId="885"/>
        </pc:sldMkLst>
      </pc:sldChg>
      <pc:sldChg chg="modSp mod">
        <pc:chgData name="Xiaorong Wang" userId="04152329-4823-48ca-818d-326d14d08537" providerId="ADAL" clId="{3581BB19-28EE-4C0A-B872-B2BE18405A4A}" dt="2025-05-28T05:54:09.997" v="5199" actId="403"/>
        <pc:sldMkLst>
          <pc:docMk/>
          <pc:sldMk cId="3641400116" sldId="886"/>
        </pc:sldMkLst>
      </pc:sldChg>
      <pc:sldChg chg="addSp modSp mod">
        <pc:chgData name="Xiaorong Wang" userId="04152329-4823-48ca-818d-326d14d08537" providerId="ADAL" clId="{3581BB19-28EE-4C0A-B872-B2BE18405A4A}" dt="2025-05-28T05:53:03.390" v="5175" actId="255"/>
        <pc:sldMkLst>
          <pc:docMk/>
          <pc:sldMk cId="19539806" sldId="887"/>
        </pc:sldMkLst>
      </pc:sldChg>
      <pc:sldChg chg="addSp delSp modSp mod">
        <pc:chgData name="Xiaorong Wang" userId="04152329-4823-48ca-818d-326d14d08537" providerId="ADAL" clId="{3581BB19-28EE-4C0A-B872-B2BE18405A4A}" dt="2025-05-28T06:48:24.586" v="6745" actId="20577"/>
        <pc:sldMkLst>
          <pc:docMk/>
          <pc:sldMk cId="2325783868" sldId="888"/>
        </pc:sldMkLst>
      </pc:sldChg>
      <pc:sldChg chg="addSp delSp modSp mod">
        <pc:chgData name="Xiaorong Wang" userId="04152329-4823-48ca-818d-326d14d08537" providerId="ADAL" clId="{3581BB19-28EE-4C0A-B872-B2BE18405A4A}" dt="2025-05-28T07:36:14.702" v="7503" actId="114"/>
        <pc:sldMkLst>
          <pc:docMk/>
          <pc:sldMk cId="2182737512" sldId="889"/>
        </pc:sldMkLst>
      </pc:sldChg>
      <pc:sldChg chg="add del">
        <pc:chgData name="Xiaorong Wang" userId="04152329-4823-48ca-818d-326d14d08537" providerId="ADAL" clId="{3581BB19-28EE-4C0A-B872-B2BE18405A4A}" dt="2025-05-28T06:31:47.091" v="6463" actId="47"/>
        <pc:sldMkLst>
          <pc:docMk/>
          <pc:sldMk cId="236348183" sldId="890"/>
        </pc:sldMkLst>
      </pc:sldChg>
      <pc:sldChg chg="del ord">
        <pc:chgData name="Xiaorong Wang" userId="04152329-4823-48ca-818d-326d14d08537" providerId="ADAL" clId="{3581BB19-28EE-4C0A-B872-B2BE18405A4A}" dt="2025-05-28T06:23:25.567" v="6284" actId="47"/>
        <pc:sldMkLst>
          <pc:docMk/>
          <pc:sldMk cId="213864803" sldId="891"/>
        </pc:sldMkLst>
      </pc:sldChg>
      <pc:sldChg chg="modSp new mod">
        <pc:chgData name="Xiaorong Wang" userId="04152329-4823-48ca-818d-326d14d08537" providerId="ADAL" clId="{3581BB19-28EE-4C0A-B872-B2BE18405A4A}" dt="2025-05-28T06:54:43.598" v="6860" actId="20577"/>
        <pc:sldMkLst>
          <pc:docMk/>
          <pc:sldMk cId="2577813485" sldId="892"/>
        </pc:sldMkLst>
      </pc:sldChg>
      <pc:sldChg chg="modSp new mod">
        <pc:chgData name="Xiaorong Wang" userId="04152329-4823-48ca-818d-326d14d08537" providerId="ADAL" clId="{3581BB19-28EE-4C0A-B872-B2BE18405A4A}" dt="2025-05-23T22:45:13.590" v="530" actId="20577"/>
        <pc:sldMkLst>
          <pc:docMk/>
          <pc:sldMk cId="382157427" sldId="893"/>
        </pc:sldMkLst>
      </pc:sldChg>
      <pc:sldChg chg="addSp delSp modSp add mod">
        <pc:chgData name="Xiaorong Wang" userId="04152329-4823-48ca-818d-326d14d08537" providerId="ADAL" clId="{3581BB19-28EE-4C0A-B872-B2BE18405A4A}" dt="2025-05-28T07:15:55.476" v="7293" actId="1035"/>
        <pc:sldMkLst>
          <pc:docMk/>
          <pc:sldMk cId="1602520453" sldId="894"/>
        </pc:sldMkLst>
      </pc:sldChg>
      <pc:sldChg chg="addSp delSp modSp del mod">
        <pc:chgData name="Xiaorong Wang" userId="04152329-4823-48ca-818d-326d14d08537" providerId="ADAL" clId="{3581BB19-28EE-4C0A-B872-B2BE18405A4A}" dt="2025-05-28T01:33:26.990" v="1138" actId="2696"/>
        <pc:sldMkLst>
          <pc:docMk/>
          <pc:sldMk cId="3112796327" sldId="894"/>
        </pc:sldMkLst>
      </pc:sldChg>
      <pc:sldChg chg="modSp mod">
        <pc:chgData name="Xiaorong Wang" userId="04152329-4823-48ca-818d-326d14d08537" providerId="ADAL" clId="{3581BB19-28EE-4C0A-B872-B2BE18405A4A}" dt="2025-05-28T02:28:57.575" v="3623" actId="207"/>
        <pc:sldMkLst>
          <pc:docMk/>
          <pc:sldMk cId="4204377420" sldId="895"/>
        </pc:sldMkLst>
      </pc:sldChg>
      <pc:sldChg chg="del">
        <pc:chgData name="Xiaorong Wang" userId="04152329-4823-48ca-818d-326d14d08537" providerId="ADAL" clId="{3581BB19-28EE-4C0A-B872-B2BE18405A4A}" dt="2025-05-28T02:26:05.338" v="3607" actId="47"/>
        <pc:sldMkLst>
          <pc:docMk/>
          <pc:sldMk cId="2644086217" sldId="896"/>
        </pc:sldMkLst>
      </pc:sldChg>
      <pc:sldChg chg="addSp delSp modSp mod">
        <pc:chgData name="Xiaorong Wang" userId="04152329-4823-48ca-818d-326d14d08537" providerId="ADAL" clId="{3581BB19-28EE-4C0A-B872-B2BE18405A4A}" dt="2025-05-28T07:04:02.343" v="6971" actId="1035"/>
        <pc:sldMkLst>
          <pc:docMk/>
          <pc:sldMk cId="82725884" sldId="897"/>
        </pc:sldMkLst>
      </pc:sldChg>
      <pc:sldChg chg="del">
        <pc:chgData name="Xiaorong Wang" userId="04152329-4823-48ca-818d-326d14d08537" providerId="ADAL" clId="{3581BB19-28EE-4C0A-B872-B2BE18405A4A}" dt="2025-05-28T05:33:17.976" v="4644" actId="47"/>
        <pc:sldMkLst>
          <pc:docMk/>
          <pc:sldMk cId="601077963" sldId="898"/>
        </pc:sldMkLst>
      </pc:sldChg>
      <pc:sldChg chg="modSp new del mod">
        <pc:chgData name="Xiaorong Wang" userId="04152329-4823-48ca-818d-326d14d08537" providerId="ADAL" clId="{3581BB19-28EE-4C0A-B872-B2BE18405A4A}" dt="2025-05-28T05:38:00.482" v="4789" actId="47"/>
        <pc:sldMkLst>
          <pc:docMk/>
          <pc:sldMk cId="3393985787" sldId="899"/>
        </pc:sldMkLst>
      </pc:sldChg>
      <pc:sldChg chg="modSp new mod">
        <pc:chgData name="Xiaorong Wang" userId="04152329-4823-48ca-818d-326d14d08537" providerId="ADAL" clId="{3581BB19-28EE-4C0A-B872-B2BE18405A4A}" dt="2025-05-28T07:31:58.907" v="7454" actId="20577"/>
        <pc:sldMkLst>
          <pc:docMk/>
          <pc:sldMk cId="1297556657" sldId="900"/>
        </pc:sldMkLst>
      </pc:sldChg>
      <pc:sldChg chg="addSp delSp modSp new mod">
        <pc:chgData name="Xiaorong Wang" userId="04152329-4823-48ca-818d-326d14d08537" providerId="ADAL" clId="{3581BB19-28EE-4C0A-B872-B2BE18405A4A}" dt="2025-05-28T06:46:53.769" v="6736" actId="1076"/>
        <pc:sldMkLst>
          <pc:docMk/>
          <pc:sldMk cId="512496263" sldId="901"/>
        </pc:sldMkLst>
      </pc:sldChg>
      <pc:sldChg chg="modSp new del mod">
        <pc:chgData name="Xiaorong Wang" userId="04152329-4823-48ca-818d-326d14d08537" providerId="ADAL" clId="{3581BB19-28EE-4C0A-B872-B2BE18405A4A}" dt="2025-05-28T02:17:13.876" v="3437" actId="47"/>
        <pc:sldMkLst>
          <pc:docMk/>
          <pc:sldMk cId="1083928590" sldId="902"/>
        </pc:sldMkLst>
      </pc:sldChg>
      <pc:sldChg chg="addSp modSp mod ord">
        <pc:chgData name="Xiaorong Wang" userId="04152329-4823-48ca-818d-326d14d08537" providerId="ADAL" clId="{3581BB19-28EE-4C0A-B872-B2BE18405A4A}" dt="2025-05-28T06:47:27.476" v="6741" actId="404"/>
        <pc:sldMkLst>
          <pc:docMk/>
          <pc:sldMk cId="2231481180" sldId="902"/>
        </pc:sldMkLst>
      </pc:sldChg>
      <pc:sldChg chg="addSp delSp modSp new mod">
        <pc:chgData name="Xiaorong Wang" userId="04152329-4823-48ca-818d-326d14d08537" providerId="ADAL" clId="{3581BB19-28EE-4C0A-B872-B2BE18405A4A}" dt="2025-05-28T07:05:28.178" v="7016" actId="14100"/>
        <pc:sldMkLst>
          <pc:docMk/>
          <pc:sldMk cId="2951480737" sldId="903"/>
        </pc:sldMkLst>
      </pc:sldChg>
      <pc:sldMasterChg chg="modSldLayout">
        <pc:chgData name="Xiaorong Wang" userId="04152329-4823-48ca-818d-326d14d08537" providerId="ADAL" clId="{3581BB19-28EE-4C0A-B872-B2BE18405A4A}" dt="2025-05-28T07:20:34.713" v="7326" actId="20577"/>
        <pc:sldMasterMkLst>
          <pc:docMk/>
          <pc:sldMasterMk cId="1905364349" sldId="2147483660"/>
        </pc:sldMasterMkLst>
        <pc:sldLayoutChg chg="modSp mod">
          <pc:chgData name="Xiaorong Wang" userId="04152329-4823-48ca-818d-326d14d08537" providerId="ADAL" clId="{3581BB19-28EE-4C0A-B872-B2BE18405A4A}" dt="2025-05-28T07:20:34.713" v="7326" actId="20577"/>
          <pc:sldLayoutMkLst>
            <pc:docMk/>
            <pc:sldMasterMk cId="1905364349" sldId="2147483660"/>
            <pc:sldLayoutMk cId="2205109826" sldId="2147483670"/>
          </pc:sldLayoutMkLst>
        </pc:sldLayoutChg>
        <pc:sldLayoutChg chg="delSp mod">
          <pc:chgData name="Xiaorong Wang" userId="04152329-4823-48ca-818d-326d14d08537" providerId="ADAL" clId="{3581BB19-28EE-4C0A-B872-B2BE18405A4A}" dt="2025-05-21T20:49:47.303" v="86" actId="478"/>
          <pc:sldLayoutMkLst>
            <pc:docMk/>
            <pc:sldMasterMk cId="1905364349" sldId="2147483660"/>
            <pc:sldLayoutMk cId="1006474104" sldId="2147483689"/>
          </pc:sldLayoutMkLst>
        </pc:sldLayoutChg>
        <pc:sldLayoutChg chg="delSp mod">
          <pc:chgData name="Xiaorong Wang" userId="04152329-4823-48ca-818d-326d14d08537" providerId="ADAL" clId="{3581BB19-28EE-4C0A-B872-B2BE18405A4A}" dt="2025-05-21T20:49:44.293" v="85" actId="478"/>
          <pc:sldLayoutMkLst>
            <pc:docMk/>
            <pc:sldMasterMk cId="1905364349" sldId="2147483660"/>
            <pc:sldLayoutMk cId="446629688" sldId="2147483690"/>
          </pc:sldLayoutMkLst>
        </pc:sldLayoutChg>
      </pc:sldMasterChg>
      <pc:sldMasterChg chg="modSldLayout">
        <pc:chgData name="Xiaorong Wang" userId="04152329-4823-48ca-818d-326d14d08537" providerId="ADAL" clId="{3581BB19-28EE-4C0A-B872-B2BE18405A4A}" dt="2025-05-28T07:20:40.080" v="7328" actId="20577"/>
        <pc:sldMasterMkLst>
          <pc:docMk/>
          <pc:sldMasterMk cId="2628408601" sldId="2147483691"/>
        </pc:sldMasterMkLst>
        <pc:sldLayoutChg chg="modSp mod">
          <pc:chgData name="Xiaorong Wang" userId="04152329-4823-48ca-818d-326d14d08537" providerId="ADAL" clId="{3581BB19-28EE-4C0A-B872-B2BE18405A4A}" dt="2025-05-28T07:20:40.080" v="7328" actId="20577"/>
          <pc:sldLayoutMkLst>
            <pc:docMk/>
            <pc:sldMasterMk cId="2628408601" sldId="2147483691"/>
            <pc:sldLayoutMk cId="3725987309" sldId="2147483693"/>
          </pc:sldLayoutMkLst>
        </pc:sldLayoutChg>
      </pc:sldMasterChg>
    </pc:docChg>
  </pc:docChgLst>
  <pc:docChgLst>
    <pc:chgData name="Xiaorong Wang" userId="04152329-4823-48ca-818d-326d14d08537" providerId="ADAL" clId="{3912E97A-9B85-4046-824F-D0FABA4A92DA}"/>
    <pc:docChg chg="undo custSel addSld delSld modSld sldOrd">
      <pc:chgData name="Xiaorong Wang" userId="04152329-4823-48ca-818d-326d14d08537" providerId="ADAL" clId="{3912E97A-9B85-4046-824F-D0FABA4A92DA}" dt="2025-09-10T06:04:23.790" v="6520" actId="47"/>
      <pc:docMkLst>
        <pc:docMk/>
      </pc:docMkLst>
      <pc:sldChg chg="del">
        <pc:chgData name="Xiaorong Wang" userId="04152329-4823-48ca-818d-326d14d08537" providerId="ADAL" clId="{3912E97A-9B85-4046-824F-D0FABA4A92DA}" dt="2025-09-09T22:00:33.809" v="67" actId="47"/>
        <pc:sldMkLst>
          <pc:docMk/>
          <pc:sldMk cId="438134752" sldId="277"/>
        </pc:sldMkLst>
      </pc:sldChg>
      <pc:sldChg chg="modSp mod">
        <pc:chgData name="Xiaorong Wang" userId="04152329-4823-48ca-818d-326d14d08537" providerId="ADAL" clId="{3912E97A-9B85-4046-824F-D0FABA4A92DA}" dt="2025-09-09T21:02:53.369" v="8" actId="20577"/>
        <pc:sldMkLst>
          <pc:docMk/>
          <pc:sldMk cId="3266499953" sldId="585"/>
        </pc:sldMkLst>
        <pc:spChg chg="mod">
          <ac:chgData name="Xiaorong Wang" userId="04152329-4823-48ca-818d-326d14d08537" providerId="ADAL" clId="{3912E97A-9B85-4046-824F-D0FABA4A92DA}" dt="2025-09-09T21:02:53.369" v="8" actId="20577"/>
          <ac:spMkLst>
            <pc:docMk/>
            <pc:sldMk cId="3266499953" sldId="585"/>
            <ac:spMk id="5" creationId="{00000000-0000-0000-0000-000000000000}"/>
          </ac:spMkLst>
        </pc:spChg>
      </pc:sldChg>
      <pc:sldChg chg="modSp del mod">
        <pc:chgData name="Xiaorong Wang" userId="04152329-4823-48ca-818d-326d14d08537" providerId="ADAL" clId="{3912E97A-9B85-4046-824F-D0FABA4A92DA}" dt="2025-09-10T04:33:18.661" v="4206" actId="47"/>
        <pc:sldMkLst>
          <pc:docMk/>
          <pc:sldMk cId="1080163585" sldId="808"/>
        </pc:sldMkLst>
        <pc:spChg chg="mod">
          <ac:chgData name="Xiaorong Wang" userId="04152329-4823-48ca-818d-326d14d08537" providerId="ADAL" clId="{3912E97A-9B85-4046-824F-D0FABA4A92DA}" dt="2025-09-10T00:13:35.668" v="1069" actId="20577"/>
          <ac:spMkLst>
            <pc:docMk/>
            <pc:sldMk cId="1080163585" sldId="808"/>
            <ac:spMk id="2" creationId="{1BCEB11C-946A-44E7-F3BA-04485DC8F2CC}"/>
          </ac:spMkLst>
        </pc:spChg>
        <pc:spChg chg="mod">
          <ac:chgData name="Xiaorong Wang" userId="04152329-4823-48ca-818d-326d14d08537" providerId="ADAL" clId="{3912E97A-9B85-4046-824F-D0FABA4A92DA}" dt="2025-09-09T21:04:46.671" v="45" actId="27636"/>
          <ac:spMkLst>
            <pc:docMk/>
            <pc:sldMk cId="1080163585" sldId="808"/>
            <ac:spMk id="3" creationId="{778E743F-1C3E-E84D-7284-873AEE783B6D}"/>
          </ac:spMkLst>
        </pc:spChg>
        <pc:spChg chg="mod">
          <ac:chgData name="Xiaorong Wang" userId="04152329-4823-48ca-818d-326d14d08537" providerId="ADAL" clId="{3912E97A-9B85-4046-824F-D0FABA4A92DA}" dt="2025-09-09T21:04:39.699" v="41" actId="20577"/>
          <ac:spMkLst>
            <pc:docMk/>
            <pc:sldMk cId="1080163585" sldId="808"/>
            <ac:spMk id="6" creationId="{929A6B85-AF65-A64D-C009-402306CBA508}"/>
          </ac:spMkLst>
        </pc:spChg>
      </pc:sldChg>
      <pc:sldChg chg="del">
        <pc:chgData name="Xiaorong Wang" userId="04152329-4823-48ca-818d-326d14d08537" providerId="ADAL" clId="{3912E97A-9B85-4046-824F-D0FABA4A92DA}" dt="2025-09-10T04:33:19.869" v="4207" actId="47"/>
        <pc:sldMkLst>
          <pc:docMk/>
          <pc:sldMk cId="3411476203" sldId="810"/>
        </pc:sldMkLst>
      </pc:sldChg>
      <pc:sldChg chg="del">
        <pc:chgData name="Xiaorong Wang" userId="04152329-4823-48ca-818d-326d14d08537" providerId="ADAL" clId="{3912E97A-9B85-4046-824F-D0FABA4A92DA}" dt="2025-09-10T00:12:44.769" v="1056" actId="47"/>
        <pc:sldMkLst>
          <pc:docMk/>
          <pc:sldMk cId="4109555835" sldId="862"/>
        </pc:sldMkLst>
      </pc:sldChg>
      <pc:sldChg chg="del">
        <pc:chgData name="Xiaorong Wang" userId="04152329-4823-48ca-818d-326d14d08537" providerId="ADAL" clId="{3912E97A-9B85-4046-824F-D0FABA4A92DA}" dt="2025-09-09T21:07:10.685" v="60" actId="47"/>
        <pc:sldMkLst>
          <pc:docMk/>
          <pc:sldMk cId="1965874801" sldId="867"/>
        </pc:sldMkLst>
      </pc:sldChg>
      <pc:sldChg chg="del">
        <pc:chgData name="Xiaorong Wang" userId="04152329-4823-48ca-818d-326d14d08537" providerId="ADAL" clId="{3912E97A-9B85-4046-824F-D0FABA4A92DA}" dt="2025-09-10T06:04:14.509" v="6512" actId="47"/>
        <pc:sldMkLst>
          <pc:docMk/>
          <pc:sldMk cId="3915658457" sldId="873"/>
        </pc:sldMkLst>
      </pc:sldChg>
      <pc:sldChg chg="del">
        <pc:chgData name="Xiaorong Wang" userId="04152329-4823-48ca-818d-326d14d08537" providerId="ADAL" clId="{3912E97A-9B85-4046-824F-D0FABA4A92DA}" dt="2025-09-09T22:00:34.218" v="68" actId="47"/>
        <pc:sldMkLst>
          <pc:docMk/>
          <pc:sldMk cId="3804977865" sldId="874"/>
        </pc:sldMkLst>
      </pc:sldChg>
      <pc:sldChg chg="del">
        <pc:chgData name="Xiaorong Wang" userId="04152329-4823-48ca-818d-326d14d08537" providerId="ADAL" clId="{3912E97A-9B85-4046-824F-D0FABA4A92DA}" dt="2025-09-10T06:04:23.790" v="6520" actId="47"/>
        <pc:sldMkLst>
          <pc:docMk/>
          <pc:sldMk cId="3944867554" sldId="875"/>
        </pc:sldMkLst>
      </pc:sldChg>
      <pc:sldChg chg="del">
        <pc:chgData name="Xiaorong Wang" userId="04152329-4823-48ca-818d-326d14d08537" providerId="ADAL" clId="{3912E97A-9B85-4046-824F-D0FABA4A92DA}" dt="2025-09-10T00:14:58.890" v="1102" actId="47"/>
        <pc:sldMkLst>
          <pc:docMk/>
          <pc:sldMk cId="1765992195" sldId="876"/>
        </pc:sldMkLst>
      </pc:sldChg>
      <pc:sldChg chg="del">
        <pc:chgData name="Xiaorong Wang" userId="04152329-4823-48ca-818d-326d14d08537" providerId="ADAL" clId="{3912E97A-9B85-4046-824F-D0FABA4A92DA}" dt="2025-09-10T06:04:15.744" v="6513" actId="47"/>
        <pc:sldMkLst>
          <pc:docMk/>
          <pc:sldMk cId="1985407914" sldId="879"/>
        </pc:sldMkLst>
      </pc:sldChg>
      <pc:sldChg chg="del">
        <pc:chgData name="Xiaorong Wang" userId="04152329-4823-48ca-818d-326d14d08537" providerId="ADAL" clId="{3912E97A-9B85-4046-824F-D0FABA4A92DA}" dt="2025-09-10T06:04:16.212" v="6514" actId="47"/>
        <pc:sldMkLst>
          <pc:docMk/>
          <pc:sldMk cId="2296895835" sldId="880"/>
        </pc:sldMkLst>
      </pc:sldChg>
      <pc:sldChg chg="del">
        <pc:chgData name="Xiaorong Wang" userId="04152329-4823-48ca-818d-326d14d08537" providerId="ADAL" clId="{3912E97A-9B85-4046-824F-D0FABA4A92DA}" dt="2025-09-10T06:04:18.728" v="6517" actId="47"/>
        <pc:sldMkLst>
          <pc:docMk/>
          <pc:sldMk cId="1102746695" sldId="881"/>
        </pc:sldMkLst>
      </pc:sldChg>
      <pc:sldChg chg="del">
        <pc:chgData name="Xiaorong Wang" userId="04152329-4823-48ca-818d-326d14d08537" providerId="ADAL" clId="{3912E97A-9B85-4046-824F-D0FABA4A92DA}" dt="2025-09-10T06:04:19.556" v="6518" actId="47"/>
        <pc:sldMkLst>
          <pc:docMk/>
          <pc:sldMk cId="3631087994" sldId="883"/>
        </pc:sldMkLst>
      </pc:sldChg>
      <pc:sldChg chg="del">
        <pc:chgData name="Xiaorong Wang" userId="04152329-4823-48ca-818d-326d14d08537" providerId="ADAL" clId="{3912E97A-9B85-4046-824F-D0FABA4A92DA}" dt="2025-09-09T22:00:29.186" v="63" actId="47"/>
        <pc:sldMkLst>
          <pc:docMk/>
          <pc:sldMk cId="3827774375" sldId="884"/>
        </pc:sldMkLst>
      </pc:sldChg>
      <pc:sldChg chg="add del">
        <pc:chgData name="Xiaorong Wang" userId="04152329-4823-48ca-818d-326d14d08537" providerId="ADAL" clId="{3912E97A-9B85-4046-824F-D0FABA4A92DA}" dt="2025-09-09T22:00:33.364" v="66" actId="47"/>
        <pc:sldMkLst>
          <pc:docMk/>
          <pc:sldMk cId="2117527854" sldId="885"/>
        </pc:sldMkLst>
      </pc:sldChg>
      <pc:sldChg chg="addSp modSp mod ord">
        <pc:chgData name="Xiaorong Wang" userId="04152329-4823-48ca-818d-326d14d08537" providerId="ADAL" clId="{3912E97A-9B85-4046-824F-D0FABA4A92DA}" dt="2025-09-10T01:31:43.947" v="3424" actId="21"/>
        <pc:sldMkLst>
          <pc:docMk/>
          <pc:sldMk cId="3641400116" sldId="886"/>
        </pc:sldMkLst>
        <pc:spChg chg="mod">
          <ac:chgData name="Xiaorong Wang" userId="04152329-4823-48ca-818d-326d14d08537" providerId="ADAL" clId="{3912E97A-9B85-4046-824F-D0FABA4A92DA}" dt="2025-09-10T00:46:26.310" v="2721" actId="6549"/>
          <ac:spMkLst>
            <pc:docMk/>
            <pc:sldMk cId="3641400116" sldId="886"/>
            <ac:spMk id="2" creationId="{71525C54-FB77-F9A3-29D7-10BD59019749}"/>
          </ac:spMkLst>
        </pc:spChg>
        <pc:spChg chg="add mod">
          <ac:chgData name="Xiaorong Wang" userId="04152329-4823-48ca-818d-326d14d08537" providerId="ADAL" clId="{3912E97A-9B85-4046-824F-D0FABA4A92DA}" dt="2025-09-10T01:31:43.947" v="3424" actId="21"/>
          <ac:spMkLst>
            <pc:docMk/>
            <pc:sldMk cId="3641400116" sldId="886"/>
            <ac:spMk id="13" creationId="{5EC5CDB4-712D-DA7B-2952-A875BD39A662}"/>
          </ac:spMkLst>
        </pc:spChg>
      </pc:sldChg>
      <pc:sldChg chg="del">
        <pc:chgData name="Xiaorong Wang" userId="04152329-4823-48ca-818d-326d14d08537" providerId="ADAL" clId="{3912E97A-9B85-4046-824F-D0FABA4A92DA}" dt="2025-09-10T06:04:16.900" v="6515" actId="47"/>
        <pc:sldMkLst>
          <pc:docMk/>
          <pc:sldMk cId="19539806" sldId="887"/>
        </pc:sldMkLst>
      </pc:sldChg>
      <pc:sldChg chg="del">
        <pc:chgData name="Xiaorong Wang" userId="04152329-4823-48ca-818d-326d14d08537" providerId="ADAL" clId="{3912E97A-9B85-4046-824F-D0FABA4A92DA}" dt="2025-09-10T06:04:17.666" v="6516" actId="47"/>
        <pc:sldMkLst>
          <pc:docMk/>
          <pc:sldMk cId="2325783868" sldId="888"/>
        </pc:sldMkLst>
      </pc:sldChg>
      <pc:sldChg chg="del">
        <pc:chgData name="Xiaorong Wang" userId="04152329-4823-48ca-818d-326d14d08537" providerId="ADAL" clId="{3912E97A-9B85-4046-824F-D0FABA4A92DA}" dt="2025-09-09T22:03:07.307" v="71" actId="2696"/>
        <pc:sldMkLst>
          <pc:docMk/>
          <pc:sldMk cId="2182737512" sldId="889"/>
        </pc:sldMkLst>
      </pc:sldChg>
      <pc:sldChg chg="addSp modSp add mod ord">
        <pc:chgData name="Xiaorong Wang" userId="04152329-4823-48ca-818d-326d14d08537" providerId="ADAL" clId="{3912E97A-9B85-4046-824F-D0FABA4A92DA}" dt="2025-09-10T04:37:09.354" v="4246" actId="20577"/>
        <pc:sldMkLst>
          <pc:docMk/>
          <pc:sldMk cId="4118290947" sldId="889"/>
        </pc:sldMkLst>
        <pc:spChg chg="mod">
          <ac:chgData name="Xiaorong Wang" userId="04152329-4823-48ca-818d-326d14d08537" providerId="ADAL" clId="{3912E97A-9B85-4046-824F-D0FABA4A92DA}" dt="2025-09-10T04:37:09.354" v="4246" actId="20577"/>
          <ac:spMkLst>
            <pc:docMk/>
            <pc:sldMk cId="4118290947" sldId="889"/>
            <ac:spMk id="2" creationId="{5F4B1590-E45E-F8A1-5EA1-BA6E883A2518}"/>
          </ac:spMkLst>
        </pc:spChg>
        <pc:spChg chg="mod">
          <ac:chgData name="Xiaorong Wang" userId="04152329-4823-48ca-818d-326d14d08537" providerId="ADAL" clId="{3912E97A-9B85-4046-824F-D0FABA4A92DA}" dt="2025-09-10T01:21:39.259" v="3339" actId="27636"/>
          <ac:spMkLst>
            <pc:docMk/>
            <pc:sldMk cId="4118290947" sldId="889"/>
            <ac:spMk id="3" creationId="{1E96A063-B4F9-84F8-E9E5-91481E27CBEE}"/>
          </ac:spMkLst>
        </pc:spChg>
        <pc:picChg chg="add mod">
          <ac:chgData name="Xiaorong Wang" userId="04152329-4823-48ca-818d-326d14d08537" providerId="ADAL" clId="{3912E97A-9B85-4046-824F-D0FABA4A92DA}" dt="2025-09-10T01:21:35.160" v="3335" actId="1076"/>
          <ac:picMkLst>
            <pc:docMk/>
            <pc:sldMk cId="4118290947" sldId="889"/>
            <ac:picMk id="38" creationId="{77A41960-184B-4C4A-A574-0C5AC640B496}"/>
          </ac:picMkLst>
        </pc:picChg>
      </pc:sldChg>
      <pc:sldChg chg="add del">
        <pc:chgData name="Xiaorong Wang" userId="04152329-4823-48ca-818d-326d14d08537" providerId="ADAL" clId="{3912E97A-9B85-4046-824F-D0FABA4A92DA}" dt="2025-09-10T06:04:22.431" v="6519" actId="47"/>
        <pc:sldMkLst>
          <pc:docMk/>
          <pc:sldMk cId="94197819" sldId="892"/>
        </pc:sldMkLst>
      </pc:sldChg>
      <pc:sldChg chg="del">
        <pc:chgData name="Xiaorong Wang" userId="04152329-4823-48ca-818d-326d14d08537" providerId="ADAL" clId="{3912E97A-9B85-4046-824F-D0FABA4A92DA}" dt="2025-09-10T00:14:36.102" v="1097" actId="2696"/>
        <pc:sldMkLst>
          <pc:docMk/>
          <pc:sldMk cId="2577813485" sldId="892"/>
        </pc:sldMkLst>
      </pc:sldChg>
      <pc:sldChg chg="del">
        <pc:chgData name="Xiaorong Wang" userId="04152329-4823-48ca-818d-326d14d08537" providerId="ADAL" clId="{3912E97A-9B85-4046-824F-D0FABA4A92DA}" dt="2025-09-10T00:14:42.693" v="1099" actId="47"/>
        <pc:sldMkLst>
          <pc:docMk/>
          <pc:sldMk cId="1602520453" sldId="894"/>
        </pc:sldMkLst>
      </pc:sldChg>
      <pc:sldChg chg="del">
        <pc:chgData name="Xiaorong Wang" userId="04152329-4823-48ca-818d-326d14d08537" providerId="ADAL" clId="{3912E97A-9B85-4046-824F-D0FABA4A92DA}" dt="2025-09-09T22:03:07.307" v="71" actId="2696"/>
        <pc:sldMkLst>
          <pc:docMk/>
          <pc:sldMk cId="82725884" sldId="897"/>
        </pc:sldMkLst>
      </pc:sldChg>
      <pc:sldChg chg="modSp add del mod ord">
        <pc:chgData name="Xiaorong Wang" userId="04152329-4823-48ca-818d-326d14d08537" providerId="ADAL" clId="{3912E97A-9B85-4046-824F-D0FABA4A92DA}" dt="2025-09-10T00:05:54.670" v="532" actId="47"/>
        <pc:sldMkLst>
          <pc:docMk/>
          <pc:sldMk cId="1712585424" sldId="897"/>
        </pc:sldMkLst>
        <pc:spChg chg="mod">
          <ac:chgData name="Xiaorong Wang" userId="04152329-4823-48ca-818d-326d14d08537" providerId="ADAL" clId="{3912E97A-9B85-4046-824F-D0FABA4A92DA}" dt="2025-09-10T00:05:39.027" v="530" actId="20577"/>
          <ac:spMkLst>
            <pc:docMk/>
            <pc:sldMk cId="1712585424" sldId="897"/>
            <ac:spMk id="2" creationId="{A51AA5E8-08EA-3AE7-D62D-204921F7BAEF}"/>
          </ac:spMkLst>
        </pc:spChg>
      </pc:sldChg>
      <pc:sldChg chg="del">
        <pc:chgData name="Xiaorong Wang" userId="04152329-4823-48ca-818d-326d14d08537" providerId="ADAL" clId="{3912E97A-9B85-4046-824F-D0FABA4A92DA}" dt="2025-09-10T00:14:53.890" v="1101" actId="47"/>
        <pc:sldMkLst>
          <pc:docMk/>
          <pc:sldMk cId="1297556657" sldId="900"/>
        </pc:sldMkLst>
      </pc:sldChg>
      <pc:sldChg chg="del">
        <pc:chgData name="Xiaorong Wang" userId="04152329-4823-48ca-818d-326d14d08537" providerId="ADAL" clId="{3912E97A-9B85-4046-824F-D0FABA4A92DA}" dt="2025-09-09T21:07:11.763" v="61" actId="47"/>
        <pc:sldMkLst>
          <pc:docMk/>
          <pc:sldMk cId="512496263" sldId="901"/>
        </pc:sldMkLst>
      </pc:sldChg>
      <pc:sldChg chg="del">
        <pc:chgData name="Xiaorong Wang" userId="04152329-4823-48ca-818d-326d14d08537" providerId="ADAL" clId="{3912E97A-9B85-4046-824F-D0FABA4A92DA}" dt="2025-09-09T22:00:28.628" v="62" actId="47"/>
        <pc:sldMkLst>
          <pc:docMk/>
          <pc:sldMk cId="2231481180" sldId="902"/>
        </pc:sldMkLst>
      </pc:sldChg>
      <pc:sldChg chg="del">
        <pc:chgData name="Xiaorong Wang" userId="04152329-4823-48ca-818d-326d14d08537" providerId="ADAL" clId="{3912E97A-9B85-4046-824F-D0FABA4A92DA}" dt="2025-09-10T00:14:46.246" v="1100" actId="47"/>
        <pc:sldMkLst>
          <pc:docMk/>
          <pc:sldMk cId="2951480737" sldId="903"/>
        </pc:sldMkLst>
      </pc:sldChg>
      <pc:sldChg chg="addSp delSp modSp add del mod">
        <pc:chgData name="Xiaorong Wang" userId="04152329-4823-48ca-818d-326d14d08537" providerId="ADAL" clId="{3912E97A-9B85-4046-824F-D0FABA4A92DA}" dt="2025-09-10T01:21:56.990" v="3359" actId="47"/>
        <pc:sldMkLst>
          <pc:docMk/>
          <pc:sldMk cId="464513306" sldId="907"/>
        </pc:sldMkLst>
        <pc:spChg chg="add del mod">
          <ac:chgData name="Xiaorong Wang" userId="04152329-4823-48ca-818d-326d14d08537" providerId="ADAL" clId="{3912E97A-9B85-4046-824F-D0FABA4A92DA}" dt="2025-09-10T01:20:00.054" v="3320" actId="478"/>
          <ac:spMkLst>
            <pc:docMk/>
            <pc:sldMk cId="464513306" sldId="907"/>
            <ac:spMk id="5" creationId="{8D44047D-5C2C-7E53-0BD2-9070E0219B12}"/>
          </ac:spMkLst>
        </pc:spChg>
        <pc:spChg chg="del mod">
          <ac:chgData name="Xiaorong Wang" userId="04152329-4823-48ca-818d-326d14d08537" providerId="ADAL" clId="{3912E97A-9B85-4046-824F-D0FABA4A92DA}" dt="2025-09-10T00:08:05.414" v="694" actId="478"/>
          <ac:spMkLst>
            <pc:docMk/>
            <pc:sldMk cId="464513306" sldId="907"/>
            <ac:spMk id="7" creationId="{0A32C011-EAC5-4A49-AA90-9F0D8BBCB717}"/>
          </ac:spMkLst>
        </pc:spChg>
        <pc:spChg chg="del">
          <ac:chgData name="Xiaorong Wang" userId="04152329-4823-48ca-818d-326d14d08537" providerId="ADAL" clId="{3912E97A-9B85-4046-824F-D0FABA4A92DA}" dt="2025-09-10T00:08:05.414" v="694" actId="478"/>
          <ac:spMkLst>
            <pc:docMk/>
            <pc:sldMk cId="464513306" sldId="907"/>
            <ac:spMk id="13" creationId="{0203731D-FB31-485D-97FB-AE97167388F1}"/>
          </ac:spMkLst>
        </pc:spChg>
        <pc:spChg chg="del">
          <ac:chgData name="Xiaorong Wang" userId="04152329-4823-48ca-818d-326d14d08537" providerId="ADAL" clId="{3912E97A-9B85-4046-824F-D0FABA4A92DA}" dt="2025-09-10T00:08:05.414" v="694" actId="478"/>
          <ac:spMkLst>
            <pc:docMk/>
            <pc:sldMk cId="464513306" sldId="907"/>
            <ac:spMk id="15" creationId="{1941CCEB-A857-41C6-A298-B41ED64441C9}"/>
          </ac:spMkLst>
        </pc:spChg>
        <pc:spChg chg="del">
          <ac:chgData name="Xiaorong Wang" userId="04152329-4823-48ca-818d-326d14d08537" providerId="ADAL" clId="{3912E97A-9B85-4046-824F-D0FABA4A92DA}" dt="2025-09-10T00:08:05.414" v="694" actId="478"/>
          <ac:spMkLst>
            <pc:docMk/>
            <pc:sldMk cId="464513306" sldId="907"/>
            <ac:spMk id="16" creationId="{0B626E5E-C532-4936-A3D1-6B170600A344}"/>
          </ac:spMkLst>
        </pc:spChg>
        <pc:spChg chg="del">
          <ac:chgData name="Xiaorong Wang" userId="04152329-4823-48ca-818d-326d14d08537" providerId="ADAL" clId="{3912E97A-9B85-4046-824F-D0FABA4A92DA}" dt="2025-09-10T00:08:05.414" v="694" actId="478"/>
          <ac:spMkLst>
            <pc:docMk/>
            <pc:sldMk cId="464513306" sldId="907"/>
            <ac:spMk id="17" creationId="{23224E75-18D0-406C-A679-6D6FD2E78AAE}"/>
          </ac:spMkLst>
        </pc:spChg>
        <pc:spChg chg="del">
          <ac:chgData name="Xiaorong Wang" userId="04152329-4823-48ca-818d-326d14d08537" providerId="ADAL" clId="{3912E97A-9B85-4046-824F-D0FABA4A92DA}" dt="2025-09-10T00:08:05.414" v="694" actId="478"/>
          <ac:spMkLst>
            <pc:docMk/>
            <pc:sldMk cId="464513306" sldId="907"/>
            <ac:spMk id="27" creationId="{34556D86-F268-474F-909F-D92388F8C132}"/>
          </ac:spMkLst>
        </pc:spChg>
        <pc:grpChg chg="del mod">
          <ac:chgData name="Xiaorong Wang" userId="04152329-4823-48ca-818d-326d14d08537" providerId="ADAL" clId="{3912E97A-9B85-4046-824F-D0FABA4A92DA}" dt="2025-09-10T01:21:22.840" v="3329" actId="165"/>
          <ac:grpSpMkLst>
            <pc:docMk/>
            <pc:sldMk cId="464513306" sldId="907"/>
            <ac:grpSpMk id="39" creationId="{3C354767-A1A9-482F-AC43-9C6DF51B64C8}"/>
          </ac:grpSpMkLst>
        </pc:grpChg>
        <pc:picChg chg="mod topLvl">
          <ac:chgData name="Xiaorong Wang" userId="04152329-4823-48ca-818d-326d14d08537" providerId="ADAL" clId="{3912E97A-9B85-4046-824F-D0FABA4A92DA}" dt="2025-09-10T01:21:22.840" v="3329" actId="165"/>
          <ac:picMkLst>
            <pc:docMk/>
            <pc:sldMk cId="464513306" sldId="907"/>
            <ac:picMk id="37" creationId="{48C71E92-871D-42A3-B19B-CB5BAFEC81D1}"/>
          </ac:picMkLst>
        </pc:picChg>
        <pc:picChg chg="del mod topLvl">
          <ac:chgData name="Xiaorong Wang" userId="04152329-4823-48ca-818d-326d14d08537" providerId="ADAL" clId="{3912E97A-9B85-4046-824F-D0FABA4A92DA}" dt="2025-09-10T01:21:24.663" v="3330" actId="21"/>
          <ac:picMkLst>
            <pc:docMk/>
            <pc:sldMk cId="464513306" sldId="907"/>
            <ac:picMk id="38" creationId="{77A41960-184B-4C4A-A574-0C5AC640B496}"/>
          </ac:picMkLst>
        </pc:picChg>
      </pc:sldChg>
      <pc:sldChg chg="addSp delSp modSp add mod">
        <pc:chgData name="Xiaorong Wang" userId="04152329-4823-48ca-818d-326d14d08537" providerId="ADAL" clId="{3912E97A-9B85-4046-824F-D0FABA4A92DA}" dt="2025-09-10T01:42:50.719" v="3767" actId="20577"/>
        <pc:sldMkLst>
          <pc:docMk/>
          <pc:sldMk cId="2744212522" sldId="908"/>
        </pc:sldMkLst>
        <pc:spChg chg="mod">
          <ac:chgData name="Xiaorong Wang" userId="04152329-4823-48ca-818d-326d14d08537" providerId="ADAL" clId="{3912E97A-9B85-4046-824F-D0FABA4A92DA}" dt="2025-09-10T01:42:50.719" v="3767" actId="20577"/>
          <ac:spMkLst>
            <pc:docMk/>
            <pc:sldMk cId="2744212522" sldId="908"/>
            <ac:spMk id="2" creationId="{67CF6DF9-A2A8-C051-99A1-A869754BEC31}"/>
          </ac:spMkLst>
        </pc:spChg>
        <pc:spChg chg="add mod">
          <ac:chgData name="Xiaorong Wang" userId="04152329-4823-48ca-818d-326d14d08537" providerId="ADAL" clId="{3912E97A-9B85-4046-824F-D0FABA4A92DA}" dt="2025-09-10T01:41:06.142" v="3694" actId="1076"/>
          <ac:spMkLst>
            <pc:docMk/>
            <pc:sldMk cId="2744212522" sldId="908"/>
            <ac:spMk id="3" creationId="{C6155AC0-3A73-32CC-7378-A7C2EC83D838}"/>
          </ac:spMkLst>
        </pc:spChg>
        <pc:spChg chg="add mod">
          <ac:chgData name="Xiaorong Wang" userId="04152329-4823-48ca-818d-326d14d08537" providerId="ADAL" clId="{3912E97A-9B85-4046-824F-D0FABA4A92DA}" dt="2025-09-10T01:41:03.642" v="3693" actId="688"/>
          <ac:spMkLst>
            <pc:docMk/>
            <pc:sldMk cId="2744212522" sldId="908"/>
            <ac:spMk id="5" creationId="{AE7115C4-FE68-F199-D344-21A36E3AE771}"/>
          </ac:spMkLst>
        </pc:spChg>
        <pc:spChg chg="add mod">
          <ac:chgData name="Xiaorong Wang" userId="04152329-4823-48ca-818d-326d14d08537" providerId="ADAL" clId="{3912E97A-9B85-4046-824F-D0FABA4A92DA}" dt="2025-09-10T01:41:27.578" v="3734" actId="207"/>
          <ac:spMkLst>
            <pc:docMk/>
            <pc:sldMk cId="2744212522" sldId="908"/>
            <ac:spMk id="6" creationId="{F904FE75-A94B-0511-E35E-FEC624203643}"/>
          </ac:spMkLst>
        </pc:spChg>
        <pc:spChg chg="add mod">
          <ac:chgData name="Xiaorong Wang" userId="04152329-4823-48ca-818d-326d14d08537" providerId="ADAL" clId="{3912E97A-9B85-4046-824F-D0FABA4A92DA}" dt="2025-09-10T01:41:34.406" v="3742" actId="20577"/>
          <ac:spMkLst>
            <pc:docMk/>
            <pc:sldMk cId="2744212522" sldId="908"/>
            <ac:spMk id="7" creationId="{CC817384-9C2D-1D98-ED83-BDE03BE7CA61}"/>
          </ac:spMkLst>
        </pc:spChg>
        <pc:spChg chg="add mod">
          <ac:chgData name="Xiaorong Wang" userId="04152329-4823-48ca-818d-326d14d08537" providerId="ADAL" clId="{3912E97A-9B85-4046-824F-D0FABA4A92DA}" dt="2025-09-10T01:42:06.346" v="3744" actId="1076"/>
          <ac:spMkLst>
            <pc:docMk/>
            <pc:sldMk cId="2744212522" sldId="908"/>
            <ac:spMk id="8" creationId="{CC9F6248-F860-D34E-C010-CD696360D159}"/>
          </ac:spMkLst>
        </pc:spChg>
        <pc:spChg chg="del mod">
          <ac:chgData name="Xiaorong Wang" userId="04152329-4823-48ca-818d-326d14d08537" providerId="ADAL" clId="{3912E97A-9B85-4046-824F-D0FABA4A92DA}" dt="2025-09-10T01:40:22.632" v="3682" actId="478"/>
          <ac:spMkLst>
            <pc:docMk/>
            <pc:sldMk cId="2744212522" sldId="908"/>
            <ac:spMk id="27" creationId="{D7EA217F-53D7-4431-B493-6A7AAEDCDF03}"/>
          </ac:spMkLst>
        </pc:spChg>
        <pc:spChg chg="del">
          <ac:chgData name="Xiaorong Wang" userId="04152329-4823-48ca-818d-326d14d08537" providerId="ADAL" clId="{3912E97A-9B85-4046-824F-D0FABA4A92DA}" dt="2025-09-10T01:40:05.368" v="3678" actId="478"/>
          <ac:spMkLst>
            <pc:docMk/>
            <pc:sldMk cId="2744212522" sldId="908"/>
            <ac:spMk id="29" creationId="{84E360C1-B113-4362-803B-979CE73B0448}"/>
          </ac:spMkLst>
        </pc:spChg>
        <pc:picChg chg="mod">
          <ac:chgData name="Xiaorong Wang" userId="04152329-4823-48ca-818d-326d14d08537" providerId="ADAL" clId="{3912E97A-9B85-4046-824F-D0FABA4A92DA}" dt="2025-09-10T01:40:26.615" v="3683" actId="1076"/>
          <ac:picMkLst>
            <pc:docMk/>
            <pc:sldMk cId="2744212522" sldId="908"/>
            <ac:picMk id="10" creationId="{D22804F1-0B4A-4D42-A1FB-964605EACEBA}"/>
          </ac:picMkLst>
        </pc:picChg>
      </pc:sldChg>
      <pc:sldChg chg="addSp delSp modSp add mod ord">
        <pc:chgData name="Xiaorong Wang" userId="04152329-4823-48ca-818d-326d14d08537" providerId="ADAL" clId="{3912E97A-9B85-4046-824F-D0FABA4A92DA}" dt="2025-09-10T04:34:10.391" v="4226" actId="6549"/>
        <pc:sldMkLst>
          <pc:docMk/>
          <pc:sldMk cId="3621179728" sldId="909"/>
        </pc:sldMkLst>
        <pc:spChg chg="mod">
          <ac:chgData name="Xiaorong Wang" userId="04152329-4823-48ca-818d-326d14d08537" providerId="ADAL" clId="{3912E97A-9B85-4046-824F-D0FABA4A92DA}" dt="2025-09-10T04:34:10.391" v="4226" actId="6549"/>
          <ac:spMkLst>
            <pc:docMk/>
            <pc:sldMk cId="3621179728" sldId="909"/>
            <ac:spMk id="2" creationId="{0DF25B45-0858-D993-A63F-CECBAEE8A078}"/>
          </ac:spMkLst>
        </pc:spChg>
        <pc:spChg chg="mod">
          <ac:chgData name="Xiaorong Wang" userId="04152329-4823-48ca-818d-326d14d08537" providerId="ADAL" clId="{3912E97A-9B85-4046-824F-D0FABA4A92DA}" dt="2025-09-10T00:44:24.810" v="2651" actId="1076"/>
          <ac:spMkLst>
            <pc:docMk/>
            <pc:sldMk cId="3621179728" sldId="909"/>
            <ac:spMk id="3" creationId="{10911075-1524-F0E0-B2C3-E273E45938AC}"/>
          </ac:spMkLst>
        </pc:spChg>
        <pc:spChg chg="del">
          <ac:chgData name="Xiaorong Wang" userId="04152329-4823-48ca-818d-326d14d08537" providerId="ADAL" clId="{3912E97A-9B85-4046-824F-D0FABA4A92DA}" dt="2025-09-09T23:55:16.242" v="176" actId="478"/>
          <ac:spMkLst>
            <pc:docMk/>
            <pc:sldMk cId="3621179728" sldId="909"/>
            <ac:spMk id="7" creationId="{57273834-F985-4173-81E1-13F1227AECDC}"/>
          </ac:spMkLst>
        </pc:spChg>
        <pc:spChg chg="add mod">
          <ac:chgData name="Xiaorong Wang" userId="04152329-4823-48ca-818d-326d14d08537" providerId="ADAL" clId="{3912E97A-9B85-4046-824F-D0FABA4A92DA}" dt="2025-09-10T01:31:15.249" v="3416" actId="20577"/>
          <ac:spMkLst>
            <pc:docMk/>
            <pc:sldMk cId="3621179728" sldId="909"/>
            <ac:spMk id="8" creationId="{05A0A106-4555-60B4-09DC-F48CEA6D8674}"/>
          </ac:spMkLst>
        </pc:spChg>
        <pc:cxnChg chg="add">
          <ac:chgData name="Xiaorong Wang" userId="04152329-4823-48ca-818d-326d14d08537" providerId="ADAL" clId="{3912E97A-9B85-4046-824F-D0FABA4A92DA}" dt="2025-09-10T00:38:44.235" v="2650" actId="11529"/>
          <ac:cxnSpMkLst>
            <pc:docMk/>
            <pc:sldMk cId="3621179728" sldId="909"/>
            <ac:cxnSpMk id="10" creationId="{F36CB6A5-B2C8-3669-4636-296D9003822B}"/>
          </ac:cxnSpMkLst>
        </pc:cxnChg>
      </pc:sldChg>
      <pc:sldChg chg="modSp add mod">
        <pc:chgData name="Xiaorong Wang" userId="04152329-4823-48ca-818d-326d14d08537" providerId="ADAL" clId="{3912E97A-9B85-4046-824F-D0FABA4A92DA}" dt="2025-09-10T02:07:56.246" v="3897" actId="114"/>
        <pc:sldMkLst>
          <pc:docMk/>
          <pc:sldMk cId="2667487100" sldId="910"/>
        </pc:sldMkLst>
        <pc:spChg chg="mod">
          <ac:chgData name="Xiaorong Wang" userId="04152329-4823-48ca-818d-326d14d08537" providerId="ADAL" clId="{3912E97A-9B85-4046-824F-D0FABA4A92DA}" dt="2025-09-10T02:07:34.138" v="3896" actId="20577"/>
          <ac:spMkLst>
            <pc:docMk/>
            <pc:sldMk cId="2667487100" sldId="910"/>
            <ac:spMk id="2" creationId="{0DF25B45-0858-D993-A63F-CECBAEE8A078}"/>
          </ac:spMkLst>
        </pc:spChg>
        <pc:spChg chg="mod">
          <ac:chgData name="Xiaorong Wang" userId="04152329-4823-48ca-818d-326d14d08537" providerId="ADAL" clId="{3912E97A-9B85-4046-824F-D0FABA4A92DA}" dt="2025-09-10T02:07:56.246" v="3897" actId="114"/>
          <ac:spMkLst>
            <pc:docMk/>
            <pc:sldMk cId="2667487100" sldId="910"/>
            <ac:spMk id="7" creationId="{57273834-F985-4173-81E1-13F1227AECDC}"/>
          </ac:spMkLst>
        </pc:spChg>
      </pc:sldChg>
      <pc:sldChg chg="addSp modSp add mod">
        <pc:chgData name="Xiaorong Wang" userId="04152329-4823-48ca-818d-326d14d08537" providerId="ADAL" clId="{3912E97A-9B85-4046-824F-D0FABA4A92DA}" dt="2025-09-10T05:56:48.847" v="5803" actId="20577"/>
        <pc:sldMkLst>
          <pc:docMk/>
          <pc:sldMk cId="1854514585" sldId="911"/>
        </pc:sldMkLst>
        <pc:spChg chg="mod">
          <ac:chgData name="Xiaorong Wang" userId="04152329-4823-48ca-818d-326d14d08537" providerId="ADAL" clId="{3912E97A-9B85-4046-824F-D0FABA4A92DA}" dt="2025-09-10T02:11:00.899" v="3929" actId="27636"/>
          <ac:spMkLst>
            <pc:docMk/>
            <pc:sldMk cId="1854514585" sldId="911"/>
            <ac:spMk id="2" creationId="{71525C54-FB77-F9A3-29D7-10BD59019749}"/>
          </ac:spMkLst>
        </pc:spChg>
        <pc:spChg chg="mod">
          <ac:chgData name="Xiaorong Wang" userId="04152329-4823-48ca-818d-326d14d08537" providerId="ADAL" clId="{3912E97A-9B85-4046-824F-D0FABA4A92DA}" dt="2025-09-10T05:56:48.847" v="5803" actId="20577"/>
          <ac:spMkLst>
            <pc:docMk/>
            <pc:sldMk cId="1854514585" sldId="911"/>
            <ac:spMk id="3" creationId="{BE1366C6-E54C-1A13-E955-CB9781A5353E}"/>
          </ac:spMkLst>
        </pc:spChg>
        <pc:spChg chg="add mod">
          <ac:chgData name="Xiaorong Wang" userId="04152329-4823-48ca-818d-326d14d08537" providerId="ADAL" clId="{3912E97A-9B85-4046-824F-D0FABA4A92DA}" dt="2025-09-10T02:09:06.831" v="3915" actId="1036"/>
          <ac:spMkLst>
            <pc:docMk/>
            <pc:sldMk cId="1854514585" sldId="911"/>
            <ac:spMk id="5" creationId="{E9AF36C3-CDE2-1EB8-0B80-9CB4BC5D77B3}"/>
          </ac:spMkLst>
        </pc:spChg>
        <pc:spChg chg="mod">
          <ac:chgData name="Xiaorong Wang" userId="04152329-4823-48ca-818d-326d14d08537" providerId="ADAL" clId="{3912E97A-9B85-4046-824F-D0FABA4A92DA}" dt="2025-09-10T02:11:15.399" v="3936" actId="20577"/>
          <ac:spMkLst>
            <pc:docMk/>
            <pc:sldMk cId="1854514585" sldId="911"/>
            <ac:spMk id="14" creationId="{DA6BACD7-7C83-02AF-D8DD-9B358B86D2BD}"/>
          </ac:spMkLst>
        </pc:spChg>
      </pc:sldChg>
      <pc:sldChg chg="delSp modSp add mod">
        <pc:chgData name="Xiaorong Wang" userId="04152329-4823-48ca-818d-326d14d08537" providerId="ADAL" clId="{3912E97A-9B85-4046-824F-D0FABA4A92DA}" dt="2025-09-10T04:05:01.750" v="3956" actId="1076"/>
        <pc:sldMkLst>
          <pc:docMk/>
          <pc:sldMk cId="8567892" sldId="913"/>
        </pc:sldMkLst>
        <pc:spChg chg="mod">
          <ac:chgData name="Xiaorong Wang" userId="04152329-4823-48ca-818d-326d14d08537" providerId="ADAL" clId="{3912E97A-9B85-4046-824F-D0FABA4A92DA}" dt="2025-09-10T04:04:20.661" v="3947"/>
          <ac:spMkLst>
            <pc:docMk/>
            <pc:sldMk cId="8567892" sldId="913"/>
            <ac:spMk id="2" creationId="{A481314B-74BA-4379-8E8B-9BE9783E082F}"/>
          </ac:spMkLst>
        </pc:spChg>
        <pc:spChg chg="del mod">
          <ac:chgData name="Xiaorong Wang" userId="04152329-4823-48ca-818d-326d14d08537" providerId="ADAL" clId="{3912E97A-9B85-4046-824F-D0FABA4A92DA}" dt="2025-09-10T04:04:26.318" v="3949"/>
          <ac:spMkLst>
            <pc:docMk/>
            <pc:sldMk cId="8567892" sldId="913"/>
            <ac:spMk id="3" creationId="{FC431B85-7DE9-83AF-E489-08FFB9C6552B}"/>
          </ac:spMkLst>
        </pc:spChg>
        <pc:spChg chg="mod">
          <ac:chgData name="Xiaorong Wang" userId="04152329-4823-48ca-818d-326d14d08537" providerId="ADAL" clId="{3912E97A-9B85-4046-824F-D0FABA4A92DA}" dt="2025-09-10T04:05:01.750" v="3956" actId="1076"/>
          <ac:spMkLst>
            <pc:docMk/>
            <pc:sldMk cId="8567892" sldId="913"/>
            <ac:spMk id="10" creationId="{D1AE35C2-5410-1E88-404B-2D43DCD5664D}"/>
          </ac:spMkLst>
        </pc:spChg>
        <pc:spChg chg="del topLvl">
          <ac:chgData name="Xiaorong Wang" userId="04152329-4823-48ca-818d-326d14d08537" providerId="ADAL" clId="{3912E97A-9B85-4046-824F-D0FABA4A92DA}" dt="2025-09-10T04:04:09.978" v="3944" actId="478"/>
          <ac:spMkLst>
            <pc:docMk/>
            <pc:sldMk cId="8567892" sldId="913"/>
            <ac:spMk id="17" creationId="{092E7237-8C1F-AD88-689A-B34F30F90706}"/>
          </ac:spMkLst>
        </pc:spChg>
        <pc:spChg chg="del">
          <ac:chgData name="Xiaorong Wang" userId="04152329-4823-48ca-818d-326d14d08537" providerId="ADAL" clId="{3912E97A-9B85-4046-824F-D0FABA4A92DA}" dt="2025-09-10T04:04:35.093" v="3950" actId="478"/>
          <ac:spMkLst>
            <pc:docMk/>
            <pc:sldMk cId="8567892" sldId="913"/>
            <ac:spMk id="24" creationId="{ECA2DD7E-5035-3D6B-0D63-684C7284E09D}"/>
          </ac:spMkLst>
        </pc:spChg>
        <pc:grpChg chg="mod">
          <ac:chgData name="Xiaorong Wang" userId="04152329-4823-48ca-818d-326d14d08537" providerId="ADAL" clId="{3912E97A-9B85-4046-824F-D0FABA4A92DA}" dt="2025-09-10T04:04:47.176" v="3953" actId="1076"/>
          <ac:grpSpMkLst>
            <pc:docMk/>
            <pc:sldMk cId="8567892" sldId="913"/>
            <ac:grpSpMk id="23" creationId="{DD4992D7-005C-9EF3-16E2-029C28C589CA}"/>
          </ac:grpSpMkLst>
        </pc:grpChg>
        <pc:grpChg chg="del">
          <ac:chgData name="Xiaorong Wang" userId="04152329-4823-48ca-818d-326d14d08537" providerId="ADAL" clId="{3912E97A-9B85-4046-824F-D0FABA4A92DA}" dt="2025-09-10T04:04:09.978" v="3944" actId="478"/>
          <ac:grpSpMkLst>
            <pc:docMk/>
            <pc:sldMk cId="8567892" sldId="913"/>
            <ac:grpSpMk id="27" creationId="{94220924-2364-49F0-78FC-853F7BF7732B}"/>
          </ac:grpSpMkLst>
        </pc:grpChg>
        <pc:picChg chg="mod">
          <ac:chgData name="Xiaorong Wang" userId="04152329-4823-48ca-818d-326d14d08537" providerId="ADAL" clId="{3912E97A-9B85-4046-824F-D0FABA4A92DA}" dt="2025-09-10T04:05:01.750" v="3956" actId="1076"/>
          <ac:picMkLst>
            <pc:docMk/>
            <pc:sldMk cId="8567892" sldId="913"/>
            <ac:picMk id="21" creationId="{A8AE494A-8679-0BC2-96C2-CDE8F4DD3416}"/>
          </ac:picMkLst>
        </pc:picChg>
        <pc:picChg chg="del topLvl">
          <ac:chgData name="Xiaorong Wang" userId="04152329-4823-48ca-818d-326d14d08537" providerId="ADAL" clId="{3912E97A-9B85-4046-824F-D0FABA4A92DA}" dt="2025-09-10T04:04:09.978" v="3944" actId="478"/>
          <ac:picMkLst>
            <pc:docMk/>
            <pc:sldMk cId="8567892" sldId="913"/>
            <ac:picMk id="26" creationId="{2DF461DB-89DA-3F32-0280-3E2C5BAC0D67}"/>
          </ac:picMkLst>
        </pc:picChg>
      </pc:sldChg>
      <pc:sldChg chg="modSp add mod ord">
        <pc:chgData name="Xiaorong Wang" userId="04152329-4823-48ca-818d-326d14d08537" providerId="ADAL" clId="{3912E97A-9B85-4046-824F-D0FABA4A92DA}" dt="2025-09-10T06:03:58.821" v="6511" actId="27636"/>
        <pc:sldMkLst>
          <pc:docMk/>
          <pc:sldMk cId="1567310312" sldId="914"/>
        </pc:sldMkLst>
        <pc:spChg chg="mod">
          <ac:chgData name="Xiaorong Wang" userId="04152329-4823-48ca-818d-326d14d08537" providerId="ADAL" clId="{3912E97A-9B85-4046-824F-D0FABA4A92DA}" dt="2025-09-10T06:03:58.821" v="6511" actId="27636"/>
          <ac:spMkLst>
            <pc:docMk/>
            <pc:sldMk cId="1567310312" sldId="914"/>
            <ac:spMk id="2" creationId="{BFC81F79-F433-DB46-24DE-8C200FD7C54A}"/>
          </ac:spMkLst>
        </pc:spChg>
      </pc:sldChg>
      <pc:sldChg chg="modSp new mod">
        <pc:chgData name="Xiaorong Wang" userId="04152329-4823-48ca-818d-326d14d08537" providerId="ADAL" clId="{3912E97A-9B85-4046-824F-D0FABA4A92DA}" dt="2025-09-10T04:43:07.942" v="4267" actId="6549"/>
        <pc:sldMkLst>
          <pc:docMk/>
          <pc:sldMk cId="3157848685" sldId="915"/>
        </pc:sldMkLst>
        <pc:spChg chg="mod">
          <ac:chgData name="Xiaorong Wang" userId="04152329-4823-48ca-818d-326d14d08537" providerId="ADAL" clId="{3912E97A-9B85-4046-824F-D0FABA4A92DA}" dt="2025-09-10T01:27:51.904" v="3404" actId="20577"/>
          <ac:spMkLst>
            <pc:docMk/>
            <pc:sldMk cId="3157848685" sldId="915"/>
            <ac:spMk id="2" creationId="{BDD7D5AD-5AF2-9A92-2CDE-7CA9E8BD0E0C}"/>
          </ac:spMkLst>
        </pc:spChg>
        <pc:spChg chg="mod">
          <ac:chgData name="Xiaorong Wang" userId="04152329-4823-48ca-818d-326d14d08537" providerId="ADAL" clId="{3912E97A-9B85-4046-824F-D0FABA4A92DA}" dt="2025-09-10T04:43:07.942" v="4267" actId="6549"/>
          <ac:spMkLst>
            <pc:docMk/>
            <pc:sldMk cId="3157848685" sldId="915"/>
            <ac:spMk id="3" creationId="{1BEE34A9-EBD1-644B-2E1E-B4B039B7B778}"/>
          </ac:spMkLst>
        </pc:spChg>
      </pc:sldChg>
      <pc:sldChg chg="modSp new mod">
        <pc:chgData name="Xiaorong Wang" userId="04152329-4823-48ca-818d-326d14d08537" providerId="ADAL" clId="{3912E97A-9B85-4046-824F-D0FABA4A92DA}" dt="2025-09-10T00:37:32.806" v="2584" actId="20577"/>
        <pc:sldMkLst>
          <pc:docMk/>
          <pc:sldMk cId="1409747667" sldId="916"/>
        </pc:sldMkLst>
        <pc:spChg chg="mod">
          <ac:chgData name="Xiaorong Wang" userId="04152329-4823-48ca-818d-326d14d08537" providerId="ADAL" clId="{3912E97A-9B85-4046-824F-D0FABA4A92DA}" dt="2025-09-10T00:33:37.783" v="2428" actId="6549"/>
          <ac:spMkLst>
            <pc:docMk/>
            <pc:sldMk cId="1409747667" sldId="916"/>
            <ac:spMk id="2" creationId="{1EAE5FBE-F965-2432-E6EF-F7011D8A5754}"/>
          </ac:spMkLst>
        </pc:spChg>
        <pc:spChg chg="mod">
          <ac:chgData name="Xiaorong Wang" userId="04152329-4823-48ca-818d-326d14d08537" providerId="ADAL" clId="{3912E97A-9B85-4046-824F-D0FABA4A92DA}" dt="2025-09-10T00:37:32.806" v="2584" actId="20577"/>
          <ac:spMkLst>
            <pc:docMk/>
            <pc:sldMk cId="1409747667" sldId="916"/>
            <ac:spMk id="3" creationId="{78333DC1-15B5-1BA8-89F8-F7FE913D6341}"/>
          </ac:spMkLst>
        </pc:spChg>
      </pc:sldChg>
      <pc:sldChg chg="addSp delSp modSp new mod">
        <pc:chgData name="Xiaorong Wang" userId="04152329-4823-48ca-818d-326d14d08537" providerId="ADAL" clId="{3912E97A-9B85-4046-824F-D0FABA4A92DA}" dt="2025-09-10T01:33:42.439" v="3484" actId="6549"/>
        <pc:sldMkLst>
          <pc:docMk/>
          <pc:sldMk cId="2720877046" sldId="917"/>
        </pc:sldMkLst>
        <pc:spChg chg="mod">
          <ac:chgData name="Xiaorong Wang" userId="04152329-4823-48ca-818d-326d14d08537" providerId="ADAL" clId="{3912E97A-9B85-4046-824F-D0FABA4A92DA}" dt="2025-09-10T00:51:04.060" v="2787" actId="6549"/>
          <ac:spMkLst>
            <pc:docMk/>
            <pc:sldMk cId="2720877046" sldId="917"/>
            <ac:spMk id="2" creationId="{32C7ADA8-B4E5-886E-753E-16A229F92FFE}"/>
          </ac:spMkLst>
        </pc:spChg>
        <pc:spChg chg="del">
          <ac:chgData name="Xiaorong Wang" userId="04152329-4823-48ca-818d-326d14d08537" providerId="ADAL" clId="{3912E97A-9B85-4046-824F-D0FABA4A92DA}" dt="2025-09-10T01:10:05.719" v="2788" actId="22"/>
          <ac:spMkLst>
            <pc:docMk/>
            <pc:sldMk cId="2720877046" sldId="917"/>
            <ac:spMk id="3" creationId="{DF03AA8C-020C-CA5F-475B-C68F95B55A81}"/>
          </ac:spMkLst>
        </pc:spChg>
        <pc:spChg chg="add del mod">
          <ac:chgData name="Xiaorong Wang" userId="04152329-4823-48ca-818d-326d14d08537" providerId="ADAL" clId="{3912E97A-9B85-4046-824F-D0FABA4A92DA}" dt="2025-09-10T01:10:46.605" v="2800" actId="478"/>
          <ac:spMkLst>
            <pc:docMk/>
            <pc:sldMk cId="2720877046" sldId="917"/>
            <ac:spMk id="8" creationId="{271DC834-CB31-73BB-AF33-2C3C7D2C198C}"/>
          </ac:spMkLst>
        </pc:spChg>
        <pc:spChg chg="add del mod">
          <ac:chgData name="Xiaorong Wang" userId="04152329-4823-48ca-818d-326d14d08537" providerId="ADAL" clId="{3912E97A-9B85-4046-824F-D0FABA4A92DA}" dt="2025-09-10T01:10:53.360" v="2804" actId="22"/>
          <ac:spMkLst>
            <pc:docMk/>
            <pc:sldMk cId="2720877046" sldId="917"/>
            <ac:spMk id="10" creationId="{2658E2B9-3DFE-FF0C-CF0F-A56E85394CBA}"/>
          </ac:spMkLst>
        </pc:spChg>
        <pc:spChg chg="add del">
          <ac:chgData name="Xiaorong Wang" userId="04152329-4823-48ca-818d-326d14d08537" providerId="ADAL" clId="{3912E97A-9B85-4046-824F-D0FABA4A92DA}" dt="2025-09-10T01:10:55.771" v="2806" actId="22"/>
          <ac:spMkLst>
            <pc:docMk/>
            <pc:sldMk cId="2720877046" sldId="917"/>
            <ac:spMk id="12" creationId="{6788C5B6-3066-D01F-DAF1-8756AF9A7973}"/>
          </ac:spMkLst>
        </pc:spChg>
        <pc:spChg chg="add mod">
          <ac:chgData name="Xiaorong Wang" userId="04152329-4823-48ca-818d-326d14d08537" providerId="ADAL" clId="{3912E97A-9B85-4046-824F-D0FABA4A92DA}" dt="2025-09-10T01:33:42.439" v="3484" actId="6549"/>
          <ac:spMkLst>
            <pc:docMk/>
            <pc:sldMk cId="2720877046" sldId="917"/>
            <ac:spMk id="14" creationId="{274E5C2E-48F0-6EEA-1799-1B9E48AF6F02}"/>
          </ac:spMkLst>
        </pc:spChg>
        <pc:spChg chg="add mod">
          <ac:chgData name="Xiaorong Wang" userId="04152329-4823-48ca-818d-326d14d08537" providerId="ADAL" clId="{3912E97A-9B85-4046-824F-D0FABA4A92DA}" dt="2025-09-10T01:31:57.319" v="3425" actId="6549"/>
          <ac:spMkLst>
            <pc:docMk/>
            <pc:sldMk cId="2720877046" sldId="917"/>
            <ac:spMk id="15" creationId="{E1060494-09A1-431C-88AA-0739C7511FEC}"/>
          </ac:spMkLst>
        </pc:spChg>
        <pc:spChg chg="add mod">
          <ac:chgData name="Xiaorong Wang" userId="04152329-4823-48ca-818d-326d14d08537" providerId="ADAL" clId="{3912E97A-9B85-4046-824F-D0FABA4A92DA}" dt="2025-09-10T01:19:09.280" v="3319" actId="1076"/>
          <ac:spMkLst>
            <pc:docMk/>
            <pc:sldMk cId="2720877046" sldId="917"/>
            <ac:spMk id="18" creationId="{17A8966E-CA46-F24F-AC81-C5511F570B8C}"/>
          </ac:spMkLst>
        </pc:spChg>
        <pc:picChg chg="add mod ord">
          <ac:chgData name="Xiaorong Wang" userId="04152329-4823-48ca-818d-326d14d08537" providerId="ADAL" clId="{3912E97A-9B85-4046-824F-D0FABA4A92DA}" dt="2025-09-10T01:11:37.443" v="2823" actId="1076"/>
          <ac:picMkLst>
            <pc:docMk/>
            <pc:sldMk cId="2720877046" sldId="917"/>
            <ac:picMk id="6" creationId="{C06D553B-0AE9-4B3F-683F-2BCF4A532FE7}"/>
          </ac:picMkLst>
        </pc:picChg>
        <pc:cxnChg chg="add">
          <ac:chgData name="Xiaorong Wang" userId="04152329-4823-48ca-818d-326d14d08537" providerId="ADAL" clId="{3912E97A-9B85-4046-824F-D0FABA4A92DA}" dt="2025-09-10T01:12:20.729" v="2902" actId="11529"/>
          <ac:cxnSpMkLst>
            <pc:docMk/>
            <pc:sldMk cId="2720877046" sldId="917"/>
            <ac:cxnSpMk id="17" creationId="{83B2774A-CB83-1E36-79B7-7A874CC24FA1}"/>
          </ac:cxnSpMkLst>
        </pc:cxnChg>
      </pc:sldChg>
      <pc:sldChg chg="addSp delSp modSp new mod">
        <pc:chgData name="Xiaorong Wang" userId="04152329-4823-48ca-818d-326d14d08537" providerId="ADAL" clId="{3912E97A-9B85-4046-824F-D0FABA4A92DA}" dt="2025-09-10T02:06:20.601" v="3841"/>
        <pc:sldMkLst>
          <pc:docMk/>
          <pc:sldMk cId="3140535435" sldId="918"/>
        </pc:sldMkLst>
        <pc:spChg chg="mod">
          <ac:chgData name="Xiaorong Wang" userId="04152329-4823-48ca-818d-326d14d08537" providerId="ADAL" clId="{3912E97A-9B85-4046-824F-D0FABA4A92DA}" dt="2025-09-10T02:06:03.180" v="3840" actId="20577"/>
          <ac:spMkLst>
            <pc:docMk/>
            <pc:sldMk cId="3140535435" sldId="918"/>
            <ac:spMk id="2" creationId="{1286DFC8-47C5-D7A6-D184-25B42D027CF7}"/>
          </ac:spMkLst>
        </pc:spChg>
        <pc:spChg chg="del">
          <ac:chgData name="Xiaorong Wang" userId="04152329-4823-48ca-818d-326d14d08537" providerId="ADAL" clId="{3912E97A-9B85-4046-824F-D0FABA4A92DA}" dt="2025-09-10T01:44:12.218" v="3769" actId="22"/>
          <ac:spMkLst>
            <pc:docMk/>
            <pc:sldMk cId="3140535435" sldId="918"/>
            <ac:spMk id="3" creationId="{A863DF19-6DA0-27D6-B913-CAB88C0747C3}"/>
          </ac:spMkLst>
        </pc:spChg>
        <pc:spChg chg="add del mod">
          <ac:chgData name="Xiaorong Wang" userId="04152329-4823-48ca-818d-326d14d08537" providerId="ADAL" clId="{3912E97A-9B85-4046-824F-D0FABA4A92DA}" dt="2025-09-10T01:45:11.086" v="3773" actId="22"/>
          <ac:spMkLst>
            <pc:docMk/>
            <pc:sldMk cId="3140535435" sldId="918"/>
            <ac:spMk id="8" creationId="{20CE65B2-1A8A-EF28-7EBB-D6EE2820ED5B}"/>
          </ac:spMkLst>
        </pc:spChg>
        <pc:spChg chg="add mod">
          <ac:chgData name="Xiaorong Wang" userId="04152329-4823-48ca-818d-326d14d08537" providerId="ADAL" clId="{3912E97A-9B85-4046-824F-D0FABA4A92DA}" dt="2025-09-10T02:06:20.601" v="3841"/>
          <ac:spMkLst>
            <pc:docMk/>
            <pc:sldMk cId="3140535435" sldId="918"/>
            <ac:spMk id="11" creationId="{65B520AF-306F-E5EC-B230-672B2816C483}"/>
          </ac:spMkLst>
        </pc:spChg>
        <pc:picChg chg="add del mod ord">
          <ac:chgData name="Xiaorong Wang" userId="04152329-4823-48ca-818d-326d14d08537" providerId="ADAL" clId="{3912E97A-9B85-4046-824F-D0FABA4A92DA}" dt="2025-09-10T01:44:17.703" v="3772" actId="478"/>
          <ac:picMkLst>
            <pc:docMk/>
            <pc:sldMk cId="3140535435" sldId="918"/>
            <ac:picMk id="6" creationId="{9C53E64A-E001-7704-7DA4-9890B9D0CF1C}"/>
          </ac:picMkLst>
        </pc:picChg>
        <pc:picChg chg="add mod ord">
          <ac:chgData name="Xiaorong Wang" userId="04152329-4823-48ca-818d-326d14d08537" providerId="ADAL" clId="{3912E97A-9B85-4046-824F-D0FABA4A92DA}" dt="2025-09-10T02:05:09.797" v="3774" actId="14100"/>
          <ac:picMkLst>
            <pc:docMk/>
            <pc:sldMk cId="3140535435" sldId="918"/>
            <ac:picMk id="10" creationId="{78468948-72F7-9460-6512-A11C0AECB484}"/>
          </ac:picMkLst>
        </pc:picChg>
      </pc:sldChg>
      <pc:sldChg chg="addSp delSp modSp new del mod">
        <pc:chgData name="Xiaorong Wang" userId="04152329-4823-48ca-818d-326d14d08537" providerId="ADAL" clId="{3912E97A-9B85-4046-824F-D0FABA4A92DA}" dt="2025-09-10T01:38:44.071" v="3598" actId="47"/>
        <pc:sldMkLst>
          <pc:docMk/>
          <pc:sldMk cId="4072513174" sldId="918"/>
        </pc:sldMkLst>
        <pc:spChg chg="mod">
          <ac:chgData name="Xiaorong Wang" userId="04152329-4823-48ca-818d-326d14d08537" providerId="ADAL" clId="{3912E97A-9B85-4046-824F-D0FABA4A92DA}" dt="2025-09-10T01:37:13.004" v="3542" actId="20577"/>
          <ac:spMkLst>
            <pc:docMk/>
            <pc:sldMk cId="4072513174" sldId="918"/>
            <ac:spMk id="2" creationId="{E399AD05-FF6D-36F3-3358-8DE8F8605916}"/>
          </ac:spMkLst>
        </pc:spChg>
        <pc:spChg chg="del">
          <ac:chgData name="Xiaorong Wang" userId="04152329-4823-48ca-818d-326d14d08537" providerId="ADAL" clId="{3912E97A-9B85-4046-824F-D0FABA4A92DA}" dt="2025-09-10T01:36:06.700" v="3486" actId="22"/>
          <ac:spMkLst>
            <pc:docMk/>
            <pc:sldMk cId="4072513174" sldId="918"/>
            <ac:spMk id="3" creationId="{C0667D9B-83CD-FE39-E333-45351254CEE9}"/>
          </ac:spMkLst>
        </pc:spChg>
        <pc:spChg chg="add del mod">
          <ac:chgData name="Xiaorong Wang" userId="04152329-4823-48ca-818d-326d14d08537" providerId="ADAL" clId="{3912E97A-9B85-4046-824F-D0FABA4A92DA}" dt="2025-09-10T01:36:35.628" v="3491"/>
          <ac:spMkLst>
            <pc:docMk/>
            <pc:sldMk cId="4072513174" sldId="918"/>
            <ac:spMk id="7" creationId="{B60BE5FD-BCCA-B713-5F5F-02563505B5A8}"/>
          </ac:spMkLst>
        </pc:spChg>
        <pc:spChg chg="add mod">
          <ac:chgData name="Xiaorong Wang" userId="04152329-4823-48ca-818d-326d14d08537" providerId="ADAL" clId="{3912E97A-9B85-4046-824F-D0FABA4A92DA}" dt="2025-09-10T01:37:46.533" v="3595" actId="1076"/>
          <ac:spMkLst>
            <pc:docMk/>
            <pc:sldMk cId="4072513174" sldId="918"/>
            <ac:spMk id="9" creationId="{5A4E4E9D-6299-FAB8-51D0-CF530151648E}"/>
          </ac:spMkLst>
        </pc:spChg>
        <pc:picChg chg="add mod ord">
          <ac:chgData name="Xiaorong Wang" userId="04152329-4823-48ca-818d-326d14d08537" providerId="ADAL" clId="{3912E97A-9B85-4046-824F-D0FABA4A92DA}" dt="2025-09-10T01:37:53.346" v="3597" actId="1076"/>
          <ac:picMkLst>
            <pc:docMk/>
            <pc:sldMk cId="4072513174" sldId="918"/>
            <ac:picMk id="6" creationId="{A37FEECF-2DED-3D85-352B-38E17D63BCC8}"/>
          </ac:picMkLst>
        </pc:picChg>
        <pc:picChg chg="add mod">
          <ac:chgData name="Xiaorong Wang" userId="04152329-4823-48ca-818d-326d14d08537" providerId="ADAL" clId="{3912E97A-9B85-4046-824F-D0FABA4A92DA}" dt="2025-09-10T01:37:47.893" v="3596" actId="1076"/>
          <ac:picMkLst>
            <pc:docMk/>
            <pc:sldMk cId="4072513174" sldId="918"/>
            <ac:picMk id="8" creationId="{4B8B9F78-1AD9-F9D1-8BF1-4EF4039F1EC8}"/>
          </ac:picMkLst>
        </pc:picChg>
      </pc:sldChg>
      <pc:sldChg chg="addSp delSp modSp new mod">
        <pc:chgData name="Xiaorong Wang" userId="04152329-4823-48ca-818d-326d14d08537" providerId="ADAL" clId="{3912E97A-9B85-4046-824F-D0FABA4A92DA}" dt="2025-09-10T04:38:43.013" v="4248" actId="14100"/>
        <pc:sldMkLst>
          <pc:docMk/>
          <pc:sldMk cId="3172757814" sldId="919"/>
        </pc:sldMkLst>
        <pc:spChg chg="mod">
          <ac:chgData name="Xiaorong Wang" userId="04152329-4823-48ca-818d-326d14d08537" providerId="ADAL" clId="{3912E97A-9B85-4046-824F-D0FABA4A92DA}" dt="2025-09-10T04:24:34.418" v="4173" actId="20577"/>
          <ac:spMkLst>
            <pc:docMk/>
            <pc:sldMk cId="3172757814" sldId="919"/>
            <ac:spMk id="2" creationId="{117F4A90-1D2D-2985-327D-5A3ADC648727}"/>
          </ac:spMkLst>
        </pc:spChg>
        <pc:spChg chg="del">
          <ac:chgData name="Xiaorong Wang" userId="04152329-4823-48ca-818d-326d14d08537" providerId="ADAL" clId="{3912E97A-9B85-4046-824F-D0FABA4A92DA}" dt="2025-09-10T02:17:24.465" v="3938" actId="22"/>
          <ac:spMkLst>
            <pc:docMk/>
            <pc:sldMk cId="3172757814" sldId="919"/>
            <ac:spMk id="3" creationId="{BC5776D7-5C82-A609-E12B-B9AFCC4EF09E}"/>
          </ac:spMkLst>
        </pc:spChg>
        <pc:spChg chg="add del mod">
          <ac:chgData name="Xiaorong Wang" userId="04152329-4823-48ca-818d-326d14d08537" providerId="ADAL" clId="{3912E97A-9B85-4046-824F-D0FABA4A92DA}" dt="2025-09-10T03:57:56.260" v="3940" actId="22"/>
          <ac:spMkLst>
            <pc:docMk/>
            <pc:sldMk cId="3172757814" sldId="919"/>
            <ac:spMk id="8" creationId="{36446115-BE4F-81FE-DC69-33CF0F510EDB}"/>
          </ac:spMkLst>
        </pc:spChg>
        <pc:spChg chg="add mod">
          <ac:chgData name="Xiaorong Wang" userId="04152329-4823-48ca-818d-326d14d08537" providerId="ADAL" clId="{3912E97A-9B85-4046-824F-D0FABA4A92DA}" dt="2025-09-10T04:22:40.463" v="4094" actId="20577"/>
          <ac:spMkLst>
            <pc:docMk/>
            <pc:sldMk cId="3172757814" sldId="919"/>
            <ac:spMk id="13" creationId="{285625CD-18F2-B960-65AC-F4FB72B8B2EA}"/>
          </ac:spMkLst>
        </pc:spChg>
        <pc:spChg chg="add mod">
          <ac:chgData name="Xiaorong Wang" userId="04152329-4823-48ca-818d-326d14d08537" providerId="ADAL" clId="{3912E97A-9B85-4046-824F-D0FABA4A92DA}" dt="2025-09-10T04:23:00.186" v="4108" actId="1076"/>
          <ac:spMkLst>
            <pc:docMk/>
            <pc:sldMk cId="3172757814" sldId="919"/>
            <ac:spMk id="17" creationId="{AB0ECF01-9A2A-F030-D0F9-54AFAFFD3E30}"/>
          </ac:spMkLst>
        </pc:spChg>
        <pc:spChg chg="add mod">
          <ac:chgData name="Xiaorong Wang" userId="04152329-4823-48ca-818d-326d14d08537" providerId="ADAL" clId="{3912E97A-9B85-4046-824F-D0FABA4A92DA}" dt="2025-09-10T04:23:42.396" v="4140" actId="20577"/>
          <ac:spMkLst>
            <pc:docMk/>
            <pc:sldMk cId="3172757814" sldId="919"/>
            <ac:spMk id="19" creationId="{B60B5F08-D03F-1847-BAAA-2EEB083DAC6A}"/>
          </ac:spMkLst>
        </pc:spChg>
        <pc:spChg chg="add mod">
          <ac:chgData name="Xiaorong Wang" userId="04152329-4823-48ca-818d-326d14d08537" providerId="ADAL" clId="{3912E97A-9B85-4046-824F-D0FABA4A92DA}" dt="2025-09-10T04:23:33.889" v="4122" actId="20577"/>
          <ac:spMkLst>
            <pc:docMk/>
            <pc:sldMk cId="3172757814" sldId="919"/>
            <ac:spMk id="20" creationId="{7E5FFEC9-79AA-C575-8607-5A066341F860}"/>
          </ac:spMkLst>
        </pc:spChg>
        <pc:spChg chg="add mod">
          <ac:chgData name="Xiaorong Wang" userId="04152329-4823-48ca-818d-326d14d08537" providerId="ADAL" clId="{3912E97A-9B85-4046-824F-D0FABA4A92DA}" dt="2025-09-10T04:24:51.329" v="4205" actId="207"/>
          <ac:spMkLst>
            <pc:docMk/>
            <pc:sldMk cId="3172757814" sldId="919"/>
            <ac:spMk id="21" creationId="{328D4089-75AB-7031-F416-1AA40B5F0211}"/>
          </ac:spMkLst>
        </pc:spChg>
        <pc:picChg chg="add del mod ord">
          <ac:chgData name="Xiaorong Wang" userId="04152329-4823-48ca-818d-326d14d08537" providerId="ADAL" clId="{3912E97A-9B85-4046-824F-D0FABA4A92DA}" dt="2025-09-10T03:57:54.923" v="3939" actId="478"/>
          <ac:picMkLst>
            <pc:docMk/>
            <pc:sldMk cId="3172757814" sldId="919"/>
            <ac:picMk id="6" creationId="{620E682C-536B-1504-DC83-5E9D7CD339C7}"/>
          </ac:picMkLst>
        </pc:picChg>
        <pc:picChg chg="add mod ord">
          <ac:chgData name="Xiaorong Wang" userId="04152329-4823-48ca-818d-326d14d08537" providerId="ADAL" clId="{3912E97A-9B85-4046-824F-D0FABA4A92DA}" dt="2025-09-10T04:20:46.411" v="4062" actId="1076"/>
          <ac:picMkLst>
            <pc:docMk/>
            <pc:sldMk cId="3172757814" sldId="919"/>
            <ac:picMk id="10" creationId="{F9D98643-39D3-E1E2-2D07-E313557E4FCF}"/>
          </ac:picMkLst>
        </pc:picChg>
        <pc:cxnChg chg="add del">
          <ac:chgData name="Xiaorong Wang" userId="04152329-4823-48ca-818d-326d14d08537" providerId="ADAL" clId="{3912E97A-9B85-4046-824F-D0FABA4A92DA}" dt="2025-09-10T04:21:00.559" v="4064" actId="478"/>
          <ac:cxnSpMkLst>
            <pc:docMk/>
            <pc:sldMk cId="3172757814" sldId="919"/>
            <ac:cxnSpMk id="12" creationId="{F1094B45-4C02-063D-3736-F36E3F3F53A6}"/>
          </ac:cxnSpMkLst>
        </pc:cxnChg>
        <pc:cxnChg chg="add mod">
          <ac:chgData name="Xiaorong Wang" userId="04152329-4823-48ca-818d-326d14d08537" providerId="ADAL" clId="{3912E97A-9B85-4046-824F-D0FABA4A92DA}" dt="2025-09-10T04:21:22.898" v="4069" actId="1076"/>
          <ac:cxnSpMkLst>
            <pc:docMk/>
            <pc:sldMk cId="3172757814" sldId="919"/>
            <ac:cxnSpMk id="15" creationId="{FD45644E-2295-8CED-B271-E3FB307A1C51}"/>
          </ac:cxnSpMkLst>
        </pc:cxnChg>
        <pc:cxnChg chg="add mod">
          <ac:chgData name="Xiaorong Wang" userId="04152329-4823-48ca-818d-326d14d08537" providerId="ADAL" clId="{3912E97A-9B85-4046-824F-D0FABA4A92DA}" dt="2025-09-10T04:38:43.013" v="4248" actId="14100"/>
          <ac:cxnSpMkLst>
            <pc:docMk/>
            <pc:sldMk cId="3172757814" sldId="919"/>
            <ac:cxnSpMk id="16" creationId="{637201AB-F627-61F9-1C61-AE86EEF51818}"/>
          </ac:cxnSpMkLst>
        </pc:cxnChg>
        <pc:cxnChg chg="add mod">
          <ac:chgData name="Xiaorong Wang" userId="04152329-4823-48ca-818d-326d14d08537" providerId="ADAL" clId="{3912E97A-9B85-4046-824F-D0FABA4A92DA}" dt="2025-09-10T04:21:58.166" v="4084" actId="13822"/>
          <ac:cxnSpMkLst>
            <pc:docMk/>
            <pc:sldMk cId="3172757814" sldId="919"/>
            <ac:cxnSpMk id="18" creationId="{3C774EB0-743E-C7FB-8899-DA5EFE22461F}"/>
          </ac:cxnSpMkLst>
        </pc:cxnChg>
      </pc:sldChg>
      <pc:sldChg chg="addSp delSp modSp new mod">
        <pc:chgData name="Xiaorong Wang" userId="04152329-4823-48ca-818d-326d14d08537" providerId="ADAL" clId="{3912E97A-9B85-4046-824F-D0FABA4A92DA}" dt="2025-09-10T05:32:55.245" v="4700" actId="20577"/>
        <pc:sldMkLst>
          <pc:docMk/>
          <pc:sldMk cId="3764997843" sldId="920"/>
        </pc:sldMkLst>
        <pc:spChg chg="mod">
          <ac:chgData name="Xiaorong Wang" userId="04152329-4823-48ca-818d-326d14d08537" providerId="ADAL" clId="{3912E97A-9B85-4046-824F-D0FABA4A92DA}" dt="2025-09-10T05:29:57.965" v="4419" actId="20577"/>
          <ac:spMkLst>
            <pc:docMk/>
            <pc:sldMk cId="3764997843" sldId="920"/>
            <ac:spMk id="2" creationId="{6BBB4928-8B80-DCBD-79D2-DB0833E98B8C}"/>
          </ac:spMkLst>
        </pc:spChg>
        <pc:spChg chg="del">
          <ac:chgData name="Xiaorong Wang" userId="04152329-4823-48ca-818d-326d14d08537" providerId="ADAL" clId="{3912E97A-9B85-4046-824F-D0FABA4A92DA}" dt="2025-09-10T05:28:44.672" v="4297"/>
          <ac:spMkLst>
            <pc:docMk/>
            <pc:sldMk cId="3764997843" sldId="920"/>
            <ac:spMk id="3" creationId="{ABD9DABF-8B6C-A7D3-53A1-C20C2A2A451F}"/>
          </ac:spMkLst>
        </pc:spChg>
        <pc:spChg chg="add mod">
          <ac:chgData name="Xiaorong Wang" userId="04152329-4823-48ca-818d-326d14d08537" providerId="ADAL" clId="{3912E97A-9B85-4046-824F-D0FABA4A92DA}" dt="2025-09-10T05:32:55.245" v="4700" actId="20577"/>
          <ac:spMkLst>
            <pc:docMk/>
            <pc:sldMk cId="3764997843" sldId="920"/>
            <ac:spMk id="6" creationId="{77C78F8C-68A9-15BD-4CA3-DB219AF07636}"/>
          </ac:spMkLst>
        </pc:spChg>
        <pc:picChg chg="add mod">
          <ac:chgData name="Xiaorong Wang" userId="04152329-4823-48ca-818d-326d14d08537" providerId="ADAL" clId="{3912E97A-9B85-4046-824F-D0FABA4A92DA}" dt="2025-09-10T05:32:40.168" v="4697" actId="1076"/>
          <ac:picMkLst>
            <pc:docMk/>
            <pc:sldMk cId="3764997843" sldId="920"/>
            <ac:picMk id="5" creationId="{88236AA2-BC38-46B3-CC9B-90EFE77B7879}"/>
          </ac:picMkLst>
        </pc:picChg>
      </pc:sldChg>
      <pc:sldChg chg="modSp new mod">
        <pc:chgData name="Xiaorong Wang" userId="04152329-4823-48ca-818d-326d14d08537" providerId="ADAL" clId="{3912E97A-9B85-4046-824F-D0FABA4A92DA}" dt="2025-09-10T05:52:27.964" v="5489" actId="20577"/>
        <pc:sldMkLst>
          <pc:docMk/>
          <pc:sldMk cId="1457996803" sldId="921"/>
        </pc:sldMkLst>
        <pc:spChg chg="mod">
          <ac:chgData name="Xiaorong Wang" userId="04152329-4823-48ca-818d-326d14d08537" providerId="ADAL" clId="{3912E97A-9B85-4046-824F-D0FABA4A92DA}" dt="2025-09-10T05:47:28.991" v="4917" actId="20577"/>
          <ac:spMkLst>
            <pc:docMk/>
            <pc:sldMk cId="1457996803" sldId="921"/>
            <ac:spMk id="2" creationId="{C0CFEFC0-F82E-2FCA-8889-69D105C1AE9B}"/>
          </ac:spMkLst>
        </pc:spChg>
        <pc:spChg chg="mod">
          <ac:chgData name="Xiaorong Wang" userId="04152329-4823-48ca-818d-326d14d08537" providerId="ADAL" clId="{3912E97A-9B85-4046-824F-D0FABA4A92DA}" dt="2025-09-10T05:52:27.964" v="5489" actId="20577"/>
          <ac:spMkLst>
            <pc:docMk/>
            <pc:sldMk cId="1457996803" sldId="921"/>
            <ac:spMk id="3" creationId="{B0660FDE-87B3-6B6D-8FC4-7B4E882BF268}"/>
          </ac:spMkLst>
        </pc:spChg>
      </pc:sldChg>
      <pc:sldChg chg="modSp new mod">
        <pc:chgData name="Xiaorong Wang" userId="04152329-4823-48ca-818d-326d14d08537" providerId="ADAL" clId="{3912E97A-9B85-4046-824F-D0FABA4A92DA}" dt="2025-09-10T06:03:28.338" v="6475" actId="6549"/>
        <pc:sldMkLst>
          <pc:docMk/>
          <pc:sldMk cId="2052911511" sldId="922"/>
        </pc:sldMkLst>
        <pc:spChg chg="mod">
          <ac:chgData name="Xiaorong Wang" userId="04152329-4823-48ca-818d-326d14d08537" providerId="ADAL" clId="{3912E97A-9B85-4046-824F-D0FABA4A92DA}" dt="2025-09-10T06:03:28.338" v="6475" actId="6549"/>
          <ac:spMkLst>
            <pc:docMk/>
            <pc:sldMk cId="2052911511" sldId="922"/>
            <ac:spMk id="2" creationId="{2EE8F61F-9D2C-876C-8BA3-90C5113C25CB}"/>
          </ac:spMkLst>
        </pc:spChg>
        <pc:spChg chg="mod">
          <ac:chgData name="Xiaorong Wang" userId="04152329-4823-48ca-818d-326d14d08537" providerId="ADAL" clId="{3912E97A-9B85-4046-824F-D0FABA4A92DA}" dt="2025-09-10T06:03:18.183" v="6469" actId="20577"/>
          <ac:spMkLst>
            <pc:docMk/>
            <pc:sldMk cId="2052911511" sldId="922"/>
            <ac:spMk id="3" creationId="{663E8F41-59F1-BADD-BB0A-488B59DA276F}"/>
          </ac:spMkLst>
        </pc:spChg>
      </pc:sldChg>
    </pc:docChg>
  </pc:docChgLst>
  <pc:docChgLst>
    <pc:chgData name="Xiaorong Wang" userId="04152329-4823-48ca-818d-326d14d08537" providerId="ADAL" clId="{7C2F71D6-1787-4FA1-AC94-EC663B53D13F}"/>
    <pc:docChg chg="undo custSel addSld delSld modSld modMainMaster">
      <pc:chgData name="Xiaorong Wang" userId="04152329-4823-48ca-818d-326d14d08537" providerId="ADAL" clId="{7C2F71D6-1787-4FA1-AC94-EC663B53D13F}" dt="2025-09-10T21:56:50.600" v="3782" actId="20577"/>
      <pc:docMkLst>
        <pc:docMk/>
      </pc:docMkLst>
      <pc:sldChg chg="modSp mod">
        <pc:chgData name="Xiaorong Wang" userId="04152329-4823-48ca-818d-326d14d08537" providerId="ADAL" clId="{7C2F71D6-1787-4FA1-AC94-EC663B53D13F}" dt="2025-09-10T21:53:21.517" v="3592" actId="20577"/>
        <pc:sldMkLst>
          <pc:docMk/>
          <pc:sldMk cId="3266499953" sldId="585"/>
        </pc:sldMkLst>
        <pc:spChg chg="mod">
          <ac:chgData name="Xiaorong Wang" userId="04152329-4823-48ca-818d-326d14d08537" providerId="ADAL" clId="{7C2F71D6-1787-4FA1-AC94-EC663B53D13F}" dt="2025-09-10T21:53:21.517" v="3592" actId="20577"/>
          <ac:spMkLst>
            <pc:docMk/>
            <pc:sldMk cId="3266499953" sldId="585"/>
            <ac:spMk id="5" creationId="{00000000-0000-0000-0000-000000000000}"/>
          </ac:spMkLst>
        </pc:spChg>
      </pc:sldChg>
      <pc:sldChg chg="addSp modSp mod">
        <pc:chgData name="Xiaorong Wang" userId="04152329-4823-48ca-818d-326d14d08537" providerId="ADAL" clId="{7C2F71D6-1787-4FA1-AC94-EC663B53D13F}" dt="2025-09-10T18:17:44.245" v="299" actId="1076"/>
        <pc:sldMkLst>
          <pc:docMk/>
          <pc:sldMk cId="3641400116" sldId="886"/>
        </pc:sldMkLst>
        <pc:spChg chg="mod">
          <ac:chgData name="Xiaorong Wang" userId="04152329-4823-48ca-818d-326d14d08537" providerId="ADAL" clId="{7C2F71D6-1787-4FA1-AC94-EC663B53D13F}" dt="2025-09-10T18:17:02.888" v="260" actId="20577"/>
          <ac:spMkLst>
            <pc:docMk/>
            <pc:sldMk cId="3641400116" sldId="886"/>
            <ac:spMk id="2" creationId="{71525C54-FB77-F9A3-29D7-10BD59019749}"/>
          </ac:spMkLst>
        </pc:spChg>
        <pc:spChg chg="mod">
          <ac:chgData name="Xiaorong Wang" userId="04152329-4823-48ca-818d-326d14d08537" providerId="ADAL" clId="{7C2F71D6-1787-4FA1-AC94-EC663B53D13F}" dt="2025-09-10T18:17:27.757" v="261" actId="1076"/>
          <ac:spMkLst>
            <pc:docMk/>
            <pc:sldMk cId="3641400116" sldId="886"/>
            <ac:spMk id="13" creationId="{5EC5CDB4-712D-DA7B-2952-A875BD39A662}"/>
          </ac:spMkLst>
        </pc:spChg>
        <pc:spChg chg="add mod">
          <ac:chgData name="Xiaorong Wang" userId="04152329-4823-48ca-818d-326d14d08537" providerId="ADAL" clId="{7C2F71D6-1787-4FA1-AC94-EC663B53D13F}" dt="2025-09-10T18:17:44.245" v="299" actId="1076"/>
          <ac:spMkLst>
            <pc:docMk/>
            <pc:sldMk cId="3641400116" sldId="886"/>
            <ac:spMk id="17" creationId="{5B97120C-71AD-F5DF-4973-B2BC3EAB4E71}"/>
          </ac:spMkLst>
        </pc:spChg>
      </pc:sldChg>
      <pc:sldChg chg="modSp mod">
        <pc:chgData name="Xiaorong Wang" userId="04152329-4823-48ca-818d-326d14d08537" providerId="ADAL" clId="{7C2F71D6-1787-4FA1-AC94-EC663B53D13F}" dt="2025-09-10T18:20:26.998" v="334" actId="6549"/>
        <pc:sldMkLst>
          <pc:docMk/>
          <pc:sldMk cId="2744212522" sldId="908"/>
        </pc:sldMkLst>
        <pc:spChg chg="mod">
          <ac:chgData name="Xiaorong Wang" userId="04152329-4823-48ca-818d-326d14d08537" providerId="ADAL" clId="{7C2F71D6-1787-4FA1-AC94-EC663B53D13F}" dt="2025-09-10T18:20:26.998" v="334" actId="6549"/>
          <ac:spMkLst>
            <pc:docMk/>
            <pc:sldMk cId="2744212522" sldId="908"/>
            <ac:spMk id="2" creationId="{67CF6DF9-A2A8-C051-99A1-A869754BEC31}"/>
          </ac:spMkLst>
        </pc:spChg>
      </pc:sldChg>
      <pc:sldChg chg="modSp mod modAnim">
        <pc:chgData name="Xiaorong Wang" userId="04152329-4823-48ca-818d-326d14d08537" providerId="ADAL" clId="{7C2F71D6-1787-4FA1-AC94-EC663B53D13F}" dt="2025-09-10T18:16:12.247" v="246"/>
        <pc:sldMkLst>
          <pc:docMk/>
          <pc:sldMk cId="3621179728" sldId="909"/>
        </pc:sldMkLst>
        <pc:spChg chg="mod">
          <ac:chgData name="Xiaorong Wang" userId="04152329-4823-48ca-818d-326d14d08537" providerId="ADAL" clId="{7C2F71D6-1787-4FA1-AC94-EC663B53D13F}" dt="2025-09-10T18:15:59.308" v="245" actId="20577"/>
          <ac:spMkLst>
            <pc:docMk/>
            <pc:sldMk cId="3621179728" sldId="909"/>
            <ac:spMk id="2" creationId="{0DF25B45-0858-D993-A63F-CECBAEE8A078}"/>
          </ac:spMkLst>
        </pc:spChg>
      </pc:sldChg>
      <pc:sldChg chg="addSp modSp mod">
        <pc:chgData name="Xiaorong Wang" userId="04152329-4823-48ca-818d-326d14d08537" providerId="ADAL" clId="{7C2F71D6-1787-4FA1-AC94-EC663B53D13F}" dt="2025-09-10T18:31:41.378" v="417" actId="14100"/>
        <pc:sldMkLst>
          <pc:docMk/>
          <pc:sldMk cId="1854514585" sldId="911"/>
        </pc:sldMkLst>
        <pc:spChg chg="mod">
          <ac:chgData name="Xiaorong Wang" userId="04152329-4823-48ca-818d-326d14d08537" providerId="ADAL" clId="{7C2F71D6-1787-4FA1-AC94-EC663B53D13F}" dt="2025-09-10T18:30:55.957" v="406" actId="20577"/>
          <ac:spMkLst>
            <pc:docMk/>
            <pc:sldMk cId="1854514585" sldId="911"/>
            <ac:spMk id="2" creationId="{71525C54-FB77-F9A3-29D7-10BD59019749}"/>
          </ac:spMkLst>
        </pc:spChg>
        <pc:spChg chg="mod">
          <ac:chgData name="Xiaorong Wang" userId="04152329-4823-48ca-818d-326d14d08537" providerId="ADAL" clId="{7C2F71D6-1787-4FA1-AC94-EC663B53D13F}" dt="2025-09-10T18:31:41.378" v="417" actId="14100"/>
          <ac:spMkLst>
            <pc:docMk/>
            <pc:sldMk cId="1854514585" sldId="911"/>
            <ac:spMk id="3" creationId="{BE1366C6-E54C-1A13-E955-CB9781A5353E}"/>
          </ac:spMkLst>
        </pc:spChg>
        <pc:spChg chg="mod">
          <ac:chgData name="Xiaorong Wang" userId="04152329-4823-48ca-818d-326d14d08537" providerId="ADAL" clId="{7C2F71D6-1787-4FA1-AC94-EC663B53D13F}" dt="2025-09-10T18:31:19.476" v="410" actId="164"/>
          <ac:spMkLst>
            <pc:docMk/>
            <pc:sldMk cId="1854514585" sldId="911"/>
            <ac:spMk id="5" creationId="{E9AF36C3-CDE2-1EB8-0B80-9CB4BC5D77B3}"/>
          </ac:spMkLst>
        </pc:spChg>
        <pc:spChg chg="mod">
          <ac:chgData name="Xiaorong Wang" userId="04152329-4823-48ca-818d-326d14d08537" providerId="ADAL" clId="{7C2F71D6-1787-4FA1-AC94-EC663B53D13F}" dt="2025-09-10T18:31:27.673" v="413" actId="1076"/>
          <ac:spMkLst>
            <pc:docMk/>
            <pc:sldMk cId="1854514585" sldId="911"/>
            <ac:spMk id="7" creationId="{7ADACFB9-F1C4-4F02-2FCC-99EC19A51FA0}"/>
          </ac:spMkLst>
        </pc:spChg>
        <pc:grpChg chg="add mod">
          <ac:chgData name="Xiaorong Wang" userId="04152329-4823-48ca-818d-326d14d08537" providerId="ADAL" clId="{7C2F71D6-1787-4FA1-AC94-EC663B53D13F}" dt="2025-09-10T18:31:22.288" v="411" actId="1076"/>
          <ac:grpSpMkLst>
            <pc:docMk/>
            <pc:sldMk cId="1854514585" sldId="911"/>
            <ac:grpSpMk id="6" creationId="{E695B1C6-BC6E-ABD4-43F5-D1E24C1CDA9A}"/>
          </ac:grpSpMkLst>
        </pc:grpChg>
        <pc:grpChg chg="mod">
          <ac:chgData name="Xiaorong Wang" userId="04152329-4823-48ca-818d-326d14d08537" providerId="ADAL" clId="{7C2F71D6-1787-4FA1-AC94-EC663B53D13F}" dt="2025-09-10T18:31:19.476" v="410" actId="164"/>
          <ac:grpSpMkLst>
            <pc:docMk/>
            <pc:sldMk cId="1854514585" sldId="911"/>
            <ac:grpSpMk id="32" creationId="{46249D08-CFE0-422C-8011-8C7134509B8C}"/>
          </ac:grpSpMkLst>
        </pc:grpChg>
      </pc:sldChg>
      <pc:sldChg chg="modSp mod">
        <pc:chgData name="Xiaorong Wang" userId="04152329-4823-48ca-818d-326d14d08537" providerId="ADAL" clId="{7C2F71D6-1787-4FA1-AC94-EC663B53D13F}" dt="2025-09-10T19:41:42.928" v="595" actId="6549"/>
        <pc:sldMkLst>
          <pc:docMk/>
          <pc:sldMk cId="1567310312" sldId="914"/>
        </pc:sldMkLst>
        <pc:spChg chg="mod">
          <ac:chgData name="Xiaorong Wang" userId="04152329-4823-48ca-818d-326d14d08537" providerId="ADAL" clId="{7C2F71D6-1787-4FA1-AC94-EC663B53D13F}" dt="2025-09-10T19:41:42.928" v="595" actId="6549"/>
          <ac:spMkLst>
            <pc:docMk/>
            <pc:sldMk cId="1567310312" sldId="914"/>
            <ac:spMk id="2" creationId="{BFC81F79-F433-DB46-24DE-8C200FD7C54A}"/>
          </ac:spMkLst>
        </pc:spChg>
      </pc:sldChg>
      <pc:sldChg chg="modSp mod">
        <pc:chgData name="Xiaorong Wang" userId="04152329-4823-48ca-818d-326d14d08537" providerId="ADAL" clId="{7C2F71D6-1787-4FA1-AC94-EC663B53D13F}" dt="2025-09-10T18:11:18.082" v="77" actId="6549"/>
        <pc:sldMkLst>
          <pc:docMk/>
          <pc:sldMk cId="3157848685" sldId="915"/>
        </pc:sldMkLst>
        <pc:spChg chg="mod">
          <ac:chgData name="Xiaorong Wang" userId="04152329-4823-48ca-818d-326d14d08537" providerId="ADAL" clId="{7C2F71D6-1787-4FA1-AC94-EC663B53D13F}" dt="2025-09-10T18:11:18.082" v="77" actId="6549"/>
          <ac:spMkLst>
            <pc:docMk/>
            <pc:sldMk cId="3157848685" sldId="915"/>
            <ac:spMk id="3" creationId="{1BEE34A9-EBD1-644B-2E1E-B4B039B7B778}"/>
          </ac:spMkLst>
        </pc:spChg>
      </pc:sldChg>
      <pc:sldChg chg="addSp delSp modSp mod">
        <pc:chgData name="Xiaorong Wang" userId="04152329-4823-48ca-818d-326d14d08537" providerId="ADAL" clId="{7C2F71D6-1787-4FA1-AC94-EC663B53D13F}" dt="2025-09-10T18:37:49.837" v="445" actId="14100"/>
        <pc:sldMkLst>
          <pc:docMk/>
          <pc:sldMk cId="1409747667" sldId="916"/>
        </pc:sldMkLst>
        <pc:spChg chg="mod">
          <ac:chgData name="Xiaorong Wang" userId="04152329-4823-48ca-818d-326d14d08537" providerId="ADAL" clId="{7C2F71D6-1787-4FA1-AC94-EC663B53D13F}" dt="2025-09-10T18:15:14.093" v="238" actId="20577"/>
          <ac:spMkLst>
            <pc:docMk/>
            <pc:sldMk cId="1409747667" sldId="916"/>
            <ac:spMk id="2" creationId="{1EAE5FBE-F965-2432-E6EF-F7011D8A5754}"/>
          </ac:spMkLst>
        </pc:spChg>
        <pc:spChg chg="mod">
          <ac:chgData name="Xiaorong Wang" userId="04152329-4823-48ca-818d-326d14d08537" providerId="ADAL" clId="{7C2F71D6-1787-4FA1-AC94-EC663B53D13F}" dt="2025-09-10T18:37:49.837" v="445" actId="14100"/>
          <ac:spMkLst>
            <pc:docMk/>
            <pc:sldMk cId="1409747667" sldId="916"/>
            <ac:spMk id="3" creationId="{78333DC1-15B5-1BA8-89F8-F7FE913D6341}"/>
          </ac:spMkLst>
        </pc:spChg>
        <pc:spChg chg="mod">
          <ac:chgData name="Xiaorong Wang" userId="04152329-4823-48ca-818d-326d14d08537" providerId="ADAL" clId="{7C2F71D6-1787-4FA1-AC94-EC663B53D13F}" dt="2025-09-10T16:26:04.601" v="5" actId="26606"/>
          <ac:spMkLst>
            <pc:docMk/>
            <pc:sldMk cId="1409747667" sldId="916"/>
            <ac:spMk id="4" creationId="{6CA21DCC-B325-1AD4-4586-D4D5C8DBE81B}"/>
          </ac:spMkLst>
        </pc:spChg>
        <pc:picChg chg="add del mod">
          <ac:chgData name="Xiaorong Wang" userId="04152329-4823-48ca-818d-326d14d08537" providerId="ADAL" clId="{7C2F71D6-1787-4FA1-AC94-EC663B53D13F}" dt="2025-09-10T18:35:57.800" v="418" actId="478"/>
          <ac:picMkLst>
            <pc:docMk/>
            <pc:sldMk cId="1409747667" sldId="916"/>
            <ac:picMk id="6" creationId="{08766D4E-B82D-6A3A-4C00-A7E1B6DE9AC6}"/>
          </ac:picMkLst>
        </pc:picChg>
        <pc:picChg chg="add mod">
          <ac:chgData name="Xiaorong Wang" userId="04152329-4823-48ca-818d-326d14d08537" providerId="ADAL" clId="{7C2F71D6-1787-4FA1-AC94-EC663B53D13F}" dt="2025-09-10T18:36:03.028" v="421" actId="26606"/>
          <ac:picMkLst>
            <pc:docMk/>
            <pc:sldMk cId="1409747667" sldId="916"/>
            <ac:picMk id="8" creationId="{08E6D3A2-CA88-E4E2-D453-DCA162AEC57B}"/>
          </ac:picMkLst>
        </pc:picChg>
      </pc:sldChg>
      <pc:sldChg chg="modSp mod">
        <pc:chgData name="Xiaorong Wang" userId="04152329-4823-48ca-818d-326d14d08537" providerId="ADAL" clId="{7C2F71D6-1787-4FA1-AC94-EC663B53D13F}" dt="2025-09-10T18:19:12.127" v="315" actId="6549"/>
        <pc:sldMkLst>
          <pc:docMk/>
          <pc:sldMk cId="2720877046" sldId="917"/>
        </pc:sldMkLst>
        <pc:spChg chg="mod">
          <ac:chgData name="Xiaorong Wang" userId="04152329-4823-48ca-818d-326d14d08537" providerId="ADAL" clId="{7C2F71D6-1787-4FA1-AC94-EC663B53D13F}" dt="2025-09-10T18:19:12.127" v="315" actId="6549"/>
          <ac:spMkLst>
            <pc:docMk/>
            <pc:sldMk cId="2720877046" sldId="917"/>
            <ac:spMk id="14" creationId="{274E5C2E-48F0-6EEA-1799-1B9E48AF6F02}"/>
          </ac:spMkLst>
        </pc:spChg>
      </pc:sldChg>
      <pc:sldChg chg="addSp modSp mod">
        <pc:chgData name="Xiaorong Wang" userId="04152329-4823-48ca-818d-326d14d08537" providerId="ADAL" clId="{7C2F71D6-1787-4FA1-AC94-EC663B53D13F}" dt="2025-09-10T18:39:00.272" v="450" actId="208"/>
        <pc:sldMkLst>
          <pc:docMk/>
          <pc:sldMk cId="3140535435" sldId="918"/>
        </pc:sldMkLst>
        <pc:spChg chg="mod">
          <ac:chgData name="Xiaorong Wang" userId="04152329-4823-48ca-818d-326d14d08537" providerId="ADAL" clId="{7C2F71D6-1787-4FA1-AC94-EC663B53D13F}" dt="2025-09-10T18:22:45.709" v="346" actId="20577"/>
          <ac:spMkLst>
            <pc:docMk/>
            <pc:sldMk cId="3140535435" sldId="918"/>
            <ac:spMk id="2" creationId="{1286DFC8-47C5-D7A6-D184-25B42D027CF7}"/>
          </ac:spMkLst>
        </pc:spChg>
        <pc:spChg chg="add mod">
          <ac:chgData name="Xiaorong Wang" userId="04152329-4823-48ca-818d-326d14d08537" providerId="ADAL" clId="{7C2F71D6-1787-4FA1-AC94-EC663B53D13F}" dt="2025-09-10T18:39:00.272" v="450" actId="208"/>
          <ac:spMkLst>
            <pc:docMk/>
            <pc:sldMk cId="3140535435" sldId="918"/>
            <ac:spMk id="3" creationId="{662C28F3-7DFD-861D-C896-AF16525D2B07}"/>
          </ac:spMkLst>
        </pc:spChg>
      </pc:sldChg>
      <pc:sldChg chg="addSp delSp modSp mod">
        <pc:chgData name="Xiaorong Wang" userId="04152329-4823-48ca-818d-326d14d08537" providerId="ADAL" clId="{7C2F71D6-1787-4FA1-AC94-EC663B53D13F}" dt="2025-09-10T18:41:30.136" v="542" actId="20577"/>
        <pc:sldMkLst>
          <pc:docMk/>
          <pc:sldMk cId="3764997843" sldId="920"/>
        </pc:sldMkLst>
        <pc:spChg chg="mod">
          <ac:chgData name="Xiaorong Wang" userId="04152329-4823-48ca-818d-326d14d08537" providerId="ADAL" clId="{7C2F71D6-1787-4FA1-AC94-EC663B53D13F}" dt="2025-09-10T18:41:30.136" v="542" actId="20577"/>
          <ac:spMkLst>
            <pc:docMk/>
            <pc:sldMk cId="3764997843" sldId="920"/>
            <ac:spMk id="6" creationId="{77C78F8C-68A9-15BD-4CA3-DB219AF07636}"/>
          </ac:spMkLst>
        </pc:spChg>
        <pc:spChg chg="add del mod">
          <ac:chgData name="Xiaorong Wang" userId="04152329-4823-48ca-818d-326d14d08537" providerId="ADAL" clId="{7C2F71D6-1787-4FA1-AC94-EC663B53D13F}" dt="2025-09-10T16:27:54.732" v="7"/>
          <ac:spMkLst>
            <pc:docMk/>
            <pc:sldMk cId="3764997843" sldId="920"/>
            <ac:spMk id="7" creationId="{0F18DA85-E878-142E-9A77-ADACF04B89A5}"/>
          </ac:spMkLst>
        </pc:spChg>
        <pc:picChg chg="del">
          <ac:chgData name="Xiaorong Wang" userId="04152329-4823-48ca-818d-326d14d08537" providerId="ADAL" clId="{7C2F71D6-1787-4FA1-AC94-EC663B53D13F}" dt="2025-09-10T16:27:51.738" v="6" actId="478"/>
          <ac:picMkLst>
            <pc:docMk/>
            <pc:sldMk cId="3764997843" sldId="920"/>
            <ac:picMk id="5" creationId="{88236AA2-BC38-46B3-CC9B-90EFE77B7879}"/>
          </ac:picMkLst>
        </pc:picChg>
        <pc:picChg chg="add mod">
          <ac:chgData name="Xiaorong Wang" userId="04152329-4823-48ca-818d-326d14d08537" providerId="ADAL" clId="{7C2F71D6-1787-4FA1-AC94-EC663B53D13F}" dt="2025-09-10T16:28:08.672" v="10" actId="1076"/>
          <ac:picMkLst>
            <pc:docMk/>
            <pc:sldMk cId="3764997843" sldId="920"/>
            <ac:picMk id="8" creationId="{A91FF008-62D9-6C09-0DBB-3757E7D88444}"/>
          </ac:picMkLst>
        </pc:picChg>
      </pc:sldChg>
      <pc:sldChg chg="modSp mod modAnim">
        <pc:chgData name="Xiaorong Wang" userId="04152329-4823-48ca-818d-326d14d08537" providerId="ADAL" clId="{7C2F71D6-1787-4FA1-AC94-EC663B53D13F}" dt="2025-09-10T19:54:59.642" v="819" actId="20577"/>
        <pc:sldMkLst>
          <pc:docMk/>
          <pc:sldMk cId="1457996803" sldId="921"/>
        </pc:sldMkLst>
        <pc:spChg chg="mod">
          <ac:chgData name="Xiaorong Wang" userId="04152329-4823-48ca-818d-326d14d08537" providerId="ADAL" clId="{7C2F71D6-1787-4FA1-AC94-EC663B53D13F}" dt="2025-09-10T19:54:59.642" v="819" actId="20577"/>
          <ac:spMkLst>
            <pc:docMk/>
            <pc:sldMk cId="1457996803" sldId="921"/>
            <ac:spMk id="2" creationId="{C0CFEFC0-F82E-2FCA-8889-69D105C1AE9B}"/>
          </ac:spMkLst>
        </pc:spChg>
        <pc:spChg chg="mod">
          <ac:chgData name="Xiaorong Wang" userId="04152329-4823-48ca-818d-326d14d08537" providerId="ADAL" clId="{7C2F71D6-1787-4FA1-AC94-EC663B53D13F}" dt="2025-09-10T19:54:48.237" v="807" actId="20577"/>
          <ac:spMkLst>
            <pc:docMk/>
            <pc:sldMk cId="1457996803" sldId="921"/>
            <ac:spMk id="3" creationId="{B0660FDE-87B3-6B6D-8FC4-7B4E882BF268}"/>
          </ac:spMkLst>
        </pc:spChg>
      </pc:sldChg>
      <pc:sldChg chg="modSp mod">
        <pc:chgData name="Xiaorong Wang" userId="04152329-4823-48ca-818d-326d14d08537" providerId="ADAL" clId="{7C2F71D6-1787-4FA1-AC94-EC663B53D13F}" dt="2025-09-10T21:14:22.858" v="3287" actId="207"/>
        <pc:sldMkLst>
          <pc:docMk/>
          <pc:sldMk cId="2052911511" sldId="922"/>
        </pc:sldMkLst>
        <pc:spChg chg="mod">
          <ac:chgData name="Xiaorong Wang" userId="04152329-4823-48ca-818d-326d14d08537" providerId="ADAL" clId="{7C2F71D6-1787-4FA1-AC94-EC663B53D13F}" dt="2025-09-10T19:41:20.204" v="585" actId="6549"/>
          <ac:spMkLst>
            <pc:docMk/>
            <pc:sldMk cId="2052911511" sldId="922"/>
            <ac:spMk id="2" creationId="{2EE8F61F-9D2C-876C-8BA3-90C5113C25CB}"/>
          </ac:spMkLst>
        </pc:spChg>
        <pc:spChg chg="mod">
          <ac:chgData name="Xiaorong Wang" userId="04152329-4823-48ca-818d-326d14d08537" providerId="ADAL" clId="{7C2F71D6-1787-4FA1-AC94-EC663B53D13F}" dt="2025-09-10T21:14:22.858" v="3287" actId="207"/>
          <ac:spMkLst>
            <pc:docMk/>
            <pc:sldMk cId="2052911511" sldId="922"/>
            <ac:spMk id="3" creationId="{663E8F41-59F1-BADD-BB0A-488B59DA276F}"/>
          </ac:spMkLst>
        </pc:spChg>
      </pc:sldChg>
      <pc:sldChg chg="addSp delSp modSp new mod">
        <pc:chgData name="Xiaorong Wang" userId="04152329-4823-48ca-818d-326d14d08537" providerId="ADAL" clId="{7C2F71D6-1787-4FA1-AC94-EC663B53D13F}" dt="2025-09-10T20:02:43.885" v="1546" actId="478"/>
        <pc:sldMkLst>
          <pc:docMk/>
          <pc:sldMk cId="3383645839" sldId="923"/>
        </pc:sldMkLst>
        <pc:spChg chg="mod">
          <ac:chgData name="Xiaorong Wang" userId="04152329-4823-48ca-818d-326d14d08537" providerId="ADAL" clId="{7C2F71D6-1787-4FA1-AC94-EC663B53D13F}" dt="2025-09-10T20:00:22.317" v="1445" actId="20577"/>
          <ac:spMkLst>
            <pc:docMk/>
            <pc:sldMk cId="3383645839" sldId="923"/>
            <ac:spMk id="2" creationId="{D2389877-4A4E-77D4-71DC-6DD981280127}"/>
          </ac:spMkLst>
        </pc:spChg>
        <pc:spChg chg="del">
          <ac:chgData name="Xiaorong Wang" userId="04152329-4823-48ca-818d-326d14d08537" providerId="ADAL" clId="{7C2F71D6-1787-4FA1-AC94-EC663B53D13F}" dt="2025-09-10T19:59:36.845" v="1329" actId="22"/>
          <ac:spMkLst>
            <pc:docMk/>
            <pc:sldMk cId="3383645839" sldId="923"/>
            <ac:spMk id="3" creationId="{7F7242FF-16BE-A888-5BAA-ABD3D360A119}"/>
          </ac:spMkLst>
        </pc:spChg>
        <pc:spChg chg="add mod">
          <ac:chgData name="Xiaorong Wang" userId="04152329-4823-48ca-818d-326d14d08537" providerId="ADAL" clId="{7C2F71D6-1787-4FA1-AC94-EC663B53D13F}" dt="2025-09-10T20:02:31.053" v="1543" actId="20577"/>
          <ac:spMkLst>
            <pc:docMk/>
            <pc:sldMk cId="3383645839" sldId="923"/>
            <ac:spMk id="8" creationId="{10A6041C-7569-875E-6BF0-808168B40E4F}"/>
          </ac:spMkLst>
        </pc:spChg>
        <pc:spChg chg="add del mod">
          <ac:chgData name="Xiaorong Wang" userId="04152329-4823-48ca-818d-326d14d08537" providerId="ADAL" clId="{7C2F71D6-1787-4FA1-AC94-EC663B53D13F}" dt="2025-09-10T20:01:09.344" v="1453" actId="22"/>
          <ac:spMkLst>
            <pc:docMk/>
            <pc:sldMk cId="3383645839" sldId="923"/>
            <ac:spMk id="10" creationId="{11380206-3117-9187-2B88-C18DD5FED721}"/>
          </ac:spMkLst>
        </pc:spChg>
        <pc:spChg chg="add mod">
          <ac:chgData name="Xiaorong Wang" userId="04152329-4823-48ca-818d-326d14d08537" providerId="ADAL" clId="{7C2F71D6-1787-4FA1-AC94-EC663B53D13F}" dt="2025-09-10T20:02:16.642" v="1535" actId="1076"/>
          <ac:spMkLst>
            <pc:docMk/>
            <pc:sldMk cId="3383645839" sldId="923"/>
            <ac:spMk id="13" creationId="{AC938783-F520-25E2-7160-65A1403FA58E}"/>
          </ac:spMkLst>
        </pc:spChg>
        <pc:picChg chg="add del mod ord">
          <ac:chgData name="Xiaorong Wang" userId="04152329-4823-48ca-818d-326d14d08537" providerId="ADAL" clId="{7C2F71D6-1787-4FA1-AC94-EC663B53D13F}" dt="2025-09-10T20:01:08.240" v="1452" actId="478"/>
          <ac:picMkLst>
            <pc:docMk/>
            <pc:sldMk cId="3383645839" sldId="923"/>
            <ac:picMk id="6" creationId="{C3793843-4FCC-D3C8-1E20-F19B9BCA0FF3}"/>
          </ac:picMkLst>
        </pc:picChg>
        <pc:picChg chg="add mod ord">
          <ac:chgData name="Xiaorong Wang" userId="04152329-4823-48ca-818d-326d14d08537" providerId="ADAL" clId="{7C2F71D6-1787-4FA1-AC94-EC663B53D13F}" dt="2025-09-10T20:02:12.975" v="1534" actId="1076"/>
          <ac:picMkLst>
            <pc:docMk/>
            <pc:sldMk cId="3383645839" sldId="923"/>
            <ac:picMk id="12" creationId="{1BD9D171-E81E-E4AE-3632-0A00BF59E23C}"/>
          </ac:picMkLst>
        </pc:picChg>
        <pc:cxnChg chg="add del mod">
          <ac:chgData name="Xiaorong Wang" userId="04152329-4823-48ca-818d-326d14d08537" providerId="ADAL" clId="{7C2F71D6-1787-4FA1-AC94-EC663B53D13F}" dt="2025-09-10T20:02:43.885" v="1546" actId="478"/>
          <ac:cxnSpMkLst>
            <pc:docMk/>
            <pc:sldMk cId="3383645839" sldId="923"/>
            <ac:cxnSpMk id="15" creationId="{3CB0E7F2-92F3-95FE-6E35-9C8F2EFDCE13}"/>
          </ac:cxnSpMkLst>
        </pc:cxnChg>
      </pc:sldChg>
      <pc:sldChg chg="modSp new del mod">
        <pc:chgData name="Xiaorong Wang" userId="04152329-4823-48ca-818d-326d14d08537" providerId="ADAL" clId="{7C2F71D6-1787-4FA1-AC94-EC663B53D13F}" dt="2025-09-10T20:04:01.022" v="1555" actId="47"/>
        <pc:sldMkLst>
          <pc:docMk/>
          <pc:sldMk cId="1109643310" sldId="924"/>
        </pc:sldMkLst>
        <pc:spChg chg="mod">
          <ac:chgData name="Xiaorong Wang" userId="04152329-4823-48ca-818d-326d14d08537" providerId="ADAL" clId="{7C2F71D6-1787-4FA1-AC94-EC663B53D13F}" dt="2025-09-10T20:03:55.012" v="1554" actId="20577"/>
          <ac:spMkLst>
            <pc:docMk/>
            <pc:sldMk cId="1109643310" sldId="924"/>
            <ac:spMk id="2" creationId="{2EC589B1-969B-D5EF-6024-0DB9BD5F4678}"/>
          </ac:spMkLst>
        </pc:spChg>
      </pc:sldChg>
      <pc:sldChg chg="modSp new mod">
        <pc:chgData name="Xiaorong Wang" userId="04152329-4823-48ca-818d-326d14d08537" providerId="ADAL" clId="{7C2F71D6-1787-4FA1-AC94-EC663B53D13F}" dt="2025-09-10T20:05:23.004" v="1778" actId="5793"/>
        <pc:sldMkLst>
          <pc:docMk/>
          <pc:sldMk cId="3700088264" sldId="924"/>
        </pc:sldMkLst>
        <pc:spChg chg="mod">
          <ac:chgData name="Xiaorong Wang" userId="04152329-4823-48ca-818d-326d14d08537" providerId="ADAL" clId="{7C2F71D6-1787-4FA1-AC94-EC663B53D13F}" dt="2025-09-10T20:04:27.539" v="1620" actId="20577"/>
          <ac:spMkLst>
            <pc:docMk/>
            <pc:sldMk cId="3700088264" sldId="924"/>
            <ac:spMk id="2" creationId="{4109E95A-5CF7-4B7A-D9DF-D59CC4115D48}"/>
          </ac:spMkLst>
        </pc:spChg>
        <pc:spChg chg="mod">
          <ac:chgData name="Xiaorong Wang" userId="04152329-4823-48ca-818d-326d14d08537" providerId="ADAL" clId="{7C2F71D6-1787-4FA1-AC94-EC663B53D13F}" dt="2025-09-10T20:05:23.004" v="1778" actId="5793"/>
          <ac:spMkLst>
            <pc:docMk/>
            <pc:sldMk cId="3700088264" sldId="924"/>
            <ac:spMk id="3" creationId="{491502CA-95B1-DFAC-AB13-8410375A219D}"/>
          </ac:spMkLst>
        </pc:spChg>
      </pc:sldChg>
      <pc:sldChg chg="modSp new mod">
        <pc:chgData name="Xiaorong Wang" userId="04152329-4823-48ca-818d-326d14d08537" providerId="ADAL" clId="{7C2F71D6-1787-4FA1-AC94-EC663B53D13F}" dt="2025-09-10T21:56:50.600" v="3782" actId="20577"/>
        <pc:sldMkLst>
          <pc:docMk/>
          <pc:sldMk cId="3098461364" sldId="925"/>
        </pc:sldMkLst>
        <pc:spChg chg="mod">
          <ac:chgData name="Xiaorong Wang" userId="04152329-4823-48ca-818d-326d14d08537" providerId="ADAL" clId="{7C2F71D6-1787-4FA1-AC94-EC663B53D13F}" dt="2025-09-10T20:56:11.983" v="2653" actId="20577"/>
          <ac:spMkLst>
            <pc:docMk/>
            <pc:sldMk cId="3098461364" sldId="925"/>
            <ac:spMk id="2" creationId="{9BACC06A-B298-4DC3-9ECC-DF433564E032}"/>
          </ac:spMkLst>
        </pc:spChg>
        <pc:spChg chg="mod">
          <ac:chgData name="Xiaorong Wang" userId="04152329-4823-48ca-818d-326d14d08537" providerId="ADAL" clId="{7C2F71D6-1787-4FA1-AC94-EC663B53D13F}" dt="2025-09-10T21:56:50.600" v="3782" actId="20577"/>
          <ac:spMkLst>
            <pc:docMk/>
            <pc:sldMk cId="3098461364" sldId="925"/>
            <ac:spMk id="3" creationId="{6E9B1F30-1F89-A777-3D2E-89AA3F865943}"/>
          </ac:spMkLst>
        </pc:spChg>
      </pc:sldChg>
      <pc:sldChg chg="modSp new mod">
        <pc:chgData name="Xiaorong Wang" userId="04152329-4823-48ca-818d-326d14d08537" providerId="ADAL" clId="{7C2F71D6-1787-4FA1-AC94-EC663B53D13F}" dt="2025-09-10T21:53:02.576" v="3578" actId="20577"/>
        <pc:sldMkLst>
          <pc:docMk/>
          <pc:sldMk cId="2912454268" sldId="926"/>
        </pc:sldMkLst>
        <pc:spChg chg="mod">
          <ac:chgData name="Xiaorong Wang" userId="04152329-4823-48ca-818d-326d14d08537" providerId="ADAL" clId="{7C2F71D6-1787-4FA1-AC94-EC663B53D13F}" dt="2025-09-10T21:33:32.493" v="3518"/>
          <ac:spMkLst>
            <pc:docMk/>
            <pc:sldMk cId="2912454268" sldId="926"/>
            <ac:spMk id="2" creationId="{486F1C34-F8E0-8044-B1A9-7BDE4B7EF3AC}"/>
          </ac:spMkLst>
        </pc:spChg>
        <pc:spChg chg="mod">
          <ac:chgData name="Xiaorong Wang" userId="04152329-4823-48ca-818d-326d14d08537" providerId="ADAL" clId="{7C2F71D6-1787-4FA1-AC94-EC663B53D13F}" dt="2025-09-10T21:53:02.576" v="3578" actId="20577"/>
          <ac:spMkLst>
            <pc:docMk/>
            <pc:sldMk cId="2912454268" sldId="926"/>
            <ac:spMk id="3" creationId="{F6833294-D5F6-B014-1F13-4CC63DEB0F52}"/>
          </ac:spMkLst>
        </pc:spChg>
      </pc:sldChg>
      <pc:sldMasterChg chg="modSldLayout">
        <pc:chgData name="Xiaorong Wang" userId="04152329-4823-48ca-818d-326d14d08537" providerId="ADAL" clId="{7C2F71D6-1787-4FA1-AC94-EC663B53D13F}" dt="2025-09-10T21:53:44.693" v="3633" actId="20577"/>
        <pc:sldMasterMkLst>
          <pc:docMk/>
          <pc:sldMasterMk cId="1905364349" sldId="2147483660"/>
        </pc:sldMasterMkLst>
        <pc:sldLayoutChg chg="modSp mod">
          <pc:chgData name="Xiaorong Wang" userId="04152329-4823-48ca-818d-326d14d08537" providerId="ADAL" clId="{7C2F71D6-1787-4FA1-AC94-EC663B53D13F}" dt="2025-09-10T21:53:44.693" v="3633" actId="20577"/>
          <pc:sldLayoutMkLst>
            <pc:docMk/>
            <pc:sldMasterMk cId="1905364349" sldId="2147483660"/>
            <pc:sldLayoutMk cId="2205109826" sldId="2147483670"/>
          </pc:sldLayoutMkLst>
          <pc:spChg chg="mod">
            <ac:chgData name="Xiaorong Wang" userId="04152329-4823-48ca-818d-326d14d08537" providerId="ADAL" clId="{7C2F71D6-1787-4FA1-AC94-EC663B53D13F}" dt="2025-09-10T21:53:44.693" v="3633" actId="20577"/>
            <ac:spMkLst>
              <pc:docMk/>
              <pc:sldMasterMk cId="1905364349" sldId="2147483660"/>
              <pc:sldLayoutMk cId="2205109826" sldId="2147483670"/>
              <ac:spMk id="7" creationId="{00000000-0000-0000-0000-000000000000}"/>
            </ac:spMkLst>
          </pc:spChg>
        </pc:sldLayoutChg>
      </pc:sldMasterChg>
      <pc:sldMasterChg chg="modSldLayout">
        <pc:chgData name="Xiaorong Wang" userId="04152329-4823-48ca-818d-326d14d08537" providerId="ADAL" clId="{7C2F71D6-1787-4FA1-AC94-EC663B53D13F}" dt="2025-09-10T20:05:50.587" v="1815" actId="20577"/>
        <pc:sldMasterMkLst>
          <pc:docMk/>
          <pc:sldMasterMk cId="2628408601" sldId="2147483691"/>
        </pc:sldMasterMkLst>
        <pc:sldLayoutChg chg="modSp mod">
          <pc:chgData name="Xiaorong Wang" userId="04152329-4823-48ca-818d-326d14d08537" providerId="ADAL" clId="{7C2F71D6-1787-4FA1-AC94-EC663B53D13F}" dt="2025-09-10T20:05:50.587" v="1815" actId="20577"/>
          <pc:sldLayoutMkLst>
            <pc:docMk/>
            <pc:sldMasterMk cId="2628408601" sldId="2147483691"/>
            <pc:sldLayoutMk cId="3725987309" sldId="2147483693"/>
          </pc:sldLayoutMkLst>
          <pc:spChg chg="mod">
            <ac:chgData name="Xiaorong Wang" userId="04152329-4823-48ca-818d-326d14d08537" providerId="ADAL" clId="{7C2F71D6-1787-4FA1-AC94-EC663B53D13F}" dt="2025-09-10T20:05:50.587" v="1815" actId="20577"/>
            <ac:spMkLst>
              <pc:docMk/>
              <pc:sldMasterMk cId="2628408601" sldId="2147483691"/>
              <pc:sldLayoutMk cId="3725987309" sldId="2147483693"/>
              <ac:spMk id="7" creationId="{00000000-0000-0000-0000-000000000000}"/>
            </ac:spMkLst>
          </pc:spChg>
        </pc:sldLayoutChg>
      </pc:sldMasterChg>
    </pc:docChg>
  </pc:docChgLst>
  <pc:docChgLst>
    <pc:chgData name="Xiaorong Wang" userId="04152329-4823-48ca-818d-326d14d08537" providerId="ADAL" clId="{8B01E1FC-261A-4FDB-ACD6-EB3FF60FDDDB}"/>
    <pc:docChg chg="undo redo custSel addSld delSld modSld sldOrd">
      <pc:chgData name="Xiaorong Wang" userId="04152329-4823-48ca-818d-326d14d08537" providerId="ADAL" clId="{8B01E1FC-261A-4FDB-ACD6-EB3FF60FDDDB}" dt="2025-05-28T04:22:16.227" v="3633" actId="1076"/>
      <pc:docMkLst>
        <pc:docMk/>
      </pc:docMkLst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438134752" sldId="277"/>
        </pc:sldMkLst>
      </pc:sldChg>
      <pc:sldChg chg="add del mod modShow">
        <pc:chgData name="Xiaorong Wang" userId="04152329-4823-48ca-818d-326d14d08537" providerId="ADAL" clId="{8B01E1FC-261A-4FDB-ACD6-EB3FF60FDDDB}" dt="2025-05-25T22:26:17.095" v="2453" actId="47"/>
        <pc:sldMkLst>
          <pc:docMk/>
          <pc:sldMk cId="4152248469" sldId="278"/>
        </pc:sldMkLst>
      </pc:sldChg>
      <pc:sldChg chg="del">
        <pc:chgData name="Xiaorong Wang" userId="04152329-4823-48ca-818d-326d14d08537" providerId="ADAL" clId="{8B01E1FC-261A-4FDB-ACD6-EB3FF60FDDDB}" dt="2025-05-21T03:56:50.161" v="58" actId="47"/>
        <pc:sldMkLst>
          <pc:docMk/>
          <pc:sldMk cId="1171068949" sldId="282"/>
        </pc:sldMkLst>
      </pc:sldChg>
      <pc:sldChg chg="modSp mod">
        <pc:chgData name="Xiaorong Wang" userId="04152329-4823-48ca-818d-326d14d08537" providerId="ADAL" clId="{8B01E1FC-261A-4FDB-ACD6-EB3FF60FDDDB}" dt="2025-05-11T22:18:42.514" v="36" actId="6549"/>
        <pc:sldMkLst>
          <pc:docMk/>
          <pc:sldMk cId="3266499953" sldId="585"/>
        </pc:sldMkLst>
      </pc:sldChg>
      <pc:sldChg chg="modSp mod">
        <pc:chgData name="Xiaorong Wang" userId="04152329-4823-48ca-818d-326d14d08537" providerId="ADAL" clId="{8B01E1FC-261A-4FDB-ACD6-EB3FF60FDDDB}" dt="2025-05-28T03:58:03.347" v="3046" actId="20577"/>
        <pc:sldMkLst>
          <pc:docMk/>
          <pc:sldMk cId="1080163585" sldId="808"/>
        </pc:sldMkLst>
      </pc:sldChg>
      <pc:sldChg chg="modSp mod">
        <pc:chgData name="Xiaorong Wang" userId="04152329-4823-48ca-818d-326d14d08537" providerId="ADAL" clId="{8B01E1FC-261A-4FDB-ACD6-EB3FF60FDDDB}" dt="2025-05-28T03:59:08.530" v="3047" actId="20577"/>
        <pc:sldMkLst>
          <pc:docMk/>
          <pc:sldMk cId="3411476203" sldId="810"/>
        </pc:sldMkLst>
      </pc:sldChg>
      <pc:sldChg chg="del">
        <pc:chgData name="Xiaorong Wang" userId="04152329-4823-48ca-818d-326d14d08537" providerId="ADAL" clId="{8B01E1FC-261A-4FDB-ACD6-EB3FF60FDDDB}" dt="2025-05-21T03:56:57.723" v="59" actId="47"/>
        <pc:sldMkLst>
          <pc:docMk/>
          <pc:sldMk cId="1999429242" sldId="817"/>
        </pc:sldMkLst>
      </pc:sldChg>
      <pc:sldChg chg="del">
        <pc:chgData name="Xiaorong Wang" userId="04152329-4823-48ca-818d-326d14d08537" providerId="ADAL" clId="{8B01E1FC-261A-4FDB-ACD6-EB3FF60FDDDB}" dt="2025-05-24T20:07:51.824" v="908" actId="47"/>
        <pc:sldMkLst>
          <pc:docMk/>
          <pc:sldMk cId="1646012410" sldId="842"/>
        </pc:sldMkLst>
      </pc:sldChg>
      <pc:sldChg chg="del">
        <pc:chgData name="Xiaorong Wang" userId="04152329-4823-48ca-818d-326d14d08537" providerId="ADAL" clId="{8B01E1FC-261A-4FDB-ACD6-EB3FF60FDDDB}" dt="2025-05-21T03:56:45.431" v="57" actId="47"/>
        <pc:sldMkLst>
          <pc:docMk/>
          <pc:sldMk cId="1700645144" sldId="858"/>
        </pc:sldMkLst>
      </pc:sldChg>
      <pc:sldChg chg="modSp mod">
        <pc:chgData name="Xiaorong Wang" userId="04152329-4823-48ca-818d-326d14d08537" providerId="ADAL" clId="{8B01E1FC-261A-4FDB-ACD6-EB3FF60FDDDB}" dt="2025-05-28T03:57:16.973" v="3042" actId="114"/>
        <pc:sldMkLst>
          <pc:docMk/>
          <pc:sldMk cId="4109555835" sldId="862"/>
        </pc:sldMkLst>
      </pc:sldChg>
      <pc:sldChg chg="modSp mod">
        <pc:chgData name="Xiaorong Wang" userId="04152329-4823-48ca-818d-326d14d08537" providerId="ADAL" clId="{8B01E1FC-261A-4FDB-ACD6-EB3FF60FDDDB}" dt="2025-05-28T04:17:49.463" v="3471" actId="6549"/>
        <pc:sldMkLst>
          <pc:docMk/>
          <pc:sldMk cId="1599806196" sldId="863"/>
        </pc:sldMkLst>
      </pc:sldChg>
      <pc:sldChg chg="modSp mod">
        <pc:chgData name="Xiaorong Wang" userId="04152329-4823-48ca-818d-326d14d08537" providerId="ADAL" clId="{8B01E1FC-261A-4FDB-ACD6-EB3FF60FDDDB}" dt="2025-05-27T00:31:06.822" v="2677" actId="20577"/>
        <pc:sldMkLst>
          <pc:docMk/>
          <pc:sldMk cId="1609314880" sldId="864"/>
        </pc:sldMkLst>
      </pc:sldChg>
      <pc:sldChg chg="del">
        <pc:chgData name="Xiaorong Wang" userId="04152329-4823-48ca-818d-326d14d08537" providerId="ADAL" clId="{8B01E1FC-261A-4FDB-ACD6-EB3FF60FDDDB}" dt="2025-05-21T03:46:07.561" v="53" actId="47"/>
        <pc:sldMkLst>
          <pc:docMk/>
          <pc:sldMk cId="1461583122" sldId="865"/>
        </pc:sldMkLst>
      </pc:sldChg>
      <pc:sldChg chg="del">
        <pc:chgData name="Xiaorong Wang" userId="04152329-4823-48ca-818d-326d14d08537" providerId="ADAL" clId="{8B01E1FC-261A-4FDB-ACD6-EB3FF60FDDDB}" dt="2025-05-21T03:46:05.291" v="52" actId="47"/>
        <pc:sldMkLst>
          <pc:docMk/>
          <pc:sldMk cId="2746093315" sldId="866"/>
        </pc:sldMkLst>
      </pc:sldChg>
      <pc:sldChg chg="addSp modSp mod ord">
        <pc:chgData name="Xiaorong Wang" userId="04152329-4823-48ca-818d-326d14d08537" providerId="ADAL" clId="{8B01E1FC-261A-4FDB-ACD6-EB3FF60FDDDB}" dt="2025-05-28T04:02:23.519" v="3063" actId="1076"/>
        <pc:sldMkLst>
          <pc:docMk/>
          <pc:sldMk cId="1965874801" sldId="867"/>
        </pc:sldMkLst>
      </pc:sldChg>
      <pc:sldChg chg="del">
        <pc:chgData name="Xiaorong Wang" userId="04152329-4823-48ca-818d-326d14d08537" providerId="ADAL" clId="{8B01E1FC-261A-4FDB-ACD6-EB3FF60FDDDB}" dt="2025-05-21T03:46:10.457" v="54" actId="47"/>
        <pc:sldMkLst>
          <pc:docMk/>
          <pc:sldMk cId="1030794726" sldId="868"/>
        </pc:sldMkLst>
      </pc:sldChg>
      <pc:sldChg chg="del">
        <pc:chgData name="Xiaorong Wang" userId="04152329-4823-48ca-818d-326d14d08537" providerId="ADAL" clId="{8B01E1FC-261A-4FDB-ACD6-EB3FF60FDDDB}" dt="2025-05-21T03:46:03.732" v="51" actId="47"/>
        <pc:sldMkLst>
          <pc:docMk/>
          <pc:sldMk cId="4073710639" sldId="869"/>
        </pc:sldMkLst>
      </pc:sldChg>
      <pc:sldChg chg="del">
        <pc:chgData name="Xiaorong Wang" userId="04152329-4823-48ca-818d-326d14d08537" providerId="ADAL" clId="{8B01E1FC-261A-4FDB-ACD6-EB3FF60FDDDB}" dt="2025-05-21T03:46:03.732" v="51" actId="47"/>
        <pc:sldMkLst>
          <pc:docMk/>
          <pc:sldMk cId="1810942984" sldId="870"/>
        </pc:sldMkLst>
      </pc:sldChg>
      <pc:sldChg chg="addSp modSp add mod ord modShow">
        <pc:chgData name="Xiaorong Wang" userId="04152329-4823-48ca-818d-326d14d08537" providerId="ADAL" clId="{8B01E1FC-261A-4FDB-ACD6-EB3FF60FDDDB}" dt="2025-05-28T04:21:18.509" v="3541"/>
        <pc:sldMkLst>
          <pc:docMk/>
          <pc:sldMk cId="3172105012" sldId="872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3915658457" sldId="873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3804977865" sldId="874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3944867554" sldId="875"/>
        </pc:sldMkLst>
      </pc:sldChg>
      <pc:sldChg chg="modSp add mod">
        <pc:chgData name="Xiaorong Wang" userId="04152329-4823-48ca-818d-326d14d08537" providerId="ADAL" clId="{8B01E1FC-261A-4FDB-ACD6-EB3FF60FDDDB}" dt="2025-05-25T22:42:05.008" v="2459" actId="1076"/>
        <pc:sldMkLst>
          <pc:docMk/>
          <pc:sldMk cId="1765992195" sldId="876"/>
        </pc:sldMkLst>
      </pc:sldChg>
      <pc:sldChg chg="addSp delSp modSp add mod">
        <pc:chgData name="Xiaorong Wang" userId="04152329-4823-48ca-818d-326d14d08537" providerId="ADAL" clId="{8B01E1FC-261A-4FDB-ACD6-EB3FF60FDDDB}" dt="2025-05-25T22:59:58.283" v="2624" actId="14100"/>
        <pc:sldMkLst>
          <pc:docMk/>
          <pc:sldMk cId="1652609124" sldId="878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1985407914" sldId="879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2296895835" sldId="880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1102746695" sldId="881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3631087994" sldId="883"/>
        </pc:sldMkLst>
      </pc:sldChg>
      <pc:sldChg chg="modSp add mod ord">
        <pc:chgData name="Xiaorong Wang" userId="04152329-4823-48ca-818d-326d14d08537" providerId="ADAL" clId="{8B01E1FC-261A-4FDB-ACD6-EB3FF60FDDDB}" dt="2025-05-28T04:19:29.055" v="3536"/>
        <pc:sldMkLst>
          <pc:docMk/>
          <pc:sldMk cId="3827774375" sldId="884"/>
        </pc:sldMkLst>
      </pc:sldChg>
      <pc:sldChg chg="modSp add mod">
        <pc:chgData name="Xiaorong Wang" userId="04152329-4823-48ca-818d-326d14d08537" providerId="ADAL" clId="{8B01E1FC-261A-4FDB-ACD6-EB3FF60FDDDB}" dt="2025-05-27T00:38:56.848" v="2803" actId="20577"/>
        <pc:sldMkLst>
          <pc:docMk/>
          <pc:sldMk cId="2117527854" sldId="885"/>
        </pc:sldMkLst>
      </pc:sldChg>
      <pc:sldChg chg="add">
        <pc:chgData name="Xiaorong Wang" userId="04152329-4823-48ca-818d-326d14d08537" providerId="ADAL" clId="{8B01E1FC-261A-4FDB-ACD6-EB3FF60FDDDB}" dt="2025-05-21T03:45:45.991" v="50"/>
        <pc:sldMkLst>
          <pc:docMk/>
          <pc:sldMk cId="3641400116" sldId="886"/>
        </pc:sldMkLst>
      </pc:sldChg>
      <pc:sldChg chg="modSp add mod">
        <pc:chgData name="Xiaorong Wang" userId="04152329-4823-48ca-818d-326d14d08537" providerId="ADAL" clId="{8B01E1FC-261A-4FDB-ACD6-EB3FF60FDDDB}" dt="2025-05-27T00:34:07.860" v="2691" actId="20577"/>
        <pc:sldMkLst>
          <pc:docMk/>
          <pc:sldMk cId="19539806" sldId="887"/>
        </pc:sldMkLst>
      </pc:sldChg>
      <pc:sldChg chg="addSp delSp modSp add mod">
        <pc:chgData name="Xiaorong Wang" userId="04152329-4823-48ca-818d-326d14d08537" providerId="ADAL" clId="{8B01E1FC-261A-4FDB-ACD6-EB3FF60FDDDB}" dt="2025-05-27T00:34:24.372" v="2692" actId="207"/>
        <pc:sldMkLst>
          <pc:docMk/>
          <pc:sldMk cId="2325783868" sldId="888"/>
        </pc:sldMkLst>
      </pc:sldChg>
      <pc:sldChg chg="modSp add mod">
        <pc:chgData name="Xiaorong Wang" userId="04152329-4823-48ca-818d-326d14d08537" providerId="ADAL" clId="{8B01E1FC-261A-4FDB-ACD6-EB3FF60FDDDB}" dt="2025-05-27T01:17:59.030" v="2862" actId="6549"/>
        <pc:sldMkLst>
          <pc:docMk/>
          <pc:sldMk cId="2182737512" sldId="889"/>
        </pc:sldMkLst>
      </pc:sldChg>
      <pc:sldChg chg="modSp new mod ord">
        <pc:chgData name="Xiaorong Wang" userId="04152329-4823-48ca-818d-326d14d08537" providerId="ADAL" clId="{8B01E1FC-261A-4FDB-ACD6-EB3FF60FDDDB}" dt="2025-05-24T18:43:32.469" v="244"/>
        <pc:sldMkLst>
          <pc:docMk/>
          <pc:sldMk cId="236348183" sldId="890"/>
        </pc:sldMkLst>
      </pc:sldChg>
      <pc:sldChg chg="modSp new mod ord">
        <pc:chgData name="Xiaorong Wang" userId="04152329-4823-48ca-818d-326d14d08537" providerId="ADAL" clId="{8B01E1FC-261A-4FDB-ACD6-EB3FF60FDDDB}" dt="2025-05-25T22:37:28.552" v="2456"/>
        <pc:sldMkLst>
          <pc:docMk/>
          <pc:sldMk cId="213864803" sldId="891"/>
        </pc:sldMkLst>
      </pc:sldChg>
      <pc:sldChg chg="addSp delSp modSp mod ord">
        <pc:chgData name="Xiaorong Wang" userId="04152329-4823-48ca-818d-326d14d08537" providerId="ADAL" clId="{8B01E1FC-261A-4FDB-ACD6-EB3FF60FDDDB}" dt="2025-05-25T22:24:10.942" v="2450" actId="20577"/>
        <pc:sldMkLst>
          <pc:docMk/>
          <pc:sldMk cId="2577813485" sldId="892"/>
        </pc:sldMkLst>
      </pc:sldChg>
      <pc:sldChg chg="del">
        <pc:chgData name="Xiaorong Wang" userId="04152329-4823-48ca-818d-326d14d08537" providerId="ADAL" clId="{8B01E1FC-261A-4FDB-ACD6-EB3FF60FDDDB}" dt="2025-05-24T20:10:30.209" v="929" actId="47"/>
        <pc:sldMkLst>
          <pc:docMk/>
          <pc:sldMk cId="382157427" sldId="893"/>
        </pc:sldMkLst>
      </pc:sldChg>
      <pc:sldChg chg="addSp delSp modSp new mod">
        <pc:chgData name="Xiaorong Wang" userId="04152329-4823-48ca-818d-326d14d08537" providerId="ADAL" clId="{8B01E1FC-261A-4FDB-ACD6-EB3FF60FDDDB}" dt="2025-05-24T19:56:10.365" v="596" actId="6549"/>
        <pc:sldMkLst>
          <pc:docMk/>
          <pc:sldMk cId="3112796327" sldId="894"/>
        </pc:sldMkLst>
      </pc:sldChg>
      <pc:sldChg chg="modSp add del mod">
        <pc:chgData name="Xiaorong Wang" userId="04152329-4823-48ca-818d-326d14d08537" providerId="ADAL" clId="{8B01E1FC-261A-4FDB-ACD6-EB3FF60FDDDB}" dt="2025-05-28T04:17:24.138" v="3469" actId="47"/>
        <pc:sldMkLst>
          <pc:docMk/>
          <pc:sldMk cId="4204377420" sldId="895"/>
        </pc:sldMkLst>
      </pc:sldChg>
      <pc:sldChg chg="addSp delSp modSp add mod">
        <pc:chgData name="Xiaorong Wang" userId="04152329-4823-48ca-818d-326d14d08537" providerId="ADAL" clId="{8B01E1FC-261A-4FDB-ACD6-EB3FF60FDDDB}" dt="2025-05-24T20:06:13.110" v="907" actId="22"/>
        <pc:sldMkLst>
          <pc:docMk/>
          <pc:sldMk cId="2644086217" sldId="896"/>
        </pc:sldMkLst>
      </pc:sldChg>
      <pc:sldChg chg="addSp delSp modSp new mod">
        <pc:chgData name="Xiaorong Wang" userId="04152329-4823-48ca-818d-326d14d08537" providerId="ADAL" clId="{8B01E1FC-261A-4FDB-ACD6-EB3FF60FDDDB}" dt="2025-05-27T03:50:07.256" v="3001" actId="1076"/>
        <pc:sldMkLst>
          <pc:docMk/>
          <pc:sldMk cId="82725884" sldId="897"/>
        </pc:sldMkLst>
      </pc:sldChg>
      <pc:sldChg chg="addSp delSp modSp add del mod modShow">
        <pc:chgData name="Xiaorong Wang" userId="04152329-4823-48ca-818d-326d14d08537" providerId="ADAL" clId="{8B01E1FC-261A-4FDB-ACD6-EB3FF60FDDDB}" dt="2025-05-25T22:21:20.443" v="2381" actId="2696"/>
        <pc:sldMkLst>
          <pc:docMk/>
          <pc:sldMk cId="2063930934" sldId="897"/>
        </pc:sldMkLst>
      </pc:sldChg>
      <pc:sldChg chg="addSp delSp modSp new del mod">
        <pc:chgData name="Xiaorong Wang" userId="04152329-4823-48ca-818d-326d14d08537" providerId="ADAL" clId="{8B01E1FC-261A-4FDB-ACD6-EB3FF60FDDDB}" dt="2025-05-25T18:38:35.134" v="1911" actId="47"/>
        <pc:sldMkLst>
          <pc:docMk/>
          <pc:sldMk cId="3293726420" sldId="897"/>
        </pc:sldMkLst>
      </pc:sldChg>
      <pc:sldChg chg="addSp delSp modSp new mod">
        <pc:chgData name="Xiaorong Wang" userId="04152329-4823-48ca-818d-326d14d08537" providerId="ADAL" clId="{8B01E1FC-261A-4FDB-ACD6-EB3FF60FDDDB}" dt="2025-05-27T01:35:11.174" v="2927" actId="478"/>
        <pc:sldMkLst>
          <pc:docMk/>
          <pc:sldMk cId="601077963" sldId="898"/>
        </pc:sldMkLst>
      </pc:sldChg>
      <pc:sldChg chg="addSp delSp modSp mod modNotesTx">
        <pc:chgData name="Xiaorong Wang" userId="04152329-4823-48ca-818d-326d14d08537" providerId="ADAL" clId="{8B01E1FC-261A-4FDB-ACD6-EB3FF60FDDDB}" dt="2025-05-28T04:07:37.711" v="3442" actId="6549"/>
        <pc:sldMkLst>
          <pc:docMk/>
          <pc:sldMk cId="512496263" sldId="901"/>
        </pc:sldMkLst>
      </pc:sldChg>
      <pc:sldChg chg="addSp delSp modSp new mod">
        <pc:chgData name="Xiaorong Wang" userId="04152329-4823-48ca-818d-326d14d08537" providerId="ADAL" clId="{8B01E1FC-261A-4FDB-ACD6-EB3FF60FDDDB}" dt="2025-05-28T04:22:16.227" v="3633" actId="1076"/>
        <pc:sldMkLst>
          <pc:docMk/>
          <pc:sldMk cId="2231481180" sldId="9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6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6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short-sample prediction?</a:t>
            </a:r>
          </a:p>
          <a:p>
            <a:pPr lvl="1"/>
            <a:r>
              <a:rPr lang="en-US" dirty="0"/>
              <a:t>Measure the </a:t>
            </a:r>
            <a:r>
              <a:rPr lang="en-US" i="1" dirty="0" err="1"/>
              <a:t>I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of the wires at 77 and 4.2 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0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0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6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9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8"/>
            <a:ext cx="9144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4" y="3668958"/>
            <a:ext cx="8226425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9144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92" y="1038470"/>
            <a:ext cx="8226427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7" y="139981"/>
            <a:ext cx="2186872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003366"/>
                </a:solidFill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6"/>
            <a:ext cx="9144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3668956"/>
            <a:ext cx="8226425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9144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92" y="1038470"/>
            <a:ext cx="8226427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33" y="73386"/>
            <a:ext cx="2162094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" y="0"/>
            <a:ext cx="9143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213" y="0"/>
            <a:ext cx="6984787" cy="857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2" y="92636"/>
            <a:ext cx="1728548" cy="6431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65982" y="4812836"/>
            <a:ext cx="3641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C3</a:t>
            </a:r>
            <a:r>
              <a:rPr lang="en-US" sz="11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</a:t>
            </a:r>
            <a:r>
              <a:rPr lang="en-US" sz="1100" baseline="0" dirty="0">
                <a:solidFill>
                  <a:schemeClr val="bg1"/>
                </a:solidFill>
                <a:latin typeface="+mj-lt"/>
              </a:rPr>
              <a:t>, MDP bi-weekly meeting, 10 September 2025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8" y="1598139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7"/>
            <a:ext cx="6400355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7651" y="1045371"/>
            <a:ext cx="8612188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38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" y="0"/>
            <a:ext cx="9143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333" y="0"/>
            <a:ext cx="7368667" cy="857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3" y="92636"/>
            <a:ext cx="1548154" cy="5479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18875" y="4829803"/>
            <a:ext cx="35108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  <a:latin typeface="+mj-lt"/>
              </a:rPr>
              <a:t>C3</a:t>
            </a:r>
            <a:r>
              <a:rPr lang="en-US" sz="1067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</a:t>
            </a:r>
            <a:r>
              <a:rPr lang="en-US" sz="1067" baseline="0" dirty="0">
                <a:solidFill>
                  <a:schemeClr val="bg1"/>
                </a:solidFill>
                <a:latin typeface="+mj-lt"/>
              </a:rPr>
              <a:t>, MDP bi-weekly meeting, 10 September 2025</a:t>
            </a:r>
            <a:endParaRPr lang="en-US" sz="1067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98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9" y="1598141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7"/>
            <a:ext cx="6400355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49" indent="0" algn="ctr">
              <a:buNone/>
              <a:defRPr/>
            </a:lvl2pPr>
            <a:lvl3pPr marL="642899" indent="0" algn="ctr">
              <a:buNone/>
              <a:defRPr/>
            </a:lvl3pPr>
            <a:lvl4pPr marL="964348" indent="0" algn="ctr">
              <a:buNone/>
              <a:defRPr/>
            </a:lvl4pPr>
            <a:lvl5pPr marL="1285797" indent="0" algn="ctr">
              <a:buNone/>
              <a:defRPr/>
            </a:lvl5pPr>
            <a:lvl6pPr marL="1607246" indent="0" algn="ctr">
              <a:buNone/>
              <a:defRPr/>
            </a:lvl6pPr>
            <a:lvl7pPr marL="1928696" indent="0" algn="ctr">
              <a:buNone/>
              <a:defRPr/>
            </a:lvl7pPr>
            <a:lvl8pPr marL="2250145" indent="0" algn="ctr">
              <a:buNone/>
              <a:defRPr/>
            </a:lvl8pPr>
            <a:lvl9pPr marL="25715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8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4767264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06972"/>
            <a:ext cx="9447495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4742834"/>
            <a:ext cx="916619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4843399"/>
            <a:ext cx="1570468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4767264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06972"/>
            <a:ext cx="9447495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5" y="4742836"/>
            <a:ext cx="916619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71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71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4843401"/>
            <a:ext cx="1570468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eeexplore.ieee.org/abstract/document/639581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431972/contributions/6420144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hyperlink" Target="https://indico.cern.ch/event/1431972/contributions/64200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dico.cern.ch/event/1431972/contributions/6420087/" TargetMode="External"/><Relationship Id="rId5" Type="http://schemas.openxmlformats.org/officeDocument/2006/relationships/hyperlink" Target="https://iopscience.iop.org/article/10.1088/1361-6668/adba98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7929" y="2438400"/>
            <a:ext cx="7242047" cy="734568"/>
          </a:xfrm>
        </p:spPr>
        <p:txBody>
          <a:bodyPr>
            <a:normAutofit/>
          </a:bodyPr>
          <a:lstStyle/>
          <a:p>
            <a:r>
              <a:rPr lang="en-US" dirty="0"/>
              <a:t>MDP bi-weekly meeting</a:t>
            </a:r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X. Wang, 10 September 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3" y="1336093"/>
            <a:ext cx="789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+mj-lt"/>
              </a:rPr>
              <a:t>C3 update</a:t>
            </a:r>
          </a:p>
        </p:txBody>
      </p:sp>
    </p:spTree>
    <p:extLst>
      <p:ext uri="{BB962C8B-B14F-4D97-AF65-F5344CB8AC3E}">
        <p14:creationId xmlns:p14="http://schemas.microsoft.com/office/powerpoint/2010/main" val="3266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1590-E45E-F8A1-5EA1-BA6E883A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Questions for the second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6A063-B4F9-84F8-E9E5-91481E27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8913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Did removing Stycast in the aperture degrade the magnet?</a:t>
            </a:r>
          </a:p>
          <a:p>
            <a:endParaRPr lang="en-US" dirty="0"/>
          </a:p>
          <a:p>
            <a:r>
              <a:rPr lang="en-US" dirty="0"/>
              <a:t>What’s the field quality? </a:t>
            </a:r>
          </a:p>
          <a:p>
            <a:pPr lvl="1"/>
            <a:r>
              <a:rPr lang="en-US" dirty="0"/>
              <a:t>Measure with a rotating probe developed by J. DiMarco</a:t>
            </a:r>
          </a:p>
          <a:p>
            <a:endParaRPr lang="en-US" dirty="0"/>
          </a:p>
          <a:p>
            <a:r>
              <a:rPr lang="en-US" dirty="0"/>
              <a:t>Can we push for a higher magnet voltage and dipole field?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10BF-1F4B-1FD5-631A-BD7C9B0C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A41960-184B-4C4A-A574-0C5AC640B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54"/>
          <a:stretch/>
        </p:blipFill>
        <p:spPr>
          <a:xfrm>
            <a:off x="513810" y="3347333"/>
            <a:ext cx="8116380" cy="8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6DF9-A2A8-C051-99A1-A869754B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349" y="0"/>
            <a:ext cx="7062651" cy="857250"/>
          </a:xfrm>
        </p:spPr>
        <p:txBody>
          <a:bodyPr>
            <a:normAutofit/>
          </a:bodyPr>
          <a:lstStyle/>
          <a:p>
            <a:r>
              <a:rPr lang="en-US" sz="2300" dirty="0"/>
              <a:t>77 K data showed a </a:t>
            </a:r>
            <a:r>
              <a:rPr lang="en-US" sz="2300" i="1" dirty="0" err="1"/>
              <a:t>I</a:t>
            </a:r>
            <a:r>
              <a:rPr lang="en-US" sz="2300" baseline="-25000" dirty="0" err="1"/>
              <a:t>c</a:t>
            </a:r>
            <a:r>
              <a:rPr lang="en-US" sz="2300" baseline="-25000" dirty="0"/>
              <a:t> </a:t>
            </a:r>
            <a:r>
              <a:rPr lang="en-US" sz="2300" dirty="0"/>
              <a:t>degradation after removing the Stycast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7CF5D-BDC5-1672-A933-8F3B34DF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804F1-0B4A-4D42-A1FB-964605EAC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94" y="876088"/>
            <a:ext cx="4767320" cy="392451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6155AC0-3A73-32CC-7378-A7C2EC83D838}"/>
              </a:ext>
            </a:extLst>
          </p:cNvPr>
          <p:cNvSpPr/>
          <p:nvPr/>
        </p:nvSpPr>
        <p:spPr>
          <a:xfrm rot="10800000">
            <a:off x="5636924" y="1388061"/>
            <a:ext cx="263306" cy="1914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7115C4-FE68-F199-D344-21A36E3AE771}"/>
              </a:ext>
            </a:extLst>
          </p:cNvPr>
          <p:cNvSpPr/>
          <p:nvPr/>
        </p:nvSpPr>
        <p:spPr>
          <a:xfrm rot="10800000">
            <a:off x="5636924" y="2250677"/>
            <a:ext cx="263306" cy="1914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4FE75-A94B-0511-E35E-FEC624203643}"/>
              </a:ext>
            </a:extLst>
          </p:cNvPr>
          <p:cNvSpPr txBox="1"/>
          <p:nvPr/>
        </p:nvSpPr>
        <p:spPr>
          <a:xfrm>
            <a:off x="6008914" y="1295492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after removing Stycast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17384-9C2D-1D98-ED83-BDE03BE7CA61}"/>
              </a:ext>
            </a:extLst>
          </p:cNvPr>
          <p:cNvSpPr txBox="1"/>
          <p:nvPr/>
        </p:nvSpPr>
        <p:spPr>
          <a:xfrm>
            <a:off x="6008914" y="2117616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before removing Stycast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F6248-F860-D34E-C010-CD696360D159}"/>
              </a:ext>
            </a:extLst>
          </p:cNvPr>
          <p:cNvSpPr txBox="1"/>
          <p:nvPr/>
        </p:nvSpPr>
        <p:spPr>
          <a:xfrm>
            <a:off x="291390" y="4128658"/>
            <a:ext cx="818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Y. Yan</a:t>
            </a:r>
          </a:p>
        </p:txBody>
      </p:sp>
    </p:spTree>
    <p:extLst>
      <p:ext uri="{BB962C8B-B14F-4D97-AF65-F5344CB8AC3E}">
        <p14:creationId xmlns:p14="http://schemas.microsoft.com/office/powerpoint/2010/main" val="274421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DFC8-47C5-D7A6-D184-25B42D02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degradation, however, was less obvious at 4.2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30F2B-F3F7-DD28-B811-7C3E6CD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468948-72F7-9460-6512-A11C0AECB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969010"/>
            <a:ext cx="5085925" cy="3625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B520AF-306F-E5EC-B230-672B2816C483}"/>
              </a:ext>
            </a:extLst>
          </p:cNvPr>
          <p:cNvSpPr txBox="1"/>
          <p:nvPr/>
        </p:nvSpPr>
        <p:spPr>
          <a:xfrm>
            <a:off x="291390" y="4128658"/>
            <a:ext cx="818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Y. Yan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2C28F3-7DFD-861D-C896-AF16525D2B07}"/>
              </a:ext>
            </a:extLst>
          </p:cNvPr>
          <p:cNvSpPr/>
          <p:nvPr/>
        </p:nvSpPr>
        <p:spPr>
          <a:xfrm>
            <a:off x="2934031" y="3371352"/>
            <a:ext cx="2934032" cy="874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3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5B45-0858-D993-A63F-CECBAEE8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We stopped at 105 </a:t>
            </a:r>
            <a:r>
              <a:rPr lang="en-US" sz="2300" i="1" dirty="0"/>
              <a:t>µ</a:t>
            </a:r>
            <a:r>
              <a:rPr lang="en-US" sz="2300" dirty="0"/>
              <a:t>V across Layer 1,</a:t>
            </a:r>
            <a:br>
              <a:rPr lang="en-US" sz="2300" dirty="0"/>
            </a:br>
            <a:r>
              <a:rPr lang="en-US" sz="2300" dirty="0"/>
              <a:t>reaching 6.75 kA at 4.2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9457-9BBC-4BAE-2ED0-474BEF26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649D7-38FC-FF4B-4E8B-302DCDDCEECA}"/>
              </a:ext>
            </a:extLst>
          </p:cNvPr>
          <p:cNvSpPr txBox="1"/>
          <p:nvPr/>
        </p:nvSpPr>
        <p:spPr>
          <a:xfrm>
            <a:off x="8376957" y="4364412"/>
            <a:ext cx="689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Y. Yan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273834-F985-4173-81E1-13F1227AECDC}"/>
              </a:ext>
            </a:extLst>
          </p:cNvPr>
          <p:cNvSpPr txBox="1">
            <a:spLocks/>
          </p:cNvSpPr>
          <p:nvPr/>
        </p:nvSpPr>
        <p:spPr>
          <a:xfrm>
            <a:off x="268059" y="938256"/>
            <a:ext cx="803991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57175" indent="-257175" defTabSz="3429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>
                <a:latin typeface="+mj-lt"/>
              </a:rPr>
              <a:t>06/25/2025: peak current 6.75 kA, </a:t>
            </a:r>
            <a:r>
              <a:rPr lang="en-US" i="1" dirty="0" err="1">
                <a:latin typeface="+mj-lt"/>
              </a:rPr>
              <a:t>I</a:t>
            </a:r>
            <a:r>
              <a:rPr lang="en-US" baseline="-25000" dirty="0" err="1">
                <a:latin typeface="+mj-lt"/>
              </a:rPr>
              <a:t>c</a:t>
            </a:r>
            <a:r>
              <a:rPr lang="en-US" dirty="0">
                <a:latin typeface="+mj-lt"/>
              </a:rPr>
              <a:t> = 6741 A at </a:t>
            </a:r>
            <a:r>
              <a:rPr lang="en-US" i="1" dirty="0" err="1">
                <a:latin typeface="+mj-lt"/>
              </a:rPr>
              <a:t>V</a:t>
            </a:r>
            <a:r>
              <a:rPr lang="en-US" baseline="-25000" dirty="0" err="1">
                <a:latin typeface="+mj-lt"/>
              </a:rPr>
              <a:t>c</a:t>
            </a:r>
            <a:r>
              <a:rPr lang="en-US" dirty="0">
                <a:latin typeface="+mj-lt"/>
              </a:rPr>
              <a:t> = 100 </a:t>
            </a:r>
            <a:r>
              <a:rPr lang="en-US" i="1" dirty="0">
                <a:latin typeface="+mj-lt"/>
              </a:rPr>
              <a:t>µ</a:t>
            </a:r>
            <a:r>
              <a:rPr lang="en-US" dirty="0">
                <a:latin typeface="+mj-lt"/>
              </a:rPr>
              <a:t>V, </a:t>
            </a:r>
            <a:r>
              <a:rPr lang="en-US" i="1" dirty="0">
                <a:latin typeface="+mj-lt"/>
              </a:rPr>
              <a:t>n</a:t>
            </a:r>
            <a:r>
              <a:rPr lang="en-US" dirty="0">
                <a:latin typeface="+mj-lt"/>
              </a:rPr>
              <a:t> = 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93C239-D3FB-42C5-BA41-D4FCEE8B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3553" y="1366434"/>
            <a:ext cx="6793783" cy="32089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835F4-B954-4B99-9F1C-FACFF5C1B875}"/>
              </a:ext>
            </a:extLst>
          </p:cNvPr>
          <p:cNvSpPr txBox="1"/>
          <p:nvPr/>
        </p:nvSpPr>
        <p:spPr>
          <a:xfrm>
            <a:off x="7063898" y="1446311"/>
            <a:ext cx="221245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57175" indent="-257175" defTabSz="3429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sz="1600" dirty="0"/>
              <a:t>Layer 1 initial voltage increase started at ~3 kA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C08C6-0219-4C46-AA70-28865088DE76}"/>
              </a:ext>
            </a:extLst>
          </p:cNvPr>
          <p:cNvSpPr txBox="1"/>
          <p:nvPr/>
        </p:nvSpPr>
        <p:spPr>
          <a:xfrm>
            <a:off x="7063898" y="2479894"/>
            <a:ext cx="1940765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57175" indent="-257175" defTabSz="3429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sz="1600" dirty="0"/>
              <a:t>Slow voltage rise also observed in Layer 4</a:t>
            </a:r>
          </a:p>
        </p:txBody>
      </p:sp>
    </p:spTree>
    <p:extLst>
      <p:ext uri="{BB962C8B-B14F-4D97-AF65-F5344CB8AC3E}">
        <p14:creationId xmlns:p14="http://schemas.microsoft.com/office/powerpoint/2010/main" val="266748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5C54-FB77-F9A3-29D7-10BD5901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The dipole field reached 5.99 T at 6.75 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1A2B-1A12-573A-0335-BFC24E91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ACFB9-F1C4-4F02-2FCC-99EC19A51FA0}"/>
              </a:ext>
            </a:extLst>
          </p:cNvPr>
          <p:cNvSpPr txBox="1"/>
          <p:nvPr/>
        </p:nvSpPr>
        <p:spPr>
          <a:xfrm>
            <a:off x="5620490" y="3767506"/>
            <a:ext cx="329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Calculation by L. Brouwer and Y. Yan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366C6-E54C-1A13-E955-CB9781A5353E}"/>
              </a:ext>
            </a:extLst>
          </p:cNvPr>
          <p:cNvSpPr txBox="1"/>
          <p:nvPr/>
        </p:nvSpPr>
        <p:spPr>
          <a:xfrm>
            <a:off x="366756" y="3767506"/>
            <a:ext cx="5103741" cy="6719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57175" indent="-257175" defTabSz="3429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j-lt"/>
              </a:defRPr>
            </a:lvl1pPr>
            <a:lvl2pPr marL="557213" indent="-214313" defTabSz="342900">
              <a:spcBef>
                <a:spcPct val="20000"/>
              </a:spcBef>
              <a:buFont typeface="Courier New"/>
              <a:buChar char="o"/>
              <a:defRPr sz="15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>
              <a:spcBef>
                <a:spcPts val="200"/>
              </a:spcBef>
            </a:pPr>
            <a:r>
              <a:rPr lang="en-US" dirty="0">
                <a:latin typeface="+mn-lt"/>
              </a:rPr>
              <a:t>Peak I x B force on the conductor ~ 42 </a:t>
            </a:r>
            <a:r>
              <a:rPr lang="en-US" dirty="0" err="1">
                <a:latin typeface="+mn-lt"/>
              </a:rPr>
              <a:t>kN</a:t>
            </a:r>
            <a:r>
              <a:rPr lang="en-US" dirty="0">
                <a:latin typeface="+mn-lt"/>
              </a:rPr>
              <a:t>/m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+mn-lt"/>
              </a:rPr>
              <a:t>Iron contribution ~ 1.1 T, 19% of the total field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5B1C6-BC6E-ABD4-43F5-D1E24C1CDA9A}"/>
              </a:ext>
            </a:extLst>
          </p:cNvPr>
          <p:cNvGrpSpPr/>
          <p:nvPr/>
        </p:nvGrpSpPr>
        <p:grpSpPr>
          <a:xfrm>
            <a:off x="733986" y="1040004"/>
            <a:ext cx="7840417" cy="2690371"/>
            <a:chOff x="733986" y="1681132"/>
            <a:chExt cx="7840417" cy="26903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249D08-CFE0-422C-8011-8C7134509B8C}"/>
                </a:ext>
              </a:extLst>
            </p:cNvPr>
            <p:cNvGrpSpPr/>
            <p:nvPr/>
          </p:nvGrpSpPr>
          <p:grpSpPr>
            <a:xfrm>
              <a:off x="733986" y="1681132"/>
              <a:ext cx="7840417" cy="2690371"/>
              <a:chOff x="604876" y="1572826"/>
              <a:chExt cx="7720808" cy="264932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3274ED4-DBC0-4BCE-B45E-BA79C0C9B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604876" y="1572826"/>
                <a:ext cx="7720808" cy="2649328"/>
              </a:xfrm>
              <a:prstGeom prst="rect">
                <a:avLst/>
              </a:prstGeom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B5B673A-C1EB-8041-C980-6EF1CA8C0872}"/>
                  </a:ext>
                </a:extLst>
              </p:cNvPr>
              <p:cNvCxnSpPr/>
              <p:nvPr/>
            </p:nvCxnSpPr>
            <p:spPr>
              <a:xfrm flipV="1">
                <a:off x="2188541" y="3025726"/>
                <a:ext cx="327660" cy="2133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9F0ADC3-22DE-DF6F-271E-198A8F5C19F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641034" y="2266143"/>
                <a:ext cx="327660" cy="2133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6BACD7-7C83-02AF-D8DD-9B358B86D2BD}"/>
                  </a:ext>
                </a:extLst>
              </p:cNvPr>
              <p:cNvSpPr txBox="1"/>
              <p:nvPr/>
            </p:nvSpPr>
            <p:spPr>
              <a:xfrm>
                <a:off x="2682663" y="1725901"/>
                <a:ext cx="803797" cy="3636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accent2"/>
                    </a:solidFill>
                  </a:rPr>
                  <a:t>5.99 T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CAC2681-D646-4549-0A8D-F84258B92A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2668" y="1910567"/>
                <a:ext cx="357327" cy="89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59E9FE-841C-4255-AA01-6EEBE8AC3E4F}"/>
                  </a:ext>
                </a:extLst>
              </p:cNvPr>
              <p:cNvSpPr txBox="1"/>
              <p:nvPr/>
            </p:nvSpPr>
            <p:spPr>
              <a:xfrm>
                <a:off x="7547908" y="3348202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F497D"/>
                    </a:solidFill>
                  </a:rPr>
                  <a:t>4.2 K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A45DD4A-712E-5F02-B978-80711E28B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166" y="2991527"/>
                <a:ext cx="4261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619D0E2-90EA-CC27-5842-EDFCD29A9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04304" y="2164081"/>
                <a:ext cx="334701" cy="260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AF36C3-CDE2-1EB8-0B80-9CB4BC5D77B3}"/>
                </a:ext>
              </a:extLst>
            </p:cNvPr>
            <p:cNvSpPr txBox="1"/>
            <p:nvPr/>
          </p:nvSpPr>
          <p:spPr>
            <a:xfrm>
              <a:off x="3534569" y="3514028"/>
              <a:ext cx="724713" cy="375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F497D"/>
                  </a:solidFill>
                </a:rPr>
                <a:t>4.2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51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314B-74BA-4379-8E8B-9BE9783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Field profile roughly matches that from simulation (w/o magnetization)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A6C2A-A759-4C73-ADEA-660D797B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4992D7-005C-9EF3-16E2-029C28C589CA}"/>
              </a:ext>
            </a:extLst>
          </p:cNvPr>
          <p:cNvGrpSpPr/>
          <p:nvPr/>
        </p:nvGrpSpPr>
        <p:grpSpPr>
          <a:xfrm>
            <a:off x="1775333" y="1127596"/>
            <a:ext cx="5153020" cy="3077632"/>
            <a:chOff x="103596" y="1559857"/>
            <a:chExt cx="5153020" cy="30776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AE35C2-5410-1E88-404B-2D43DCD5664D}"/>
                </a:ext>
              </a:extLst>
            </p:cNvPr>
            <p:cNvSpPr txBox="1"/>
            <p:nvPr/>
          </p:nvSpPr>
          <p:spPr>
            <a:xfrm rot="16200000">
              <a:off x="-583954" y="2799608"/>
              <a:ext cx="1713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B1 TF (T/kA)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AE494A-8679-0BC2-96C2-CDE8F4DD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151" y="1559857"/>
              <a:ext cx="4814465" cy="307763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CBB97D-3C72-767A-0249-213918DC5655}"/>
              </a:ext>
            </a:extLst>
          </p:cNvPr>
          <p:cNvSpPr txBox="1"/>
          <p:nvPr/>
        </p:nvSpPr>
        <p:spPr>
          <a:xfrm>
            <a:off x="186773" y="4318249"/>
            <a:ext cx="892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hlinkClick r:id="rId4"/>
              </a:rPr>
              <a:t>Rotating coil</a:t>
            </a:r>
            <a:r>
              <a:rPr lang="en-US" dirty="0">
                <a:solidFill>
                  <a:srgbClr val="1F497D"/>
                </a:solidFill>
              </a:rPr>
              <a:t> developed by J. DiMarco; Measurement system by B. Ghiorso and R. de Leon.</a:t>
            </a:r>
          </a:p>
        </p:txBody>
      </p:sp>
    </p:spTree>
    <p:extLst>
      <p:ext uri="{BB962C8B-B14F-4D97-AF65-F5344CB8AC3E}">
        <p14:creationId xmlns:p14="http://schemas.microsoft.com/office/powerpoint/2010/main" val="856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4A90-1D2D-2985-327D-5A3ADC64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persistent-current effect at 77 K than at 4.2 K in the normal </a:t>
            </a:r>
            <a:r>
              <a:rPr lang="en-US" dirty="0" err="1"/>
              <a:t>sextupole</a:t>
            </a:r>
            <a:r>
              <a:rPr lang="en-US" dirty="0"/>
              <a:t>, b</a:t>
            </a:r>
            <a:r>
              <a:rPr lang="en-US" baseline="-25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825B3-B9FD-86CB-3AE2-5A2E10A3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D98643-39D3-E1E2-2D07-E313557E4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6" y="1123094"/>
            <a:ext cx="4455698" cy="3547332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285625CD-18F2-B960-65AC-F4FB72B8B2EA}"/>
              </a:ext>
            </a:extLst>
          </p:cNvPr>
          <p:cNvSpPr/>
          <p:nvPr/>
        </p:nvSpPr>
        <p:spPr>
          <a:xfrm>
            <a:off x="5494924" y="2971800"/>
            <a:ext cx="230601" cy="257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5644E-2295-8CED-B271-E3FB307A1C51}"/>
              </a:ext>
            </a:extLst>
          </p:cNvPr>
          <p:cNvCxnSpPr/>
          <p:nvPr/>
        </p:nvCxnSpPr>
        <p:spPr>
          <a:xfrm>
            <a:off x="3895725" y="3228975"/>
            <a:ext cx="1483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7201AB-F627-61F9-1C61-AE86EEF51818}"/>
              </a:ext>
            </a:extLst>
          </p:cNvPr>
          <p:cNvCxnSpPr>
            <a:cxnSpLocks/>
          </p:cNvCxnSpPr>
          <p:nvPr/>
        </p:nvCxnSpPr>
        <p:spPr>
          <a:xfrm>
            <a:off x="3895725" y="3609975"/>
            <a:ext cx="148389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B0ECF01-9A2A-F030-D0F9-54AFAFFD3E30}"/>
              </a:ext>
            </a:extLst>
          </p:cNvPr>
          <p:cNvSpPr/>
          <p:nvPr/>
        </p:nvSpPr>
        <p:spPr>
          <a:xfrm>
            <a:off x="7037356" y="2971800"/>
            <a:ext cx="230601" cy="63817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774EB0-743E-C7FB-8899-DA5EFE22461F}"/>
              </a:ext>
            </a:extLst>
          </p:cNvPr>
          <p:cNvCxnSpPr/>
          <p:nvPr/>
        </p:nvCxnSpPr>
        <p:spPr>
          <a:xfrm>
            <a:off x="3895725" y="3009900"/>
            <a:ext cx="148389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0B5F08-D03F-1847-BAAA-2EEB083DAC6A}"/>
              </a:ext>
            </a:extLst>
          </p:cNvPr>
          <p:cNvSpPr txBox="1"/>
          <p:nvPr/>
        </p:nvSpPr>
        <p:spPr>
          <a:xfrm flipH="1">
            <a:off x="5725525" y="2915721"/>
            <a:ext cx="117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-11 units at 4.2 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5FFEC9-79AA-C575-8607-5A066341F860}"/>
              </a:ext>
            </a:extLst>
          </p:cNvPr>
          <p:cNvSpPr txBox="1"/>
          <p:nvPr/>
        </p:nvSpPr>
        <p:spPr>
          <a:xfrm flipH="1">
            <a:off x="7267957" y="3089790"/>
            <a:ext cx="117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-33 units at 77 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8D4089-75AB-7031-F416-1AA40B5F0211}"/>
              </a:ext>
            </a:extLst>
          </p:cNvPr>
          <p:cNvSpPr txBox="1"/>
          <p:nvPr/>
        </p:nvSpPr>
        <p:spPr>
          <a:xfrm>
            <a:off x="5725525" y="1352550"/>
            <a:ext cx="215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Different from C2</a:t>
            </a:r>
          </a:p>
        </p:txBody>
      </p:sp>
    </p:spTree>
    <p:extLst>
      <p:ext uri="{BB962C8B-B14F-4D97-AF65-F5344CB8AC3E}">
        <p14:creationId xmlns:p14="http://schemas.microsoft.com/office/powerpoint/2010/main" val="317275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9877-4A4E-77D4-71DC-6DD98128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the mysteries in the measured multipoles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8490-33E8-8623-5740-F0E2ECD1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6041C-7569-875E-6BF0-808168B40E4F}"/>
              </a:ext>
            </a:extLst>
          </p:cNvPr>
          <p:cNvSpPr txBox="1"/>
          <p:nvPr/>
        </p:nvSpPr>
        <p:spPr>
          <a:xfrm>
            <a:off x="576061" y="1043321"/>
            <a:ext cx="7517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The trajectory of the multipoles reversed during the down ramp around 2 kA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BD9D171-E81E-E4AE-3632-0A00BF59E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95" y="1597319"/>
            <a:ext cx="7199089" cy="2610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938783-F520-25E2-7160-65A1403FA58E}"/>
              </a:ext>
            </a:extLst>
          </p:cNvPr>
          <p:cNvSpPr txBox="1"/>
          <p:nvPr/>
        </p:nvSpPr>
        <p:spPr>
          <a:xfrm>
            <a:off x="3722531" y="420056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(A)</a:t>
            </a:r>
          </a:p>
        </p:txBody>
      </p:sp>
    </p:spTree>
    <p:extLst>
      <p:ext uri="{BB962C8B-B14F-4D97-AF65-F5344CB8AC3E}">
        <p14:creationId xmlns:p14="http://schemas.microsoft.com/office/powerpoint/2010/main" val="3383645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4928-8B80-DCBD-79D2-DB0833E9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Short-sample dipole field for C3 is at least 8 T at 4.2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E0BB5-12D1-13BC-AA74-F6109544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78F8C-68A9-15BD-4CA3-DB219AF07636}"/>
              </a:ext>
            </a:extLst>
          </p:cNvPr>
          <p:cNvSpPr txBox="1"/>
          <p:nvPr/>
        </p:nvSpPr>
        <p:spPr>
          <a:xfrm>
            <a:off x="5906855" y="1463246"/>
            <a:ext cx="2894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Measured </a:t>
            </a:r>
            <a:r>
              <a:rPr lang="en-US" i="1" dirty="0" err="1">
                <a:solidFill>
                  <a:srgbClr val="1F497D"/>
                </a:solidFill>
              </a:rPr>
              <a:t>I</a:t>
            </a:r>
            <a:r>
              <a:rPr lang="en-US" baseline="-25000" dirty="0" err="1">
                <a:solidFill>
                  <a:srgbClr val="1F497D"/>
                </a:solidFill>
              </a:rPr>
              <a:t>c</a:t>
            </a:r>
            <a:r>
              <a:rPr lang="en-US" dirty="0">
                <a:solidFill>
                  <a:srgbClr val="1F497D"/>
                </a:solidFill>
              </a:rPr>
              <a:t>(B, 4.2 K) for Layers 5 and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Expect better performance for the inner-layer conductors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ACT will measure the short samples for the other layers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1FF008-62D9-6C09-0DBB-3757E7D88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" y="1259264"/>
            <a:ext cx="5563956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EFC0-F82E-2FCA-8889-69D105C1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0FDE-87B3-6B6D-8FC4-7B4E882B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Layers 1 and 4 likely degraded before the test</a:t>
            </a:r>
          </a:p>
          <a:p>
            <a:pPr lvl="1"/>
            <a:r>
              <a:rPr lang="en-US" dirty="0"/>
              <a:t>Measure the short-sample performance at 77 K to confirm</a:t>
            </a:r>
          </a:p>
          <a:p>
            <a:pPr lvl="1"/>
            <a:r>
              <a:rPr lang="en-US" dirty="0"/>
              <a:t>Search for causes of degradation </a:t>
            </a:r>
            <a:r>
              <a:rPr lang="en-US" dirty="0">
                <a:sym typeface="Wingdings" panose="05000000000000000000" pitchFamily="2" charset="2"/>
              </a:rPr>
              <a:t> learn and share </a:t>
            </a:r>
            <a:r>
              <a:rPr lang="en-US" dirty="0"/>
              <a:t>lessons </a:t>
            </a:r>
            <a:r>
              <a:rPr lang="en-US" dirty="0">
                <a:sym typeface="Wingdings" panose="05000000000000000000" pitchFamily="2" charset="2"/>
              </a:rPr>
              <a:t> fewer bugs next time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reach 10 T dipole field using today’s CORC</a:t>
            </a:r>
            <a:r>
              <a:rPr lang="en-US" baseline="30000" dirty="0"/>
              <a:t>®</a:t>
            </a:r>
            <a:r>
              <a:rPr lang="en-US" dirty="0"/>
              <a:t> wire based on the HM tapes</a:t>
            </a:r>
          </a:p>
          <a:p>
            <a:pPr lvl="1"/>
            <a:r>
              <a:rPr lang="en-US" dirty="0"/>
              <a:t>Verify that the conductor will be mechanically sound</a:t>
            </a:r>
          </a:p>
          <a:p>
            <a:pPr lvl="1"/>
            <a:r>
              <a:rPr lang="en-US" dirty="0"/>
              <a:t>Search for 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215E5-ECEC-E4DC-489E-FA2F7750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D5AD-5AF2-9A92-2CDE-7CA9E8BD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34A9-EBD1-644B-2E1E-B4B039B7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we have so far, especially the second test in June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Yufan’s talk</a:t>
            </a:r>
            <a:r>
              <a:rPr lang="en-US" dirty="0"/>
              <a:t> at MT-29</a:t>
            </a:r>
          </a:p>
          <a:p>
            <a:pPr lvl="1"/>
            <a:endParaRPr lang="en-US" dirty="0"/>
          </a:p>
          <a:p>
            <a:r>
              <a:rPr lang="en-US" dirty="0"/>
              <a:t>First look at the short-sample limit at 4.2 K</a:t>
            </a:r>
          </a:p>
          <a:p>
            <a:pPr lvl="1"/>
            <a:endParaRPr lang="en-US" dirty="0"/>
          </a:p>
          <a:p>
            <a:r>
              <a:rPr lang="en-US" dirty="0"/>
              <a:t>What’s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E8A9F-A860-2205-37B5-1C37D751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48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F61F-9D2C-876C-8BA3-90C5113C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– what can we learn from a third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8F41-59F1-BADD-BB0A-488B59DA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Is the magnet still sound? </a:t>
            </a:r>
          </a:p>
          <a:p>
            <a:pPr lvl="1"/>
            <a:r>
              <a:rPr lang="en-US" dirty="0"/>
              <a:t>Effect of previous test and thermal cycles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Complete the field-quality study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Maxim: Design cycles to verify if the reverse of the multipole was due to the magnetization effect? </a:t>
            </a:r>
          </a:p>
          <a:p>
            <a:endParaRPr lang="en-US" dirty="0"/>
          </a:p>
          <a:p>
            <a:r>
              <a:rPr lang="en-US" dirty="0"/>
              <a:t>Will repeated current cycling degrade the performance? </a:t>
            </a:r>
          </a:p>
          <a:p>
            <a:pPr lvl="1"/>
            <a:r>
              <a:rPr lang="en-US" dirty="0"/>
              <a:t>Effect of stress cycles</a:t>
            </a:r>
          </a:p>
          <a:p>
            <a:endParaRPr lang="en-US" dirty="0"/>
          </a:p>
          <a:p>
            <a:r>
              <a:rPr lang="en-US" dirty="0"/>
              <a:t>Can we identify the weak point in the winding? </a:t>
            </a:r>
          </a:p>
          <a:p>
            <a:pPr lvl="1"/>
            <a:r>
              <a:rPr lang="en-US" dirty="0"/>
              <a:t>Holding current at high current for a longer period and see if the fiber picks the temperature rise</a:t>
            </a:r>
          </a:p>
          <a:p>
            <a:pPr lvl="1"/>
            <a:endParaRPr lang="en-US" dirty="0"/>
          </a:p>
          <a:p>
            <a:r>
              <a:rPr lang="en-US" dirty="0"/>
              <a:t>What’s the current limit?</a:t>
            </a:r>
          </a:p>
          <a:p>
            <a:pPr lvl="1"/>
            <a:r>
              <a:rPr lang="en-US" dirty="0"/>
              <a:t>Push to a higher current without or with thermal runaway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Maxim: try the MOSFET to shift the current in Layer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FCE5-E561-FDF1-67BF-377A498F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1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1F62B65-2C48-461C-B741-68D117DB6E5B}"/>
              </a:ext>
            </a:extLst>
          </p:cNvPr>
          <p:cNvGrpSpPr/>
          <p:nvPr/>
        </p:nvGrpSpPr>
        <p:grpSpPr>
          <a:xfrm>
            <a:off x="-399569" y="829530"/>
            <a:ext cx="3753300" cy="3878601"/>
            <a:chOff x="589814" y="1140689"/>
            <a:chExt cx="3394983" cy="35083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A8AF27-ACC5-4863-99C5-62753F68B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018" t="4700" r="41273" b="4108"/>
            <a:stretch/>
          </p:blipFill>
          <p:spPr>
            <a:xfrm>
              <a:off x="1695379" y="1234182"/>
              <a:ext cx="1530342" cy="3414827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B25FB9-FBD9-4A26-AD3E-BDB7B48049E5}"/>
                </a:ext>
              </a:extLst>
            </p:cNvPr>
            <p:cNvCxnSpPr>
              <a:cxnSpLocks/>
            </p:cNvCxnSpPr>
            <p:nvPr/>
          </p:nvCxnSpPr>
          <p:spPr>
            <a:xfrm>
              <a:off x="1756395" y="2772883"/>
              <a:ext cx="6899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7B6457-F396-4B0F-A7FA-9E5E66D4EE26}"/>
                </a:ext>
              </a:extLst>
            </p:cNvPr>
            <p:cNvSpPr txBox="1"/>
            <p:nvPr/>
          </p:nvSpPr>
          <p:spPr>
            <a:xfrm>
              <a:off x="922226" y="2603607"/>
              <a:ext cx="871706" cy="34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Pole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11B3C9-47AF-4E2F-8AB6-917839A522F2}"/>
                </a:ext>
              </a:extLst>
            </p:cNvPr>
            <p:cNvSpPr txBox="1"/>
            <p:nvPr/>
          </p:nvSpPr>
          <p:spPr>
            <a:xfrm>
              <a:off x="589814" y="2402473"/>
              <a:ext cx="1204120" cy="34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Midplane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41D3C23-004C-46AD-8223-1783C8933A6F}"/>
                </a:ext>
              </a:extLst>
            </p:cNvPr>
            <p:cNvCxnSpPr>
              <a:cxnSpLocks/>
            </p:cNvCxnSpPr>
            <p:nvPr/>
          </p:nvCxnSpPr>
          <p:spPr>
            <a:xfrm>
              <a:off x="1756395" y="2589867"/>
              <a:ext cx="54072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8F63C5-CE2A-42D1-A048-0B4C0F98014F}"/>
                </a:ext>
              </a:extLst>
            </p:cNvPr>
            <p:cNvCxnSpPr>
              <a:cxnSpLocks/>
            </p:cNvCxnSpPr>
            <p:nvPr/>
          </p:nvCxnSpPr>
          <p:spPr>
            <a:xfrm>
              <a:off x="1756395" y="3144463"/>
              <a:ext cx="540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337BD0-5B30-4236-8AFD-D4D71C7E1E0A}"/>
                </a:ext>
              </a:extLst>
            </p:cNvPr>
            <p:cNvSpPr txBox="1"/>
            <p:nvPr/>
          </p:nvSpPr>
          <p:spPr>
            <a:xfrm>
              <a:off x="589814" y="3008089"/>
              <a:ext cx="1204120" cy="34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Midplane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6C7595-31EB-44E8-8A9F-F452F7C43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20" b="9053"/>
            <a:stretch/>
          </p:blipFill>
          <p:spPr>
            <a:xfrm>
              <a:off x="3010898" y="1140689"/>
              <a:ext cx="973899" cy="32910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C81F79-F433-DB46-24DE-8C200FD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Next - dig into the fiber data and validate finite-element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252B9-A6D7-44E0-5AC6-CE09574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D9F15-ECA7-969C-CE0C-C466F975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226" y="2276924"/>
            <a:ext cx="2093237" cy="1727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80D589-CB13-3E82-BA2E-2B96AC779952}"/>
              </a:ext>
            </a:extLst>
          </p:cNvPr>
          <p:cNvSpPr txBox="1"/>
          <p:nvPr/>
        </p:nvSpPr>
        <p:spPr>
          <a:xfrm>
            <a:off x="5914026" y="1136053"/>
            <a:ext cx="26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j-lt"/>
              </a:defRPr>
            </a:lvl1pPr>
          </a:lstStyle>
          <a:p>
            <a:r>
              <a:rPr lang="en-US" dirty="0">
                <a:hlinkClick r:id="rId5"/>
              </a:rPr>
              <a:t>Calculation</a:t>
            </a:r>
            <a:r>
              <a:rPr lang="en-US" dirty="0"/>
              <a:t> by G. Vallone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B0059-4C27-43A0-21A8-3CE39AF23D4B}"/>
              </a:ext>
            </a:extLst>
          </p:cNvPr>
          <p:cNvSpPr txBox="1"/>
          <p:nvPr/>
        </p:nvSpPr>
        <p:spPr>
          <a:xfrm>
            <a:off x="2942291" y="1136053"/>
            <a:ext cx="24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+mj-lt"/>
              </a:rPr>
              <a:t>Measurement by L. Luo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9A084-DA7A-0775-2284-6B5922AD6D10}"/>
              </a:ext>
            </a:extLst>
          </p:cNvPr>
          <p:cNvSpPr txBox="1"/>
          <p:nvPr/>
        </p:nvSpPr>
        <p:spPr>
          <a:xfrm>
            <a:off x="5914026" y="1424227"/>
            <a:ext cx="299454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defTabSz="342900">
              <a:spcBef>
                <a:spcPts val="600"/>
              </a:spcBef>
              <a:buFont typeface="Arial"/>
              <a:buNone/>
              <a:defRPr sz="1600">
                <a:solidFill>
                  <a:srgbClr val="00B050"/>
                </a:solidFill>
                <a:latin typeface="+mj-lt"/>
              </a:defRPr>
            </a:lvl1pPr>
            <a:lvl2pPr marL="557213" lvl="1" indent="-214313" defTabSz="342900">
              <a:spcBef>
                <a:spcPts val="0"/>
              </a:spcBef>
              <a:buFont typeface="Courier New"/>
              <a:buChar char="o"/>
              <a:defRPr sz="14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[Vallone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Fri-Mo-Or2-03</a:t>
            </a:r>
            <a:r>
              <a:rPr lang="en-US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3EC2B-1965-4480-86F9-D0FB26062518}"/>
              </a:ext>
            </a:extLst>
          </p:cNvPr>
          <p:cNvSpPr txBox="1"/>
          <p:nvPr/>
        </p:nvSpPr>
        <p:spPr>
          <a:xfrm>
            <a:off x="2942291" y="1422965"/>
            <a:ext cx="285198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57175" indent="-257175" defTabSz="342900">
              <a:spcBef>
                <a:spcPts val="600"/>
              </a:spcBef>
              <a:buFont typeface="Arial"/>
              <a:buChar char="•"/>
              <a:defRPr>
                <a:solidFill>
                  <a:schemeClr val="tx2"/>
                </a:solidFill>
                <a:latin typeface="+mj-lt"/>
              </a:defRPr>
            </a:lvl1pPr>
            <a:lvl2pPr marL="557213" lvl="1" indent="-214313" defTabSz="342900">
              <a:spcBef>
                <a:spcPts val="0"/>
              </a:spcBef>
              <a:buFont typeface="Courier New"/>
              <a:buChar char="o"/>
              <a:defRPr sz="1400">
                <a:solidFill>
                  <a:srgbClr val="1F497D"/>
                </a:solidFill>
                <a:latin typeface="+mj-lt"/>
              </a:defRPr>
            </a:lvl2pPr>
            <a:lvl3pPr marL="8572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rgbClr val="1F497D"/>
                </a:solidFill>
                <a:latin typeface="+mj-lt"/>
              </a:defRPr>
            </a:lvl3pPr>
            <a:lvl4pPr marL="1200150" indent="-171450" defTabSz="342900">
              <a:spcBef>
                <a:spcPct val="20000"/>
              </a:spcBef>
              <a:buFont typeface="Arial"/>
              <a:buChar char="–"/>
              <a:defRPr sz="1500">
                <a:solidFill>
                  <a:srgbClr val="1F497D"/>
                </a:solidFill>
                <a:latin typeface="+mj-lt"/>
              </a:defRPr>
            </a:lvl4pPr>
            <a:lvl5pPr marL="1543050" indent="-171450" defTabSz="342900">
              <a:spcBef>
                <a:spcPct val="20000"/>
              </a:spcBef>
              <a:buFont typeface="Arial"/>
              <a:buChar char="»"/>
              <a:defRPr sz="1500">
                <a:solidFill>
                  <a:srgbClr val="1F497D"/>
                </a:solidFill>
                <a:latin typeface="+mj-lt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[Luo </a:t>
            </a:r>
            <a:r>
              <a:rPr lang="en-US" sz="1600" i="1" dirty="0">
                <a:solidFill>
                  <a:srgbClr val="00B050"/>
                </a:solidFill>
              </a:rPr>
              <a:t>et al.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>
                <a:solidFill>
                  <a:srgbClr val="00B050"/>
                </a:solidFill>
                <a:hlinkClick r:id="rId7"/>
              </a:rPr>
              <a:t>Wed-Af-Po.08-07</a:t>
            </a:r>
            <a:r>
              <a:rPr lang="en-US" sz="1600" dirty="0">
                <a:solidFill>
                  <a:srgbClr val="00B050"/>
                </a:solidFill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647DA-CB10-CA3F-0A38-BDB2202297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95" t="5900" r="24006" b="15350"/>
          <a:stretch>
            <a:fillRect/>
          </a:stretch>
        </p:blipFill>
        <p:spPr>
          <a:xfrm>
            <a:off x="6032500" y="2154094"/>
            <a:ext cx="2288819" cy="19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0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E95A-5CF7-4B7A-D9DF-D59CC411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learn a lot from C3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02CA-95B1-DFAC-AB13-8410375A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mining just started – hope the funding will be back soon</a:t>
            </a:r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Keep making better magnets and learn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62BE9-0695-4D9C-E29A-3FCBC012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8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C06A-B298-4DC3-9ECC-DF433564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1F30-1F89-A777-3D2E-89AA3F86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Lance: does the model consider the location of individual tapes? </a:t>
            </a:r>
          </a:p>
          <a:p>
            <a:pPr lvl="1"/>
            <a:r>
              <a:rPr lang="en-US" dirty="0"/>
              <a:t>No, the model considers the CORC wire as a cylinder carrying uniform current density across the entire cross section of </a:t>
            </a:r>
            <a:r>
              <a:rPr lang="en-US"/>
              <a:t>the wire.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George: the data at the center of the magnet at cold includes both magnetization and geometric effect</a:t>
            </a:r>
          </a:p>
          <a:p>
            <a:endParaRPr lang="en-US" dirty="0"/>
          </a:p>
          <a:p>
            <a:r>
              <a:rPr lang="en-US" dirty="0"/>
              <a:t>Steve: can we tell if the degradation occurred before the coil fabrication? </a:t>
            </a:r>
          </a:p>
          <a:p>
            <a:pPr lvl="1"/>
            <a:r>
              <a:rPr lang="en-US" dirty="0"/>
              <a:t>It’s a good point. We can’t yet. </a:t>
            </a:r>
          </a:p>
          <a:p>
            <a:endParaRPr lang="en-US" dirty="0"/>
          </a:p>
          <a:p>
            <a:r>
              <a:rPr lang="en-US" dirty="0"/>
              <a:t>Ramesh: can we have the leads outside the cryostat to test individual layers?</a:t>
            </a:r>
          </a:p>
          <a:p>
            <a:pPr lvl="1"/>
            <a:r>
              <a:rPr lang="en-US" dirty="0"/>
              <a:t>Yes, it is a good idea. Vadim did that for the COMB magnet</a:t>
            </a:r>
          </a:p>
          <a:p>
            <a:endParaRPr lang="en-US" dirty="0"/>
          </a:p>
          <a:p>
            <a:r>
              <a:rPr lang="en-US" dirty="0"/>
              <a:t>Vadim: Layer 1 is expected to see the highest field so the voltage rise in this layer is expected. </a:t>
            </a:r>
          </a:p>
          <a:p>
            <a:pPr lvl="1"/>
            <a:r>
              <a:rPr lang="en-US" dirty="0"/>
              <a:t>Yes. However, Layer 2 has almost identical peak field as Layer 1 but it didn’t generate significant voltage. However, we cannot rule out Layer 1 wire was degraded before coil winding, as Steve mentioned.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E11B7-C091-B59B-4180-C4FA1305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6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1C34-F8E0-8044-B1A9-7BDE4B7E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3294-D5F6-B014-1F13-4CC63DEB0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Maxim:</a:t>
            </a:r>
          </a:p>
          <a:p>
            <a:pPr lvl="1"/>
            <a:r>
              <a:rPr lang="en-US" dirty="0"/>
              <a:t>The reverse of the multipole can be a result of the change of the magnetization in the conductor. </a:t>
            </a:r>
          </a:p>
          <a:p>
            <a:pPr lvl="1"/>
            <a:r>
              <a:rPr lang="en-US" dirty="0"/>
              <a:t>The MOSFET switch will be available soon. May use it to bypass the current in Layer 1. </a:t>
            </a:r>
          </a:p>
          <a:p>
            <a:pPr lvl="1"/>
            <a:endParaRPr lang="en-US" dirty="0"/>
          </a:p>
          <a:p>
            <a:r>
              <a:rPr lang="en-US" dirty="0"/>
              <a:t>David:</a:t>
            </a:r>
          </a:p>
          <a:p>
            <a:pPr lvl="1"/>
            <a:r>
              <a:rPr lang="en-US" dirty="0"/>
              <a:t>Can we push the current to the current-sharing regime and check the magnet performance? </a:t>
            </a:r>
          </a:p>
          <a:p>
            <a:endParaRPr lang="en-US" dirty="0"/>
          </a:p>
          <a:p>
            <a:r>
              <a:rPr lang="en-US" dirty="0"/>
              <a:t>Dima: </a:t>
            </a:r>
          </a:p>
          <a:p>
            <a:pPr lvl="1"/>
            <a:r>
              <a:rPr lang="en-US" dirty="0"/>
              <a:t>Slide 16. Field quality experiment: How close to </a:t>
            </a:r>
            <a:r>
              <a:rPr lang="en-US" dirty="0" err="1"/>
              <a:t>Ic</a:t>
            </a:r>
            <a:r>
              <a:rPr lang="en-US" dirty="0"/>
              <a:t> value was the bias current at 77K and at 4.2K?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About uniformity. Do you have </a:t>
            </a:r>
            <a:r>
              <a:rPr lang="en-US" dirty="0" err="1"/>
              <a:t>TapeStar</a:t>
            </a:r>
            <a:r>
              <a:rPr lang="en-US" dirty="0"/>
              <a:t> data for </a:t>
            </a:r>
            <a:r>
              <a:rPr lang="en-US" dirty="0" err="1"/>
              <a:t>Ic</a:t>
            </a:r>
            <a:r>
              <a:rPr lang="en-US" dirty="0"/>
              <a:t>(77K, x)? Does nonuniformity suggest layers 1 and 4th layer having problems?</a:t>
            </a:r>
          </a:p>
          <a:p>
            <a:pPr lvl="1"/>
            <a:endParaRPr lang="en-US" dirty="0"/>
          </a:p>
          <a:p>
            <a:r>
              <a:rPr lang="en-US" dirty="0"/>
              <a:t>There may be more that I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284B-46BE-A7B6-F6DA-B3FEED6A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943C-2F35-CB97-E91F-3CA99075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design was driven by the 30 mm minimum bend radius of the </a:t>
            </a:r>
            <a:r>
              <a:rPr lang="en-US" sz="1800" dirty="0"/>
              <a:t>CORC</a:t>
            </a:r>
            <a:r>
              <a:rPr lang="en-US" baseline="30000" dirty="0"/>
              <a:t>®</a:t>
            </a:r>
            <a:r>
              <a:rPr lang="en-US" dirty="0"/>
              <a:t> wire as of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56ACB-2CEC-D5EC-C980-A3E2FA66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5A65A-A9D3-1A8E-14A5-2D99D6D9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12651"/>
            <a:ext cx="4460057" cy="3383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060601-8AC1-F6AA-E936-47986047A799}"/>
              </a:ext>
            </a:extLst>
          </p:cNvPr>
          <p:cNvSpPr txBox="1"/>
          <p:nvPr/>
        </p:nvSpPr>
        <p:spPr>
          <a:xfrm>
            <a:off x="5027059" y="1574155"/>
            <a:ext cx="38121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F497D"/>
                </a:solidFill>
                <a:latin typeface="Franklin Gothic Book" panose="020B0503020102020204" pitchFamily="34" charset="0"/>
              </a:rPr>
              <a:t>ID 65 mm, OD 160 mm, 900 mm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1F497D"/>
              </a:solidFill>
              <a:highlight>
                <a:srgbClr val="FFFF00"/>
              </a:highlight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F497D"/>
                </a:solidFill>
                <a:latin typeface="Franklin Gothic Book" panose="020B0503020102020204" pitchFamily="34" charset="0"/>
              </a:rPr>
              <a:t>Today’s </a:t>
            </a:r>
            <a:r>
              <a:rPr lang="en-US" sz="2000" kern="0" dirty="0">
                <a:solidFill>
                  <a:srgbClr val="1F497D"/>
                </a:solidFill>
                <a:latin typeface="Franklin Gothic Book" panose="020B0503020102020204" pitchFamily="34" charset="0"/>
              </a:rPr>
              <a:t>CORC</a:t>
            </a:r>
            <a:r>
              <a:rPr lang="en-US" sz="2400" kern="0" baseline="300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®</a:t>
            </a:r>
            <a:r>
              <a:rPr lang="en-US" sz="2400" kern="0" dirty="0">
                <a:solidFill>
                  <a:srgbClr val="1F497D"/>
                </a:solidFill>
                <a:latin typeface="Franklin Gothic Book" panose="020B0503020102020204" pitchFamily="34" charset="0"/>
              </a:rPr>
              <a:t> wire can be bent to 20 mm radius</a:t>
            </a:r>
          </a:p>
        </p:txBody>
      </p:sp>
    </p:spTree>
    <p:extLst>
      <p:ext uri="{BB962C8B-B14F-4D97-AF65-F5344CB8AC3E}">
        <p14:creationId xmlns:p14="http://schemas.microsoft.com/office/powerpoint/2010/main" val="159980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4127-C867-F817-AC69-08A3EB8C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Coils and shell before assembly, November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5FF6C-0752-745C-DC73-FDABABEB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A0EE4-09A5-17BB-7D8D-516BA753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95" y="1286491"/>
            <a:ext cx="4775247" cy="31688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BFFEC5-E26B-72E1-9916-521F3827BA34}"/>
              </a:ext>
            </a:extLst>
          </p:cNvPr>
          <p:cNvSpPr txBox="1"/>
          <p:nvPr/>
        </p:nvSpPr>
        <p:spPr>
          <a:xfrm>
            <a:off x="5459666" y="1318106"/>
            <a:ext cx="3512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A. Saravanan designed the mandrels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R. Norris designed the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Co-wound two optic fibers with the </a:t>
            </a:r>
            <a:r>
              <a:rPr lang="en-US" sz="1600" dirty="0">
                <a:solidFill>
                  <a:srgbClr val="1F497D"/>
                </a:solidFill>
              </a:rPr>
              <a:t>CORC</a:t>
            </a:r>
            <a:r>
              <a:rPr lang="en-US" baseline="30000" dirty="0">
                <a:solidFill>
                  <a:srgbClr val="1F497D"/>
                </a:solidFill>
              </a:rPr>
              <a:t>®</a:t>
            </a:r>
            <a:r>
              <a:rPr lang="en-US" sz="2000" dirty="0">
                <a:solidFill>
                  <a:srgbClr val="1F497D"/>
                </a:solidFill>
              </a:rPr>
              <a:t> wire in each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90BD3-140D-7E4C-7172-E08AC2F2DE0B}"/>
              </a:ext>
            </a:extLst>
          </p:cNvPr>
          <p:cNvSpPr txBox="1"/>
          <p:nvPr/>
        </p:nvSpPr>
        <p:spPr>
          <a:xfrm>
            <a:off x="5296243" y="4085227"/>
            <a:ext cx="276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Image courtesy of A. Lin</a:t>
            </a:r>
          </a:p>
        </p:txBody>
      </p:sp>
    </p:spTree>
    <p:extLst>
      <p:ext uri="{BB962C8B-B14F-4D97-AF65-F5344CB8AC3E}">
        <p14:creationId xmlns:p14="http://schemas.microsoft.com/office/powerpoint/2010/main" val="160931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0FC6F-00BD-03FB-7106-51A17604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40000">
            <a:off x="1996769" y="2040367"/>
            <a:ext cx="2763026" cy="161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9BC7D-AFC2-7357-A990-9512931E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 has an iron yoke outside the aluminum 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D496-A291-1C78-137E-F9DE143B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8590E3-82E5-F8EE-8019-59D6D73F1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r="28222"/>
          <a:stretch/>
        </p:blipFill>
        <p:spPr bwMode="auto">
          <a:xfrm>
            <a:off x="874215" y="1021080"/>
            <a:ext cx="1255845" cy="35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A00AC-9155-6BF1-78C1-101DF14F9CB9}"/>
              </a:ext>
            </a:extLst>
          </p:cNvPr>
          <p:cNvSpPr txBox="1"/>
          <p:nvPr/>
        </p:nvSpPr>
        <p:spPr>
          <a:xfrm>
            <a:off x="4710549" y="1072926"/>
            <a:ext cx="4144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Designed by L. Brouwer, R. Norris and D. Arbelaez, following Nb</a:t>
            </a:r>
            <a:r>
              <a:rPr lang="en-US" sz="2000" baseline="-25000" dirty="0">
                <a:solidFill>
                  <a:srgbClr val="1F497D"/>
                </a:solidFill>
              </a:rPr>
              <a:t>3</a:t>
            </a:r>
            <a:r>
              <a:rPr lang="en-US" sz="2000" dirty="0">
                <a:solidFill>
                  <a:srgbClr val="1F497D"/>
                </a:solidFill>
              </a:rPr>
              <a:t>Sn CCT5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25.4 mm thick laminations, 76.2 mm radial thickness, covering 406 mm magnet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Increased the TF by 30%, from 0.72 to 0.93 T/kA</a:t>
            </a:r>
          </a:p>
        </p:txBody>
      </p:sp>
    </p:spTree>
    <p:extLst>
      <p:ext uri="{BB962C8B-B14F-4D97-AF65-F5344CB8AC3E}">
        <p14:creationId xmlns:p14="http://schemas.microsoft.com/office/powerpoint/2010/main" val="317210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5FBE-F965-2432-E6EF-F7011D8A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213" y="0"/>
            <a:ext cx="6984787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The unplanned Stycast in the aperture </a:t>
            </a:r>
            <a:br>
              <a:rPr lang="en-US" dirty="0"/>
            </a:br>
            <a:r>
              <a:rPr lang="en-US" dirty="0"/>
              <a:t>limited the scope of the first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3DC1-15B5-1BA8-89F8-F7FE913D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77" y="1406130"/>
            <a:ext cx="4019550" cy="2847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Stycast leaked into the aperture and filled ~ 40% of the volume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Not trivial to quickly remove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Impact on magnet/conductor unknown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Live with the Stycast in the first test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Assess the magnet performance without pushing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Install a Hall probe in the aperture to verify the dipole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1DCC-B325-1AD4-4586-D4D5C8DB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60E43B-7F43-FA45-AAB7-E054FD6CC4E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E6D3A2-CA88-E4E2-D453-DCA162AE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16" r="3" b="17204"/>
          <a:stretch>
            <a:fillRect/>
          </a:stretch>
        </p:blipFill>
        <p:spPr>
          <a:xfrm>
            <a:off x="4667250" y="1200151"/>
            <a:ext cx="4019550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7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5B45-0858-D993-A63F-CECBAEE8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The magnet showed a reasonable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9457-9BBC-4BAE-2ED0-474BEF26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CA7E49-FA46-4E5C-B56C-0107321A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3553" y="1348076"/>
            <a:ext cx="6793783" cy="32456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104A4B-4C09-56BD-F1F0-24F1692B5CD1}"/>
              </a:ext>
            </a:extLst>
          </p:cNvPr>
          <p:cNvGrpSpPr/>
          <p:nvPr/>
        </p:nvGrpSpPr>
        <p:grpSpPr>
          <a:xfrm>
            <a:off x="5295901" y="1609840"/>
            <a:ext cx="3671348" cy="2761071"/>
            <a:chOff x="5295901" y="1609840"/>
            <a:chExt cx="3671348" cy="276107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FFE4D1-D367-40C8-A670-A8D067CDA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1329" y="1913613"/>
              <a:ext cx="1645920" cy="10246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B16A0D-1D95-4F1A-B3FF-EFA9859C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329" y="3338364"/>
              <a:ext cx="1645920" cy="10325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883263-E3AF-440E-ABE4-7B9D220C731E}"/>
                </a:ext>
              </a:extLst>
            </p:cNvPr>
            <p:cNvSpPr txBox="1"/>
            <p:nvPr/>
          </p:nvSpPr>
          <p:spPr>
            <a:xfrm>
              <a:off x="7273687" y="1609840"/>
              <a:ext cx="1693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staircase ramping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A81908-5339-4A4B-8870-C200A6965A47}"/>
                </a:ext>
              </a:extLst>
            </p:cNvPr>
            <p:cNvSpPr txBox="1"/>
            <p:nvPr/>
          </p:nvSpPr>
          <p:spPr>
            <a:xfrm>
              <a:off x="7271221" y="3040987"/>
              <a:ext cx="1397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simple ramping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D8EC2E-8761-4F24-867A-69B16A1A0CF3}"/>
                </a:ext>
              </a:extLst>
            </p:cNvPr>
            <p:cNvSpPr/>
            <p:nvPr/>
          </p:nvSpPr>
          <p:spPr>
            <a:xfrm>
              <a:off x="5295901" y="2405743"/>
              <a:ext cx="1134836" cy="21118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A73D5A-615F-4220-A50C-DEF2D1A4EC36}"/>
                </a:ext>
              </a:extLst>
            </p:cNvPr>
            <p:cNvSpPr/>
            <p:nvPr/>
          </p:nvSpPr>
          <p:spPr>
            <a:xfrm>
              <a:off x="6455230" y="2307772"/>
              <a:ext cx="367392" cy="30915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E940808B-667F-421B-A014-A5E5DF929C64}"/>
                </a:ext>
              </a:extLst>
            </p:cNvPr>
            <p:cNvCxnSpPr>
              <a:cxnSpLocks/>
              <a:stCxn id="21" idx="0"/>
              <a:endCxn id="19" idx="1"/>
            </p:cNvCxnSpPr>
            <p:nvPr/>
          </p:nvCxnSpPr>
          <p:spPr>
            <a:xfrm rot="5400000" flipH="1" flipV="1">
              <a:off x="6247496" y="1379552"/>
              <a:ext cx="642014" cy="1410368"/>
            </a:xfrm>
            <a:prstGeom prst="bentConnector2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A58913FA-1279-45FC-B41C-5C462413E60D}"/>
                </a:ext>
              </a:extLst>
            </p:cNvPr>
            <p:cNvCxnSpPr>
              <a:cxnSpLocks/>
              <a:stCxn id="22" idx="3"/>
              <a:endCxn id="20" idx="1"/>
            </p:cNvCxnSpPr>
            <p:nvPr/>
          </p:nvCxnSpPr>
          <p:spPr>
            <a:xfrm>
              <a:off x="6822622" y="2462349"/>
              <a:ext cx="448599" cy="732527"/>
            </a:xfrm>
            <a:prstGeom prst="bentConnector3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911075-1524-F0E0-B2C3-E273E45938AC}"/>
              </a:ext>
            </a:extLst>
          </p:cNvPr>
          <p:cNvSpPr txBox="1"/>
          <p:nvPr/>
        </p:nvSpPr>
        <p:spPr>
          <a:xfrm>
            <a:off x="7711093" y="967447"/>
            <a:ext cx="818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Y. Yan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0A106-4555-60B4-09DC-F48CEA6D8674}"/>
              </a:ext>
            </a:extLst>
          </p:cNvPr>
          <p:cNvSpPr txBox="1"/>
          <p:nvPr/>
        </p:nvSpPr>
        <p:spPr>
          <a:xfrm>
            <a:off x="133080" y="922138"/>
            <a:ext cx="668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F497D"/>
                </a:solidFill>
              </a:rPr>
              <a:t>We stopped at 5.75 kA with Layer 1 voltage peaked at 14 </a:t>
            </a:r>
            <a:r>
              <a:rPr lang="en-US" sz="1800" i="1" dirty="0">
                <a:solidFill>
                  <a:srgbClr val="1F497D"/>
                </a:solidFill>
              </a:rPr>
              <a:t>µ</a:t>
            </a:r>
            <a:r>
              <a:rPr lang="en-US" sz="1800" dirty="0">
                <a:solidFill>
                  <a:srgbClr val="1F497D"/>
                </a:solidFill>
              </a:rPr>
              <a:t>V</a:t>
            </a:r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6CB6A5-B2C8-3669-4636-296D9003822B}"/>
              </a:ext>
            </a:extLst>
          </p:cNvPr>
          <p:cNvCxnSpPr/>
          <p:nvPr/>
        </p:nvCxnSpPr>
        <p:spPr>
          <a:xfrm flipH="1">
            <a:off x="2046514" y="1291470"/>
            <a:ext cx="374469" cy="472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6941F36-8AF9-5765-7DE2-49BD5ACC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55" y="1727536"/>
            <a:ext cx="3576084" cy="228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0C2463-E1B6-A29F-4B8B-83E826DFD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0" y="1734930"/>
            <a:ext cx="3576088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525C54-FB77-F9A3-29D7-10BD5901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Generated a dipole field of 5.2 T, agreeing with the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1A2B-1A12-573A-0335-BFC24E91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ACFB9-F1C4-4F02-2FCC-99EC19A51FA0}"/>
              </a:ext>
            </a:extLst>
          </p:cNvPr>
          <p:cNvSpPr txBox="1"/>
          <p:nvPr/>
        </p:nvSpPr>
        <p:spPr>
          <a:xfrm>
            <a:off x="4701362" y="4087528"/>
            <a:ext cx="4084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Calculation by Y. Yan and L. Brouwer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5089E-DF30-0C4D-416C-23A2A9E6ABB2}"/>
              </a:ext>
            </a:extLst>
          </p:cNvPr>
          <p:cNvGrpSpPr/>
          <p:nvPr/>
        </p:nvGrpSpPr>
        <p:grpSpPr>
          <a:xfrm>
            <a:off x="4701362" y="1911025"/>
            <a:ext cx="3809561" cy="1615368"/>
            <a:chOff x="557265" y="1898911"/>
            <a:chExt cx="3809561" cy="1615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E6DAE6-09A1-047A-86FE-A2B8CE60B09B}"/>
                </a:ext>
              </a:extLst>
            </p:cNvPr>
            <p:cNvSpPr txBox="1"/>
            <p:nvPr/>
          </p:nvSpPr>
          <p:spPr>
            <a:xfrm rot="16200000">
              <a:off x="-51588" y="2536094"/>
              <a:ext cx="158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Dipole field (T)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5B673A-C1EB-8041-C980-6EF1CA8C0872}"/>
                </a:ext>
              </a:extLst>
            </p:cNvPr>
            <p:cNvCxnSpPr/>
            <p:nvPr/>
          </p:nvCxnSpPr>
          <p:spPr>
            <a:xfrm flipV="1">
              <a:off x="2539407" y="2919046"/>
              <a:ext cx="327660" cy="21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9F0ADC3-22DE-DF6F-271E-198A8F5C19F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539407" y="2465070"/>
              <a:ext cx="327660" cy="21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6BACD7-7C83-02AF-D8DD-9B358B86D2BD}"/>
                </a:ext>
              </a:extLst>
            </p:cNvPr>
            <p:cNvSpPr txBox="1"/>
            <p:nvPr/>
          </p:nvSpPr>
          <p:spPr>
            <a:xfrm>
              <a:off x="3685229" y="2496484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5.2 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CAC2681-D646-4549-0A8D-F84258B92A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5859" y="2304908"/>
              <a:ext cx="147198" cy="2540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59E9FE-841C-4255-AA01-6EEBE8AC3E4F}"/>
                </a:ext>
              </a:extLst>
            </p:cNvPr>
            <p:cNvSpPr txBox="1"/>
            <p:nvPr/>
          </p:nvSpPr>
          <p:spPr>
            <a:xfrm>
              <a:off x="1233815" y="1898911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4.2 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2A9BC-7EFD-2FAF-0EDF-142D6B53DB80}"/>
              </a:ext>
            </a:extLst>
          </p:cNvPr>
          <p:cNvGrpSpPr/>
          <p:nvPr/>
        </p:nvGrpSpPr>
        <p:grpSpPr>
          <a:xfrm>
            <a:off x="390848" y="1871031"/>
            <a:ext cx="3805333" cy="1876027"/>
            <a:chOff x="4738863" y="1953824"/>
            <a:chExt cx="3805333" cy="18760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E95A65-8F95-E1B4-0B23-00B35D8C3F27}"/>
                </a:ext>
              </a:extLst>
            </p:cNvPr>
            <p:cNvSpPr txBox="1"/>
            <p:nvPr/>
          </p:nvSpPr>
          <p:spPr>
            <a:xfrm rot="16200000">
              <a:off x="4025687" y="2667000"/>
              <a:ext cx="179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Dipole TF (T/kA)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45DD4A-712E-5F02-B978-80711E28B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876" y="3403076"/>
              <a:ext cx="391472" cy="1148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19D0E2-90EA-CC27-5842-EDFCD29A96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6876" y="2735277"/>
              <a:ext cx="391472" cy="123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0424F2-1E6F-B2A1-6D33-8B08F867BC23}"/>
                </a:ext>
              </a:extLst>
            </p:cNvPr>
            <p:cNvSpPr txBox="1"/>
            <p:nvPr/>
          </p:nvSpPr>
          <p:spPr>
            <a:xfrm>
              <a:off x="7830539" y="3460519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4.2 K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1366C6-E54C-1A13-E955-CB9781A5353E}"/>
              </a:ext>
            </a:extLst>
          </p:cNvPr>
          <p:cNvSpPr txBox="1"/>
          <p:nvPr/>
        </p:nvSpPr>
        <p:spPr>
          <a:xfrm>
            <a:off x="5547291" y="1014983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Iron contributed 1.1 T, </a:t>
            </a:r>
          </a:p>
          <a:p>
            <a:r>
              <a:rPr lang="en-US" sz="2000" dirty="0">
                <a:solidFill>
                  <a:srgbClr val="1F497D"/>
                </a:solidFill>
              </a:rPr>
              <a:t>21% of the total field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5CDB4-712D-DA7B-2952-A875BD39A662}"/>
              </a:ext>
            </a:extLst>
          </p:cNvPr>
          <p:cNvSpPr txBox="1"/>
          <p:nvPr/>
        </p:nvSpPr>
        <p:spPr>
          <a:xfrm>
            <a:off x="245517" y="1092609"/>
            <a:ext cx="326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First 4.2 K test, March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97120C-71AD-F5DF-4973-B2BC3EAB4E71}"/>
              </a:ext>
            </a:extLst>
          </p:cNvPr>
          <p:cNvSpPr txBox="1"/>
          <p:nvPr/>
        </p:nvSpPr>
        <p:spPr>
          <a:xfrm>
            <a:off x="357674" y="4105766"/>
            <a:ext cx="329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Measured using a Hall probe</a:t>
            </a:r>
          </a:p>
        </p:txBody>
      </p:sp>
    </p:spTree>
    <p:extLst>
      <p:ext uri="{BB962C8B-B14F-4D97-AF65-F5344CB8AC3E}">
        <p14:creationId xmlns:p14="http://schemas.microsoft.com/office/powerpoint/2010/main" val="364140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ADA8-B4E5-886E-753E-16A229F9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the Stycast was stressful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6D553B-0AE9-4B3F-683F-2BCF4A532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25" y="1525191"/>
            <a:ext cx="7718500" cy="18711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CE8-711C-D66D-6EDC-B133C24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E5C2E-48F0-6EEA-1799-1B9E48AF6F02}"/>
              </a:ext>
            </a:extLst>
          </p:cNvPr>
          <p:cNvSpPr txBox="1"/>
          <p:nvPr/>
        </p:nvSpPr>
        <p:spPr>
          <a:xfrm>
            <a:off x="447057" y="3729140"/>
            <a:ext cx="7981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Peak strain increased by 200 </a:t>
            </a:r>
            <a:r>
              <a:rPr lang="en-US" i="1" dirty="0">
                <a:solidFill>
                  <a:srgbClr val="1F497D"/>
                </a:solidFill>
              </a:rPr>
              <a:t>µ</a:t>
            </a:r>
            <a:r>
              <a:rPr lang="el-GR" dirty="0">
                <a:solidFill>
                  <a:srgbClr val="1F497D"/>
                </a:solidFill>
              </a:rPr>
              <a:t>ε</a:t>
            </a:r>
            <a:r>
              <a:rPr lang="en-US" dirty="0">
                <a:solidFill>
                  <a:srgbClr val="1F497D"/>
                </a:solidFill>
              </a:rPr>
              <a:t> as we got desperate and cut harder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Would it degrade the conductor and magnet performance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60494-09A1-431C-88AA-0739C7511FEC}"/>
              </a:ext>
            </a:extLst>
          </p:cNvPr>
          <p:cNvSpPr txBox="1"/>
          <p:nvPr/>
        </p:nvSpPr>
        <p:spPr>
          <a:xfrm>
            <a:off x="451625" y="980361"/>
            <a:ext cx="7976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Fiber in Layer 1 picked up the strain as we started – conductor was strained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B2774A-CB83-1E36-79B7-7A874CC24FA1}"/>
              </a:ext>
            </a:extLst>
          </p:cNvPr>
          <p:cNvCxnSpPr/>
          <p:nvPr/>
        </p:nvCxnSpPr>
        <p:spPr>
          <a:xfrm>
            <a:off x="6609806" y="1349693"/>
            <a:ext cx="452845" cy="696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A8966E-CA46-F24F-AC81-C5511F570B8C}"/>
              </a:ext>
            </a:extLst>
          </p:cNvPr>
          <p:cNvSpPr txBox="1"/>
          <p:nvPr/>
        </p:nvSpPr>
        <p:spPr>
          <a:xfrm>
            <a:off x="6844890" y="3096987"/>
            <a:ext cx="13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3/27/2025</a:t>
            </a:r>
          </a:p>
        </p:txBody>
      </p:sp>
    </p:spTree>
    <p:extLst>
      <p:ext uri="{BB962C8B-B14F-4D97-AF65-F5344CB8AC3E}">
        <p14:creationId xmlns:p14="http://schemas.microsoft.com/office/powerpoint/2010/main" val="2720877046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84364</TotalTime>
  <Words>1276</Words>
  <Application>Microsoft Office PowerPoint</Application>
  <PresentationFormat>On-screen Show (16:9)</PresentationFormat>
  <Paragraphs>193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Wingdings</vt:lpstr>
      <vt:lpstr>ATAP No Footer</vt:lpstr>
      <vt:lpstr>1_ATAP No Footer</vt:lpstr>
      <vt:lpstr>PowerPoint Presentation</vt:lpstr>
      <vt:lpstr>Topics for today</vt:lpstr>
      <vt:lpstr>Magnet design was driven by the 30 mm minimum bend radius of the CORC® wire as of 2018</vt:lpstr>
      <vt:lpstr>Coils and shell before assembly, November 2024</vt:lpstr>
      <vt:lpstr>C3 has an iron yoke outside the aluminum shell</vt:lpstr>
      <vt:lpstr>The unplanned Stycast in the aperture  limited the scope of the first test</vt:lpstr>
      <vt:lpstr>The magnet showed a reasonable performance</vt:lpstr>
      <vt:lpstr>Generated a dipole field of 5.2 T, agreeing with the calculation</vt:lpstr>
      <vt:lpstr>Removing the Stycast was stressful</vt:lpstr>
      <vt:lpstr>Questions for the second test</vt:lpstr>
      <vt:lpstr>77 K data showed a Ic degradation after removing the Stycast</vt:lpstr>
      <vt:lpstr>The degradation, however, was less obvious at 4.2 K</vt:lpstr>
      <vt:lpstr>We stopped at 105 µV across Layer 1, reaching 6.75 kA at 4.2 K</vt:lpstr>
      <vt:lpstr>The dipole field reached 5.99 T at 6.75 kA</vt:lpstr>
      <vt:lpstr>Field profile roughly matches that from simulation (w/o magnetization)</vt:lpstr>
      <vt:lpstr>Stronger persistent-current effect at 77 K than at 4.2 K in the normal sextupole, b3</vt:lpstr>
      <vt:lpstr>One of the mysteries in the measured multipoles</vt:lpstr>
      <vt:lpstr>Short-sample dipole field for C3 is at least 8 T at 4.2 K</vt:lpstr>
      <vt:lpstr>Two conclusions</vt:lpstr>
      <vt:lpstr>Next – what can we learn from a third test?</vt:lpstr>
      <vt:lpstr>Next - dig into the fiber data and validate finite-element modeling</vt:lpstr>
      <vt:lpstr>We can learn a lot from C3</vt:lpstr>
      <vt:lpstr>Questions / comments </vt:lpstr>
      <vt:lpstr>Questions / comments 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Xiaorong Wang</cp:lastModifiedBy>
  <cp:revision>5161</cp:revision>
  <dcterms:created xsi:type="dcterms:W3CDTF">2015-07-10T17:44:33Z</dcterms:created>
  <dcterms:modified xsi:type="dcterms:W3CDTF">2025-09-10T21:56:50Z</dcterms:modified>
</cp:coreProperties>
</file>