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19"/>
  </p:notesMasterIdLst>
  <p:sldIdLst>
    <p:sldId id="374" r:id="rId3"/>
    <p:sldId id="379" r:id="rId4"/>
    <p:sldId id="356" r:id="rId5"/>
    <p:sldId id="387" r:id="rId6"/>
    <p:sldId id="386" r:id="rId7"/>
    <p:sldId id="372" r:id="rId8"/>
    <p:sldId id="385" r:id="rId9"/>
    <p:sldId id="388" r:id="rId10"/>
    <p:sldId id="389" r:id="rId11"/>
    <p:sldId id="392" r:id="rId12"/>
    <p:sldId id="391" r:id="rId13"/>
    <p:sldId id="355" r:id="rId14"/>
    <p:sldId id="393" r:id="rId15"/>
    <p:sldId id="394" r:id="rId16"/>
    <p:sldId id="395" r:id="rId17"/>
    <p:sldId id="3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AD1"/>
    <a:srgbClr val="0D0F10"/>
    <a:srgbClr val="000000"/>
    <a:srgbClr val="191C1F"/>
    <a:srgbClr val="00244D"/>
    <a:srgbClr val="002855"/>
    <a:srgbClr val="FED141"/>
    <a:srgbClr val="36573B"/>
    <a:srgbClr val="4C8C2B"/>
    <a:srgbClr val="B94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05000-9E64-441C-82AC-128633C566B8}" v="47" dt="2025-10-22T17:07:40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94658"/>
  </p:normalViewPr>
  <p:slideViewPr>
    <p:cSldViewPr snapToGrid="0">
      <p:cViewPr>
        <p:scale>
          <a:sx n="160" d="100"/>
          <a:sy n="160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 Nikolic" userId="f3caac77-2cee-4ec7-b774-316d190be7cf" providerId="ADAL" clId="{17005000-9E64-441C-82AC-128633C566B8}"/>
    <pc:docChg chg="undo custSel addSld delSld modSld">
      <pc:chgData name="Vlad Nikolic" userId="f3caac77-2cee-4ec7-b774-316d190be7cf" providerId="ADAL" clId="{17005000-9E64-441C-82AC-128633C566B8}" dt="2025-10-22T17:13:40.639" v="982" actId="14100"/>
      <pc:docMkLst>
        <pc:docMk/>
      </pc:docMkLst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1600985395" sldId="326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2312136185" sldId="332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315944133" sldId="346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3905931495" sldId="363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387014465" sldId="370"/>
        </pc:sldMkLst>
      </pc:sldChg>
      <pc:sldChg chg="addSp delSp modSp mod">
        <pc:chgData name="Vlad Nikolic" userId="f3caac77-2cee-4ec7-b774-316d190be7cf" providerId="ADAL" clId="{17005000-9E64-441C-82AC-128633C566B8}" dt="2025-10-22T17:09:27.793" v="977" actId="1076"/>
        <pc:sldMkLst>
          <pc:docMk/>
          <pc:sldMk cId="1013497868" sldId="372"/>
        </pc:sldMkLst>
        <pc:spChg chg="mod">
          <ac:chgData name="Vlad Nikolic" userId="f3caac77-2cee-4ec7-b774-316d190be7cf" providerId="ADAL" clId="{17005000-9E64-441C-82AC-128633C566B8}" dt="2025-10-22T15:52:02.419" v="554"/>
          <ac:spMkLst>
            <pc:docMk/>
            <pc:sldMk cId="1013497868" sldId="372"/>
            <ac:spMk id="2" creationId="{16EB2DB3-F638-11AE-67E9-0F6EACB665A5}"/>
          </ac:spMkLst>
        </pc:spChg>
        <pc:spChg chg="mod">
          <ac:chgData name="Vlad Nikolic" userId="f3caac77-2cee-4ec7-b774-316d190be7cf" providerId="ADAL" clId="{17005000-9E64-441C-82AC-128633C566B8}" dt="2025-10-22T15:52:11.257" v="555" actId="1076"/>
          <ac:spMkLst>
            <pc:docMk/>
            <pc:sldMk cId="1013497868" sldId="372"/>
            <ac:spMk id="15" creationId="{2A74DC12-B27A-FACE-BF57-4A335AB0445C}"/>
          </ac:spMkLst>
        </pc:spChg>
        <pc:picChg chg="mod ord modCrop">
          <ac:chgData name="Vlad Nikolic" userId="f3caac77-2cee-4ec7-b774-316d190be7cf" providerId="ADAL" clId="{17005000-9E64-441C-82AC-128633C566B8}" dt="2025-10-22T15:19:07.453" v="220" actId="1076"/>
          <ac:picMkLst>
            <pc:docMk/>
            <pc:sldMk cId="1013497868" sldId="372"/>
            <ac:picMk id="4" creationId="{BB89D0DC-561F-FCFF-07DD-C4FC7F191F4C}"/>
          </ac:picMkLst>
        </pc:picChg>
        <pc:picChg chg="mod">
          <ac:chgData name="Vlad Nikolic" userId="f3caac77-2cee-4ec7-b774-316d190be7cf" providerId="ADAL" clId="{17005000-9E64-441C-82AC-128633C566B8}" dt="2025-10-22T15:18:54.764" v="217" actId="1076"/>
          <ac:picMkLst>
            <pc:docMk/>
            <pc:sldMk cId="1013497868" sldId="372"/>
            <ac:picMk id="11" creationId="{53DE23B8-11BE-4BEB-AE63-7C7DAC785B62}"/>
          </ac:picMkLst>
        </pc:picChg>
        <pc:picChg chg="add del mod ord">
          <ac:chgData name="Vlad Nikolic" userId="f3caac77-2cee-4ec7-b774-316d190be7cf" providerId="ADAL" clId="{17005000-9E64-441C-82AC-128633C566B8}" dt="2025-10-22T15:18:31.458" v="211" actId="478"/>
          <ac:picMkLst>
            <pc:docMk/>
            <pc:sldMk cId="1013497868" sldId="372"/>
            <ac:picMk id="16" creationId="{556EB4BE-AAAF-9D3A-2F02-D2AC5FA1B665}"/>
          </ac:picMkLst>
        </pc:picChg>
        <pc:picChg chg="add mod ord modCrop">
          <ac:chgData name="Vlad Nikolic" userId="f3caac77-2cee-4ec7-b774-316d190be7cf" providerId="ADAL" clId="{17005000-9E64-441C-82AC-128633C566B8}" dt="2025-10-22T17:09:27.793" v="977" actId="1076"/>
          <ac:picMkLst>
            <pc:docMk/>
            <pc:sldMk cId="1013497868" sldId="372"/>
            <ac:picMk id="17" creationId="{F3D55DAD-4ECD-D3EA-86D6-2DD011781231}"/>
          </ac:picMkLst>
        </pc:picChg>
        <pc:picChg chg="add mod">
          <ac:chgData name="Vlad Nikolic" userId="f3caac77-2cee-4ec7-b774-316d190be7cf" providerId="ADAL" clId="{17005000-9E64-441C-82AC-128633C566B8}" dt="2025-10-22T17:05:51.228" v="969" actId="1076"/>
          <ac:picMkLst>
            <pc:docMk/>
            <pc:sldMk cId="1013497868" sldId="372"/>
            <ac:picMk id="18" creationId="{7BCE3ED7-76A1-B8C9-2A3D-EC9D37D7154C}"/>
          </ac:picMkLst>
        </pc:picChg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2435632321" sldId="375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1695738578" sldId="377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1567131684" sldId="378"/>
        </pc:sldMkLst>
      </pc:sldChg>
      <pc:sldChg chg="modSp mod">
        <pc:chgData name="Vlad Nikolic" userId="f3caac77-2cee-4ec7-b774-316d190be7cf" providerId="ADAL" clId="{17005000-9E64-441C-82AC-128633C566B8}" dt="2025-10-22T16:06:00.928" v="676" actId="20577"/>
        <pc:sldMkLst>
          <pc:docMk/>
          <pc:sldMk cId="2754954512" sldId="379"/>
        </pc:sldMkLst>
        <pc:spChg chg="mod">
          <ac:chgData name="Vlad Nikolic" userId="f3caac77-2cee-4ec7-b774-316d190be7cf" providerId="ADAL" clId="{17005000-9E64-441C-82AC-128633C566B8}" dt="2025-10-22T16:06:00.928" v="676" actId="20577"/>
          <ac:spMkLst>
            <pc:docMk/>
            <pc:sldMk cId="2754954512" sldId="379"/>
            <ac:spMk id="4" creationId="{DE44FC4B-0840-0FC4-D469-2DE0FF5D0213}"/>
          </ac:spMkLst>
        </pc:spChg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3066402774" sldId="382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904895663" sldId="383"/>
        </pc:sldMkLst>
      </pc:sldChg>
      <pc:sldChg chg="del">
        <pc:chgData name="Vlad Nikolic" userId="f3caac77-2cee-4ec7-b774-316d190be7cf" providerId="ADAL" clId="{17005000-9E64-441C-82AC-128633C566B8}" dt="2025-10-22T16:07:23.310" v="684" actId="47"/>
        <pc:sldMkLst>
          <pc:docMk/>
          <pc:sldMk cId="1347410197" sldId="384"/>
        </pc:sldMkLst>
      </pc:sldChg>
      <pc:sldChg chg="addSp delSp modSp mod">
        <pc:chgData name="Vlad Nikolic" userId="f3caac77-2cee-4ec7-b774-316d190be7cf" providerId="ADAL" clId="{17005000-9E64-441C-82AC-128633C566B8}" dt="2025-10-22T16:04:59.962" v="673" actId="1076"/>
        <pc:sldMkLst>
          <pc:docMk/>
          <pc:sldMk cId="1075824338" sldId="385"/>
        </pc:sldMkLst>
        <pc:spChg chg="mod">
          <ac:chgData name="Vlad Nikolic" userId="f3caac77-2cee-4ec7-b774-316d190be7cf" providerId="ADAL" clId="{17005000-9E64-441C-82AC-128633C566B8}" dt="2025-10-22T16:02:48.661" v="656"/>
          <ac:spMkLst>
            <pc:docMk/>
            <pc:sldMk cId="1075824338" sldId="385"/>
            <ac:spMk id="2" creationId="{1056C7A5-A6A0-CA9E-5EEA-96EBBF869BAC}"/>
          </ac:spMkLst>
        </pc:spChg>
        <pc:picChg chg="del mod">
          <ac:chgData name="Vlad Nikolic" userId="f3caac77-2cee-4ec7-b774-316d190be7cf" providerId="ADAL" clId="{17005000-9E64-441C-82AC-128633C566B8}" dt="2025-10-22T16:03:54.703" v="662" actId="478"/>
          <ac:picMkLst>
            <pc:docMk/>
            <pc:sldMk cId="1075824338" sldId="385"/>
            <ac:picMk id="5" creationId="{D0183877-E96C-3100-27A3-98762ABF8A89}"/>
          </ac:picMkLst>
        </pc:picChg>
        <pc:picChg chg="mod">
          <ac:chgData name="Vlad Nikolic" userId="f3caac77-2cee-4ec7-b774-316d190be7cf" providerId="ADAL" clId="{17005000-9E64-441C-82AC-128633C566B8}" dt="2025-10-22T16:04:56.307" v="672" actId="1076"/>
          <ac:picMkLst>
            <pc:docMk/>
            <pc:sldMk cId="1075824338" sldId="385"/>
            <ac:picMk id="11" creationId="{128B13AE-184D-7A78-6011-33934F9A70C3}"/>
          </ac:picMkLst>
        </pc:picChg>
        <pc:picChg chg="add mod">
          <ac:chgData name="Vlad Nikolic" userId="f3caac77-2cee-4ec7-b774-316d190be7cf" providerId="ADAL" clId="{17005000-9E64-441C-82AC-128633C566B8}" dt="2025-10-22T16:04:52.458" v="670" actId="1076"/>
          <ac:picMkLst>
            <pc:docMk/>
            <pc:sldMk cId="1075824338" sldId="385"/>
            <ac:picMk id="13" creationId="{C9C792E1-8F21-AD83-0148-A352A7A65E17}"/>
          </ac:picMkLst>
        </pc:picChg>
        <pc:picChg chg="add mod">
          <ac:chgData name="Vlad Nikolic" userId="f3caac77-2cee-4ec7-b774-316d190be7cf" providerId="ADAL" clId="{17005000-9E64-441C-82AC-128633C566B8}" dt="2025-10-22T16:04:59.962" v="673" actId="1076"/>
          <ac:picMkLst>
            <pc:docMk/>
            <pc:sldMk cId="1075824338" sldId="385"/>
            <ac:picMk id="15" creationId="{EFBABB96-1477-90A8-9DF2-1A26531F22F8}"/>
          </ac:picMkLst>
        </pc:picChg>
      </pc:sldChg>
      <pc:sldChg chg="modSp add mod">
        <pc:chgData name="Vlad Nikolic" userId="f3caac77-2cee-4ec7-b774-316d190be7cf" providerId="ADAL" clId="{17005000-9E64-441C-82AC-128633C566B8}" dt="2025-10-22T16:06:25.505" v="680" actId="6549"/>
        <pc:sldMkLst>
          <pc:docMk/>
          <pc:sldMk cId="4128696276" sldId="388"/>
        </pc:sldMkLst>
        <pc:spChg chg="mod">
          <ac:chgData name="Vlad Nikolic" userId="f3caac77-2cee-4ec7-b774-316d190be7cf" providerId="ADAL" clId="{17005000-9E64-441C-82AC-128633C566B8}" dt="2025-10-22T16:06:25.505" v="680" actId="6549"/>
          <ac:spMkLst>
            <pc:docMk/>
            <pc:sldMk cId="4128696276" sldId="388"/>
            <ac:spMk id="2" creationId="{3AA24648-E8AA-D500-C12E-4B77AD9E108D}"/>
          </ac:spMkLst>
        </pc:spChg>
        <pc:spChg chg="mod">
          <ac:chgData name="Vlad Nikolic" userId="f3caac77-2cee-4ec7-b774-316d190be7cf" providerId="ADAL" clId="{17005000-9E64-441C-82AC-128633C566B8}" dt="2025-10-22T16:05:44.170" v="675" actId="20577"/>
          <ac:spMkLst>
            <pc:docMk/>
            <pc:sldMk cId="4128696276" sldId="388"/>
            <ac:spMk id="3" creationId="{A509691C-450E-5A6D-E944-9FFEE7463FCB}"/>
          </ac:spMkLst>
        </pc:spChg>
      </pc:sldChg>
      <pc:sldChg chg="addSp delSp modSp add mod">
        <pc:chgData name="Vlad Nikolic" userId="f3caac77-2cee-4ec7-b774-316d190be7cf" providerId="ADAL" clId="{17005000-9E64-441C-82AC-128633C566B8}" dt="2025-10-22T16:42:49.074" v="767" actId="1076"/>
        <pc:sldMkLst>
          <pc:docMk/>
          <pc:sldMk cId="2590904900" sldId="389"/>
        </pc:sldMkLst>
        <pc:spChg chg="del">
          <ac:chgData name="Vlad Nikolic" userId="f3caac77-2cee-4ec7-b774-316d190be7cf" providerId="ADAL" clId="{17005000-9E64-441C-82AC-128633C566B8}" dt="2025-10-22T16:36:45.388" v="703" actId="478"/>
          <ac:spMkLst>
            <pc:docMk/>
            <pc:sldMk cId="2590904900" sldId="389"/>
            <ac:spMk id="2" creationId="{C65B7936-6C49-BAE5-2222-BA607A52F47D}"/>
          </ac:spMkLst>
        </pc:spChg>
        <pc:spChg chg="mod">
          <ac:chgData name="Vlad Nikolic" userId="f3caac77-2cee-4ec7-b774-316d190be7cf" providerId="ADAL" clId="{17005000-9E64-441C-82AC-128633C566B8}" dt="2025-10-22T16:19:37.646" v="695" actId="20577"/>
          <ac:spMkLst>
            <pc:docMk/>
            <pc:sldMk cId="2590904900" sldId="389"/>
            <ac:spMk id="3" creationId="{33755AC0-C9D8-2BCC-CBFD-7FDA63FAABF9}"/>
          </ac:spMkLst>
        </pc:spChg>
        <pc:spChg chg="add del mod">
          <ac:chgData name="Vlad Nikolic" userId="f3caac77-2cee-4ec7-b774-316d190be7cf" providerId="ADAL" clId="{17005000-9E64-441C-82AC-128633C566B8}" dt="2025-10-22T16:36:40.116" v="701" actId="478"/>
          <ac:spMkLst>
            <pc:docMk/>
            <pc:sldMk cId="2590904900" sldId="389"/>
            <ac:spMk id="6" creationId="{FE03813E-BA38-4DDB-DF5A-B944198BAB06}"/>
          </ac:spMkLst>
        </pc:spChg>
        <pc:spChg chg="add del mod">
          <ac:chgData name="Vlad Nikolic" userId="f3caac77-2cee-4ec7-b774-316d190be7cf" providerId="ADAL" clId="{17005000-9E64-441C-82AC-128633C566B8}" dt="2025-10-22T16:36:48.692" v="704" actId="478"/>
          <ac:spMkLst>
            <pc:docMk/>
            <pc:sldMk cId="2590904900" sldId="389"/>
            <ac:spMk id="9" creationId="{00B47A30-56F8-C00F-6C68-4608B13C23D9}"/>
          </ac:spMkLst>
        </pc:spChg>
        <pc:spChg chg="del">
          <ac:chgData name="Vlad Nikolic" userId="f3caac77-2cee-4ec7-b774-316d190be7cf" providerId="ADAL" clId="{17005000-9E64-441C-82AC-128633C566B8}" dt="2025-10-22T16:36:35.586" v="700" actId="478"/>
          <ac:spMkLst>
            <pc:docMk/>
            <pc:sldMk cId="2590904900" sldId="389"/>
            <ac:spMk id="12" creationId="{95520D9F-E88E-F490-B16B-CAACC40748E6}"/>
          </ac:spMkLst>
        </pc:spChg>
        <pc:spChg chg="add mod">
          <ac:chgData name="Vlad Nikolic" userId="f3caac77-2cee-4ec7-b774-316d190be7cf" providerId="ADAL" clId="{17005000-9E64-441C-82AC-128633C566B8}" dt="2025-10-22T16:40:28.481" v="739" actId="14100"/>
          <ac:spMkLst>
            <pc:docMk/>
            <pc:sldMk cId="2590904900" sldId="389"/>
            <ac:spMk id="14" creationId="{E1B126B4-AF56-F055-4B5C-06CE9E3E4729}"/>
          </ac:spMkLst>
        </pc:spChg>
        <pc:spChg chg="mod">
          <ac:chgData name="Vlad Nikolic" userId="f3caac77-2cee-4ec7-b774-316d190be7cf" providerId="ADAL" clId="{17005000-9E64-441C-82AC-128633C566B8}" dt="2025-10-22T16:40:02.058" v="731" actId="1076"/>
          <ac:spMkLst>
            <pc:docMk/>
            <pc:sldMk cId="2590904900" sldId="389"/>
            <ac:spMk id="15" creationId="{3B30F585-30BA-97C7-75A4-645D31AA764C}"/>
          </ac:spMkLst>
        </pc:spChg>
        <pc:spChg chg="add del">
          <ac:chgData name="Vlad Nikolic" userId="f3caac77-2cee-4ec7-b774-316d190be7cf" providerId="ADAL" clId="{17005000-9E64-441C-82AC-128633C566B8}" dt="2025-10-22T16:40:52.902" v="741" actId="22"/>
          <ac:spMkLst>
            <pc:docMk/>
            <pc:sldMk cId="2590904900" sldId="389"/>
            <ac:spMk id="18" creationId="{6CF29262-3D15-BB26-51E0-5D88645A49C5}"/>
          </ac:spMkLst>
        </pc:spChg>
        <pc:spChg chg="add mod">
          <ac:chgData name="Vlad Nikolic" userId="f3caac77-2cee-4ec7-b774-316d190be7cf" providerId="ADAL" clId="{17005000-9E64-441C-82AC-128633C566B8}" dt="2025-10-22T16:41:20.434" v="749" actId="1076"/>
          <ac:spMkLst>
            <pc:docMk/>
            <pc:sldMk cId="2590904900" sldId="389"/>
            <ac:spMk id="19" creationId="{DBB69875-1FD2-D98C-A8DF-BEFDBD89C2E4}"/>
          </ac:spMkLst>
        </pc:spChg>
        <pc:spChg chg="add mod">
          <ac:chgData name="Vlad Nikolic" userId="f3caac77-2cee-4ec7-b774-316d190be7cf" providerId="ADAL" clId="{17005000-9E64-441C-82AC-128633C566B8}" dt="2025-10-22T16:42:49.074" v="767" actId="1076"/>
          <ac:spMkLst>
            <pc:docMk/>
            <pc:sldMk cId="2590904900" sldId="389"/>
            <ac:spMk id="21" creationId="{3F2C9BD6-A030-15EA-4007-DE4E88C5E8C9}"/>
          </ac:spMkLst>
        </pc:spChg>
        <pc:picChg chg="del">
          <ac:chgData name="Vlad Nikolic" userId="f3caac77-2cee-4ec7-b774-316d190be7cf" providerId="ADAL" clId="{17005000-9E64-441C-82AC-128633C566B8}" dt="2025-10-22T16:36:50.451" v="705" actId="478"/>
          <ac:picMkLst>
            <pc:docMk/>
            <pc:sldMk cId="2590904900" sldId="389"/>
            <ac:picMk id="4" creationId="{8453994F-E64B-E0AD-F210-FD139B3CE360}"/>
          </ac:picMkLst>
        </pc:picChg>
        <pc:picChg chg="add mod">
          <ac:chgData name="Vlad Nikolic" userId="f3caac77-2cee-4ec7-b774-316d190be7cf" providerId="ADAL" clId="{17005000-9E64-441C-82AC-128633C566B8}" dt="2025-10-22T16:38:55.902" v="724" actId="1076"/>
          <ac:picMkLst>
            <pc:docMk/>
            <pc:sldMk cId="2590904900" sldId="389"/>
            <ac:picMk id="10" creationId="{DADF7341-5867-25A5-4AC4-21A5148652D8}"/>
          </ac:picMkLst>
        </pc:picChg>
        <pc:picChg chg="del">
          <ac:chgData name="Vlad Nikolic" userId="f3caac77-2cee-4ec7-b774-316d190be7cf" providerId="ADAL" clId="{17005000-9E64-441C-82AC-128633C566B8}" dt="2025-10-22T16:36:51.723" v="707" actId="478"/>
          <ac:picMkLst>
            <pc:docMk/>
            <pc:sldMk cId="2590904900" sldId="389"/>
            <ac:picMk id="11" creationId="{BB148606-A310-81C0-E0E2-007E67D5DD75}"/>
          </ac:picMkLst>
        </pc:picChg>
        <pc:picChg chg="del">
          <ac:chgData name="Vlad Nikolic" userId="f3caac77-2cee-4ec7-b774-316d190be7cf" providerId="ADAL" clId="{17005000-9E64-441C-82AC-128633C566B8}" dt="2025-10-22T16:36:51.130" v="706" actId="478"/>
          <ac:picMkLst>
            <pc:docMk/>
            <pc:sldMk cId="2590904900" sldId="389"/>
            <ac:picMk id="17" creationId="{EC5B4FAD-F66A-E9F0-5926-07FDA85FF999}"/>
          </ac:picMkLst>
        </pc:picChg>
        <pc:picChg chg="add mod">
          <ac:chgData name="Vlad Nikolic" userId="f3caac77-2cee-4ec7-b774-316d190be7cf" providerId="ADAL" clId="{17005000-9E64-441C-82AC-128633C566B8}" dt="2025-10-22T16:41:53.887" v="758" actId="1076"/>
          <ac:picMkLst>
            <pc:docMk/>
            <pc:sldMk cId="2590904900" sldId="389"/>
            <ac:picMk id="20" creationId="{1D9C1ABA-2AAF-47CA-BFB0-131FB23CB662}"/>
          </ac:picMkLst>
        </pc:picChg>
      </pc:sldChg>
      <pc:sldChg chg="addSp delSp modSp add del mod">
        <pc:chgData name="Vlad Nikolic" userId="f3caac77-2cee-4ec7-b774-316d190be7cf" providerId="ADAL" clId="{17005000-9E64-441C-82AC-128633C566B8}" dt="2025-10-22T16:43:24.877" v="770" actId="2696"/>
        <pc:sldMkLst>
          <pc:docMk/>
          <pc:sldMk cId="1515738499" sldId="390"/>
        </pc:sldMkLst>
        <pc:spChg chg="del">
          <ac:chgData name="Vlad Nikolic" userId="f3caac77-2cee-4ec7-b774-316d190be7cf" providerId="ADAL" clId="{17005000-9E64-441C-82AC-128633C566B8}" dt="2025-10-22T16:43:20.264" v="769" actId="478"/>
          <ac:spMkLst>
            <pc:docMk/>
            <pc:sldMk cId="1515738499" sldId="390"/>
            <ac:spMk id="2" creationId="{DB7EA312-6A0A-3AD4-4F70-1911736E8E90}"/>
          </ac:spMkLst>
        </pc:spChg>
        <pc:spChg chg="mod">
          <ac:chgData name="Vlad Nikolic" userId="f3caac77-2cee-4ec7-b774-316d190be7cf" providerId="ADAL" clId="{17005000-9E64-441C-82AC-128633C566B8}" dt="2025-10-22T16:27:45.270" v="696"/>
          <ac:spMkLst>
            <pc:docMk/>
            <pc:sldMk cId="1515738499" sldId="390"/>
            <ac:spMk id="3" creationId="{FC0D2F4A-2F01-EA08-638B-6FE424E8D2D2}"/>
          </ac:spMkLst>
        </pc:spChg>
        <pc:spChg chg="add mod">
          <ac:chgData name="Vlad Nikolic" userId="f3caac77-2cee-4ec7-b774-316d190be7cf" providerId="ADAL" clId="{17005000-9E64-441C-82AC-128633C566B8}" dt="2025-10-22T16:43:20.264" v="769" actId="478"/>
          <ac:spMkLst>
            <pc:docMk/>
            <pc:sldMk cId="1515738499" sldId="390"/>
            <ac:spMk id="5" creationId="{EE804963-AFC7-89DC-7208-4A3078163367}"/>
          </ac:spMkLst>
        </pc:spChg>
        <pc:picChg chg="mod">
          <ac:chgData name="Vlad Nikolic" userId="f3caac77-2cee-4ec7-b774-316d190be7cf" providerId="ADAL" clId="{17005000-9E64-441C-82AC-128633C566B8}" dt="2025-10-22T16:30:47.816" v="699" actId="14100"/>
          <ac:picMkLst>
            <pc:docMk/>
            <pc:sldMk cId="1515738499" sldId="390"/>
            <ac:picMk id="11" creationId="{BF13993E-74F3-224F-068D-5A00176D3BA4}"/>
          </ac:picMkLst>
        </pc:picChg>
        <pc:picChg chg="del">
          <ac:chgData name="Vlad Nikolic" userId="f3caac77-2cee-4ec7-b774-316d190be7cf" providerId="ADAL" clId="{17005000-9E64-441C-82AC-128633C566B8}" dt="2025-10-22T16:43:18.590" v="768" actId="478"/>
          <ac:picMkLst>
            <pc:docMk/>
            <pc:sldMk cId="1515738499" sldId="390"/>
            <ac:picMk id="15" creationId="{4A57019D-E773-4DBD-6EB5-CB435B01AE62}"/>
          </ac:picMkLst>
        </pc:picChg>
      </pc:sldChg>
      <pc:sldChg chg="modSp add mod">
        <pc:chgData name="Vlad Nikolic" userId="f3caac77-2cee-4ec7-b774-316d190be7cf" providerId="ADAL" clId="{17005000-9E64-441C-82AC-128633C566B8}" dt="2025-10-22T16:07:13.618" v="683"/>
        <pc:sldMkLst>
          <pc:docMk/>
          <pc:sldMk cId="2568687866" sldId="391"/>
        </pc:sldMkLst>
        <pc:spChg chg="mod">
          <ac:chgData name="Vlad Nikolic" userId="f3caac77-2cee-4ec7-b774-316d190be7cf" providerId="ADAL" clId="{17005000-9E64-441C-82AC-128633C566B8}" dt="2025-10-22T16:07:13.618" v="683"/>
          <ac:spMkLst>
            <pc:docMk/>
            <pc:sldMk cId="2568687866" sldId="391"/>
            <ac:spMk id="2" creationId="{34959E30-5FBD-7A9C-A369-E1C0A097C5ED}"/>
          </ac:spMkLst>
        </pc:spChg>
        <pc:spChg chg="mod">
          <ac:chgData name="Vlad Nikolic" userId="f3caac77-2cee-4ec7-b774-316d190be7cf" providerId="ADAL" clId="{17005000-9E64-441C-82AC-128633C566B8}" dt="2025-10-22T16:07:11.368" v="682" actId="20577"/>
          <ac:spMkLst>
            <pc:docMk/>
            <pc:sldMk cId="2568687866" sldId="391"/>
            <ac:spMk id="3" creationId="{69B40289-AC06-81F6-44FE-A427DFAF9B41}"/>
          </ac:spMkLst>
        </pc:spChg>
      </pc:sldChg>
      <pc:sldChg chg="addSp delSp modSp add mod">
        <pc:chgData name="Vlad Nikolic" userId="f3caac77-2cee-4ec7-b774-316d190be7cf" providerId="ADAL" clId="{17005000-9E64-441C-82AC-128633C566B8}" dt="2025-10-22T17:13:40.639" v="982" actId="14100"/>
        <pc:sldMkLst>
          <pc:docMk/>
          <pc:sldMk cId="1728223925" sldId="392"/>
        </pc:sldMkLst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5" creationId="{75F4946A-9C00-3662-E6EC-B390C13B7778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6" creationId="{272B4096-76D1-366F-DCE8-4F086235F78C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7" creationId="{1CDE04BE-CF7B-8822-AE9C-7E8B91FFCDA4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9" creationId="{D436D310-750E-F21E-2D91-C152B6C00DDE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11" creationId="{1BF9A959-0C29-2E74-B642-449F2246D846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12" creationId="{60404C4C-5459-57C2-C28A-BBB49D308961}"/>
          </ac:spMkLst>
        </pc:spChg>
        <pc:spChg chg="mod">
          <ac:chgData name="Vlad Nikolic" userId="f3caac77-2cee-4ec7-b774-316d190be7cf" providerId="ADAL" clId="{17005000-9E64-441C-82AC-128633C566B8}" dt="2025-10-22T16:44:59.918" v="785"/>
          <ac:spMkLst>
            <pc:docMk/>
            <pc:sldMk cId="1728223925" sldId="392"/>
            <ac:spMk id="14" creationId="{92D7B9CD-9924-B86F-2039-1C0DA864F858}"/>
          </ac:spMkLst>
        </pc:spChg>
        <pc:spChg chg="mod">
          <ac:chgData name="Vlad Nikolic" userId="f3caac77-2cee-4ec7-b774-316d190be7cf" providerId="ADAL" clId="{17005000-9E64-441C-82AC-128633C566B8}" dt="2025-10-22T17:13:25.061" v="981" actId="14100"/>
          <ac:spMkLst>
            <pc:docMk/>
            <pc:sldMk cId="1728223925" sldId="392"/>
            <ac:spMk id="15" creationId="{9FEA58B7-B9C0-BDC6-7962-26B119567BBE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16" creationId="{017F15D5-FDFD-B073-CFEF-76ED91DD604D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17" creationId="{C0FCDC52-059D-66AC-42E7-2C08DE368AE1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18" creationId="{346C025A-6F37-306E-2531-4E6E4FE55E58}"/>
          </ac:spMkLst>
        </pc:spChg>
        <pc:spChg chg="del">
          <ac:chgData name="Vlad Nikolic" userId="f3caac77-2cee-4ec7-b774-316d190be7cf" providerId="ADAL" clId="{17005000-9E64-441C-82AC-128633C566B8}" dt="2025-10-22T16:45:34.840" v="791" actId="478"/>
          <ac:spMkLst>
            <pc:docMk/>
            <pc:sldMk cId="1728223925" sldId="392"/>
            <ac:spMk id="19" creationId="{E9A5A84A-185B-4974-7BC7-60BF2451D637}"/>
          </ac:spMkLst>
        </pc:spChg>
        <pc:spChg chg="del">
          <ac:chgData name="Vlad Nikolic" userId="f3caac77-2cee-4ec7-b774-316d190be7cf" providerId="ADAL" clId="{17005000-9E64-441C-82AC-128633C566B8}" dt="2025-10-22T16:44:12.887" v="781" actId="478"/>
          <ac:spMkLst>
            <pc:docMk/>
            <pc:sldMk cId="1728223925" sldId="392"/>
            <ac:spMk id="21" creationId="{C14AAC97-5790-8360-CD48-E2F7A454BDC2}"/>
          </ac:spMkLst>
        </pc:spChg>
        <pc:spChg chg="mod">
          <ac:chgData name="Vlad Nikolic" userId="f3caac77-2cee-4ec7-b774-316d190be7cf" providerId="ADAL" clId="{17005000-9E64-441C-82AC-128633C566B8}" dt="2025-10-22T16:45:12.885" v="786"/>
          <ac:spMkLst>
            <pc:docMk/>
            <pc:sldMk cId="1728223925" sldId="392"/>
            <ac:spMk id="22" creationId="{E024B9FA-5C6D-9E77-35B8-0F91F39B2E1C}"/>
          </ac:spMkLst>
        </pc:spChg>
        <pc:spChg chg="add mod">
          <ac:chgData name="Vlad Nikolic" userId="f3caac77-2cee-4ec7-b774-316d190be7cf" providerId="ADAL" clId="{17005000-9E64-441C-82AC-128633C566B8}" dt="2025-10-22T16:49:01.639" v="854" actId="1076"/>
          <ac:spMkLst>
            <pc:docMk/>
            <pc:sldMk cId="1728223925" sldId="392"/>
            <ac:spMk id="27" creationId="{90800E72-734D-FEE7-DD45-C88493A283BE}"/>
          </ac:spMkLst>
        </pc:spChg>
        <pc:spChg chg="add mod">
          <ac:chgData name="Vlad Nikolic" userId="f3caac77-2cee-4ec7-b774-316d190be7cf" providerId="ADAL" clId="{17005000-9E64-441C-82AC-128633C566B8}" dt="2025-10-22T16:49:18.498" v="860" actId="1076"/>
          <ac:spMkLst>
            <pc:docMk/>
            <pc:sldMk cId="1728223925" sldId="392"/>
            <ac:spMk id="30" creationId="{875BA575-E41B-3F8B-2F47-341E3FAA99EB}"/>
          </ac:spMkLst>
        </pc:spChg>
        <pc:spChg chg="add mod">
          <ac:chgData name="Vlad Nikolic" userId="f3caac77-2cee-4ec7-b774-316d190be7cf" providerId="ADAL" clId="{17005000-9E64-441C-82AC-128633C566B8}" dt="2025-10-22T16:49:30.528" v="864" actId="1076"/>
          <ac:spMkLst>
            <pc:docMk/>
            <pc:sldMk cId="1728223925" sldId="392"/>
            <ac:spMk id="31" creationId="{6394091F-89ED-E2AA-61B0-95F4706AD973}"/>
          </ac:spMkLst>
        </pc:spChg>
        <pc:grpChg chg="del mod">
          <ac:chgData name="Vlad Nikolic" userId="f3caac77-2cee-4ec7-b774-316d190be7cf" providerId="ADAL" clId="{17005000-9E64-441C-82AC-128633C566B8}" dt="2025-10-22T16:45:21.811" v="789" actId="478"/>
          <ac:grpSpMkLst>
            <pc:docMk/>
            <pc:sldMk cId="1728223925" sldId="392"/>
            <ac:grpSpMk id="2" creationId="{3D7FBAF2-9DDA-ACA9-AEF3-24E15093DD4D}"/>
          </ac:grpSpMkLst>
        </pc:grpChg>
        <pc:picChg chg="del">
          <ac:chgData name="Vlad Nikolic" userId="f3caac77-2cee-4ec7-b774-316d190be7cf" providerId="ADAL" clId="{17005000-9E64-441C-82AC-128633C566B8}" dt="2025-10-22T16:43:57.574" v="777" actId="478"/>
          <ac:picMkLst>
            <pc:docMk/>
            <pc:sldMk cId="1728223925" sldId="392"/>
            <ac:picMk id="10" creationId="{36E413FD-19F5-59B4-2951-4233DE281322}"/>
          </ac:picMkLst>
        </pc:picChg>
        <pc:picChg chg="del">
          <ac:chgData name="Vlad Nikolic" userId="f3caac77-2cee-4ec7-b774-316d190be7cf" providerId="ADAL" clId="{17005000-9E64-441C-82AC-128633C566B8}" dt="2025-10-22T16:44:11.480" v="780" actId="478"/>
          <ac:picMkLst>
            <pc:docMk/>
            <pc:sldMk cId="1728223925" sldId="392"/>
            <ac:picMk id="20" creationId="{E73B9E8A-BFA7-DABD-11B3-FB8EA4C29439}"/>
          </ac:picMkLst>
        </pc:picChg>
        <pc:picChg chg="add mod">
          <ac:chgData name="Vlad Nikolic" userId="f3caac77-2cee-4ec7-b774-316d190be7cf" providerId="ADAL" clId="{17005000-9E64-441C-82AC-128633C566B8}" dt="2025-10-22T17:13:40.639" v="982" actId="14100"/>
          <ac:picMkLst>
            <pc:docMk/>
            <pc:sldMk cId="1728223925" sldId="392"/>
            <ac:picMk id="23" creationId="{9F144443-23B4-2F9E-E5E4-66FBD815409B}"/>
          </ac:picMkLst>
        </pc:picChg>
        <pc:picChg chg="add mod">
          <ac:chgData name="Vlad Nikolic" userId="f3caac77-2cee-4ec7-b774-316d190be7cf" providerId="ADAL" clId="{17005000-9E64-441C-82AC-128633C566B8}" dt="2025-10-22T16:49:06.043" v="856" actId="1076"/>
          <ac:picMkLst>
            <pc:docMk/>
            <pc:sldMk cId="1728223925" sldId="392"/>
            <ac:picMk id="24" creationId="{12D2E28E-E3B8-84FE-EDB9-C1090BC5F000}"/>
          </ac:picMkLst>
        </pc:picChg>
        <pc:picChg chg="add mod">
          <ac:chgData name="Vlad Nikolic" userId="f3caac77-2cee-4ec7-b774-316d190be7cf" providerId="ADAL" clId="{17005000-9E64-441C-82AC-128633C566B8}" dt="2025-10-22T16:46:36.371" v="816" actId="1076"/>
          <ac:picMkLst>
            <pc:docMk/>
            <pc:sldMk cId="1728223925" sldId="392"/>
            <ac:picMk id="25" creationId="{B7729919-2C47-09EA-5241-324EF7D285A7}"/>
          </ac:picMkLst>
        </pc:picChg>
        <pc:picChg chg="add mod">
          <ac:chgData name="Vlad Nikolic" userId="f3caac77-2cee-4ec7-b774-316d190be7cf" providerId="ADAL" clId="{17005000-9E64-441C-82AC-128633C566B8}" dt="2025-10-22T16:48:37.794" v="846" actId="1076"/>
          <ac:picMkLst>
            <pc:docMk/>
            <pc:sldMk cId="1728223925" sldId="392"/>
            <ac:picMk id="26" creationId="{5F2B62FB-E22F-7CFC-C144-4FA11F619B04}"/>
          </ac:picMkLst>
        </pc:picChg>
        <pc:picChg chg="add mod">
          <ac:chgData name="Vlad Nikolic" userId="f3caac77-2cee-4ec7-b774-316d190be7cf" providerId="ADAL" clId="{17005000-9E64-441C-82AC-128633C566B8}" dt="2025-10-22T16:48:31.011" v="845" actId="1076"/>
          <ac:picMkLst>
            <pc:docMk/>
            <pc:sldMk cId="1728223925" sldId="392"/>
            <ac:picMk id="28" creationId="{D371A987-66A9-6618-B2E6-5BF6E6C8056A}"/>
          </ac:picMkLst>
        </pc:picChg>
        <pc:picChg chg="add mod">
          <ac:chgData name="Vlad Nikolic" userId="f3caac77-2cee-4ec7-b774-316d190be7cf" providerId="ADAL" clId="{17005000-9E64-441C-82AC-128633C566B8}" dt="2025-10-22T16:48:29.455" v="843" actId="1076"/>
          <ac:picMkLst>
            <pc:docMk/>
            <pc:sldMk cId="1728223925" sldId="392"/>
            <ac:picMk id="29" creationId="{9200B9FD-1F46-2655-F4DD-CEF073AFD6FF}"/>
          </ac:picMkLst>
        </pc:picChg>
      </pc:sldChg>
      <pc:sldChg chg="modSp mod">
        <pc:chgData name="Vlad Nikolic" userId="f3caac77-2cee-4ec7-b774-316d190be7cf" providerId="ADAL" clId="{17005000-9E64-441C-82AC-128633C566B8}" dt="2025-10-22T16:56:13.423" v="945" actId="20577"/>
        <pc:sldMkLst>
          <pc:docMk/>
          <pc:sldMk cId="1222858229" sldId="393"/>
        </pc:sldMkLst>
        <pc:spChg chg="mod">
          <ac:chgData name="Vlad Nikolic" userId="f3caac77-2cee-4ec7-b774-316d190be7cf" providerId="ADAL" clId="{17005000-9E64-441C-82AC-128633C566B8}" dt="2025-10-22T16:56:13.423" v="945" actId="20577"/>
          <ac:spMkLst>
            <pc:docMk/>
            <pc:sldMk cId="1222858229" sldId="393"/>
            <ac:spMk id="2" creationId="{AEFF9215-FE90-77BF-EEEC-4A83C5904A0C}"/>
          </ac:spMkLst>
        </pc:spChg>
        <pc:spChg chg="mod">
          <ac:chgData name="Vlad Nikolic" userId="f3caac77-2cee-4ec7-b774-316d190be7cf" providerId="ADAL" clId="{17005000-9E64-441C-82AC-128633C566B8}" dt="2025-10-22T16:56:06.052" v="932" actId="20577"/>
          <ac:spMkLst>
            <pc:docMk/>
            <pc:sldMk cId="1222858229" sldId="393"/>
            <ac:spMk id="3" creationId="{624ED3A8-0D03-D571-D0CC-24AD660A1CB1}"/>
          </ac:spMkLst>
        </pc:spChg>
      </pc:sldChg>
      <pc:sldChg chg="addSp delSp modSp mod">
        <pc:chgData name="Vlad Nikolic" userId="f3caac77-2cee-4ec7-b774-316d190be7cf" providerId="ADAL" clId="{17005000-9E64-441C-82AC-128633C566B8}" dt="2025-10-22T16:56:59.122" v="957" actId="1076"/>
        <pc:sldMkLst>
          <pc:docMk/>
          <pc:sldMk cId="3076371697" sldId="394"/>
        </pc:sldMkLst>
        <pc:spChg chg="mod">
          <ac:chgData name="Vlad Nikolic" userId="f3caac77-2cee-4ec7-b774-316d190be7cf" providerId="ADAL" clId="{17005000-9E64-441C-82AC-128633C566B8}" dt="2025-10-22T16:56:36.495" v="951" actId="20577"/>
          <ac:spMkLst>
            <pc:docMk/>
            <pc:sldMk cId="3076371697" sldId="394"/>
            <ac:spMk id="3" creationId="{7DE672FD-15DB-A836-A093-D1DF7BCB02CA}"/>
          </ac:spMkLst>
        </pc:spChg>
        <pc:spChg chg="del">
          <ac:chgData name="Vlad Nikolic" userId="f3caac77-2cee-4ec7-b774-316d190be7cf" providerId="ADAL" clId="{17005000-9E64-441C-82AC-128633C566B8}" dt="2025-10-22T16:56:43.080" v="953" actId="478"/>
          <ac:spMkLst>
            <pc:docMk/>
            <pc:sldMk cId="3076371697" sldId="394"/>
            <ac:spMk id="14" creationId="{4FA33A15-76A6-0211-5922-E69B4A5D4843}"/>
          </ac:spMkLst>
        </pc:spChg>
        <pc:spChg chg="del">
          <ac:chgData name="Vlad Nikolic" userId="f3caac77-2cee-4ec7-b774-316d190be7cf" providerId="ADAL" clId="{17005000-9E64-441C-82AC-128633C566B8}" dt="2025-10-22T16:56:41.001" v="952" actId="478"/>
          <ac:spMkLst>
            <pc:docMk/>
            <pc:sldMk cId="3076371697" sldId="394"/>
            <ac:spMk id="15" creationId="{00E335E6-CEBA-BA3F-7B0B-80E56C590761}"/>
          </ac:spMkLst>
        </pc:spChg>
        <pc:spChg chg="del">
          <ac:chgData name="Vlad Nikolic" userId="f3caac77-2cee-4ec7-b774-316d190be7cf" providerId="ADAL" clId="{17005000-9E64-441C-82AC-128633C566B8}" dt="2025-10-22T16:56:45.814" v="954" actId="478"/>
          <ac:spMkLst>
            <pc:docMk/>
            <pc:sldMk cId="3076371697" sldId="394"/>
            <ac:spMk id="27" creationId="{1B24428E-E14C-E97F-12EE-D8D1C571D6A9}"/>
          </ac:spMkLst>
        </pc:spChg>
        <pc:spChg chg="del">
          <ac:chgData name="Vlad Nikolic" userId="f3caac77-2cee-4ec7-b774-316d190be7cf" providerId="ADAL" clId="{17005000-9E64-441C-82AC-128633C566B8}" dt="2025-10-22T16:56:45.814" v="954" actId="478"/>
          <ac:spMkLst>
            <pc:docMk/>
            <pc:sldMk cId="3076371697" sldId="394"/>
            <ac:spMk id="30" creationId="{21C75FAF-69E7-5A43-FB4A-CE7F986A26C0}"/>
          </ac:spMkLst>
        </pc:spChg>
        <pc:spChg chg="del">
          <ac:chgData name="Vlad Nikolic" userId="f3caac77-2cee-4ec7-b774-316d190be7cf" providerId="ADAL" clId="{17005000-9E64-441C-82AC-128633C566B8}" dt="2025-10-22T16:56:45.814" v="954" actId="478"/>
          <ac:spMkLst>
            <pc:docMk/>
            <pc:sldMk cId="3076371697" sldId="394"/>
            <ac:spMk id="31" creationId="{3706B716-F1BC-8F54-9749-3F2E4DF3D660}"/>
          </ac:spMkLst>
        </pc:spChg>
        <pc:picChg chg="add mod">
          <ac:chgData name="Vlad Nikolic" userId="f3caac77-2cee-4ec7-b774-316d190be7cf" providerId="ADAL" clId="{17005000-9E64-441C-82AC-128633C566B8}" dt="2025-10-22T16:56:59.122" v="957" actId="1076"/>
          <ac:picMkLst>
            <pc:docMk/>
            <pc:sldMk cId="3076371697" sldId="394"/>
            <ac:picMk id="2" creationId="{015771D3-B175-9B1D-6019-B5DA11C4EE66}"/>
          </ac:picMkLst>
        </pc:picChg>
        <pc:picChg chg="del">
          <ac:chgData name="Vlad Nikolic" userId="f3caac77-2cee-4ec7-b774-316d190be7cf" providerId="ADAL" clId="{17005000-9E64-441C-82AC-128633C566B8}" dt="2025-10-22T16:56:45.814" v="954" actId="478"/>
          <ac:picMkLst>
            <pc:docMk/>
            <pc:sldMk cId="3076371697" sldId="394"/>
            <ac:picMk id="23" creationId="{01335744-AE57-7B57-4272-D1FB2D5CFA00}"/>
          </ac:picMkLst>
        </pc:picChg>
        <pc:picChg chg="del">
          <ac:chgData name="Vlad Nikolic" userId="f3caac77-2cee-4ec7-b774-316d190be7cf" providerId="ADAL" clId="{17005000-9E64-441C-82AC-128633C566B8}" dt="2025-10-22T16:56:45.814" v="954" actId="478"/>
          <ac:picMkLst>
            <pc:docMk/>
            <pc:sldMk cId="3076371697" sldId="394"/>
            <ac:picMk id="24" creationId="{6A9F59CB-ED24-7A6F-BBA0-528ED680111C}"/>
          </ac:picMkLst>
        </pc:picChg>
        <pc:picChg chg="del">
          <ac:chgData name="Vlad Nikolic" userId="f3caac77-2cee-4ec7-b774-316d190be7cf" providerId="ADAL" clId="{17005000-9E64-441C-82AC-128633C566B8}" dt="2025-10-22T16:56:45.814" v="954" actId="478"/>
          <ac:picMkLst>
            <pc:docMk/>
            <pc:sldMk cId="3076371697" sldId="394"/>
            <ac:picMk id="25" creationId="{F25E02B5-679B-FA6F-122E-FA7B34E6DA22}"/>
          </ac:picMkLst>
        </pc:picChg>
        <pc:picChg chg="del">
          <ac:chgData name="Vlad Nikolic" userId="f3caac77-2cee-4ec7-b774-316d190be7cf" providerId="ADAL" clId="{17005000-9E64-441C-82AC-128633C566B8}" dt="2025-10-22T16:56:45.814" v="954" actId="478"/>
          <ac:picMkLst>
            <pc:docMk/>
            <pc:sldMk cId="3076371697" sldId="394"/>
            <ac:picMk id="26" creationId="{340F3B0B-2E59-03AD-21D8-3EBEFC3588A3}"/>
          </ac:picMkLst>
        </pc:picChg>
      </pc:sldChg>
      <pc:sldChg chg="addSp delSp modSp add mod">
        <pc:chgData name="Vlad Nikolic" userId="f3caac77-2cee-4ec7-b774-316d190be7cf" providerId="ADAL" clId="{17005000-9E64-441C-82AC-128633C566B8}" dt="2025-10-22T16:57:44.815" v="962" actId="1076"/>
        <pc:sldMkLst>
          <pc:docMk/>
          <pc:sldMk cId="1875788168" sldId="395"/>
        </pc:sldMkLst>
        <pc:graphicFrameChg chg="add mod">
          <ac:chgData name="Vlad Nikolic" userId="f3caac77-2cee-4ec7-b774-316d190be7cf" providerId="ADAL" clId="{17005000-9E64-441C-82AC-128633C566B8}" dt="2025-10-22T16:57:44.815" v="962" actId="1076"/>
          <ac:graphicFrameMkLst>
            <pc:docMk/>
            <pc:sldMk cId="1875788168" sldId="395"/>
            <ac:graphicFrameMk id="4" creationId="{B76FBEAE-41E4-08D2-314A-241E3BC1B9D5}"/>
          </ac:graphicFrameMkLst>
        </pc:graphicFrameChg>
        <pc:picChg chg="del">
          <ac:chgData name="Vlad Nikolic" userId="f3caac77-2cee-4ec7-b774-316d190be7cf" providerId="ADAL" clId="{17005000-9E64-441C-82AC-128633C566B8}" dt="2025-10-22T16:57:31.424" v="959" actId="478"/>
          <ac:picMkLst>
            <pc:docMk/>
            <pc:sldMk cId="1875788168" sldId="395"/>
            <ac:picMk id="2" creationId="{1FC8B57B-9B49-870F-D8C8-00326A1A0F28}"/>
          </ac:picMkLst>
        </pc:picChg>
      </pc:sldChg>
      <pc:sldChg chg="addSp delSp modSp add mod">
        <pc:chgData name="Vlad Nikolic" userId="f3caac77-2cee-4ec7-b774-316d190be7cf" providerId="ADAL" clId="{17005000-9E64-441C-82AC-128633C566B8}" dt="2025-10-22T17:07:40.006" v="975" actId="1076"/>
        <pc:sldMkLst>
          <pc:docMk/>
          <pc:sldMk cId="3811162629" sldId="396"/>
        </pc:sldMkLst>
        <pc:graphicFrameChg chg="del">
          <ac:chgData name="Vlad Nikolic" userId="f3caac77-2cee-4ec7-b774-316d190be7cf" providerId="ADAL" clId="{17005000-9E64-441C-82AC-128633C566B8}" dt="2025-10-22T17:07:31.198" v="971" actId="478"/>
          <ac:graphicFrameMkLst>
            <pc:docMk/>
            <pc:sldMk cId="3811162629" sldId="396"/>
            <ac:graphicFrameMk id="4" creationId="{67DA2013-032B-3270-3D5E-E732D5511F37}"/>
          </ac:graphicFrameMkLst>
        </pc:graphicFrameChg>
        <pc:picChg chg="add mod">
          <ac:chgData name="Vlad Nikolic" userId="f3caac77-2cee-4ec7-b774-316d190be7cf" providerId="ADAL" clId="{17005000-9E64-441C-82AC-128633C566B8}" dt="2025-10-22T17:07:40.006" v="975" actId="1076"/>
          <ac:picMkLst>
            <pc:docMk/>
            <pc:sldMk cId="3811162629" sldId="396"/>
            <ac:picMk id="2050" creationId="{ADFCBF8B-1FE6-DC9F-FC01-7B26ED5CD4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AD4CB-104F-F848-16CF-DC0A0E4441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EF124446-7161-EF45-2ACA-DE794517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4D92C9B-F9E4-7D13-5A3E-E118097CC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2D7D30-F68A-3C45-AFF5-E6635D8B3D41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26" name="Footer Placeholder 8">
            <a:extLst>
              <a:ext uri="{FF2B5EF4-FFF2-40B4-BE49-F238E27FC236}">
                <a16:creationId xmlns:a16="http://schemas.microsoft.com/office/drawing/2014/main" id="{B073A463-2C5F-A69A-4FC0-6AD4C03D0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26C53-7A71-210D-C290-F86768F32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97" b="4295"/>
          <a:stretch/>
        </p:blipFill>
        <p:spPr>
          <a:xfrm>
            <a:off x="8362184" y="2485602"/>
            <a:ext cx="3826785" cy="4359496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D1011A4-E2FF-6EB1-AC2B-09F2125B8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E1EE56-3410-6051-7332-CAAE40613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gradFill>
            <a:gsLst>
              <a:gs pos="0">
                <a:schemeClr val="tx1">
                  <a:lumMod val="60000"/>
                </a:schemeClr>
              </a:gs>
              <a:gs pos="100000">
                <a:srgbClr val="000000"/>
              </a:gs>
            </a:gsLst>
            <a:lin ang="2160000" scaled="0"/>
          </a:gra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37982B1-55F6-4CDA-4301-CD76A49F6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724EA5-74FC-A1D9-7D3D-97CCF5EEF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B5CE854-C42B-4F47-A149-F351C829109D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D7D3355-DAD3-7B1E-E7CD-238DEAE7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6D3BD80F-90C0-5889-B0B4-1B276FB4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AD84D35-D36A-6104-0737-3ADD2AFD7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087550-5072-DB3C-DE2D-82886695F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FDFF6FC-8F81-4E4C-AFF2-8741EC6B92B9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8C718-5B12-85CD-7C40-273787F09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6E90F40-6AF8-DCE2-4D29-F19D881D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47B98FD-7CB0-4992-83BE-4BC0FF707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64D033C-C695-C240-B338-83A5EF60F489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F0D00CA-91CE-C010-9365-5D3577714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B3B2F3-DD93-CA20-A63C-79820CC5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563" y="3940023"/>
            <a:ext cx="2920677" cy="291797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B937F-BB39-BC9E-7A2B-BE14CB3115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15984E4-52EB-C467-65C6-D44294DFD1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BA12AAA-3144-F628-03E4-B726D67B4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3543-591D-9FDC-4A6D-6404A3E058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tx1">
                  <a:lumMod val="60000"/>
                </a:schemeClr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31AD76B-8A58-A70F-6D1F-B435BC15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3D8708-08FD-3AAE-3EF7-C95A83F32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3EBA4F-C196-634B-86A3-1A9E19BD0641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90D08C-E7B3-46AC-D742-B89978ED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70C6AD0-BB08-6680-6C60-9552C896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08D9D3-86C0-D536-9DFE-8013C273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7972B14-94E8-9643-AF02-DD038DB4B117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0E404731-D744-C054-734E-78EFD2329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2C8E9D6-9FD0-ACA1-18CA-B3C1B21EA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6B7F57-CD4E-8839-F147-44AFFFA48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B6E1F8B-79EB-6647-8CBA-17AF0D86FAAC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180EEC7-AB5F-0EC4-F8A3-A3CF855EB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773A1-E6C2-E027-C00C-6DAC1BE1A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5C83410-90DD-9CC4-E219-142487253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839E92-D9F1-786A-36A3-7B9F0919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B759C3A-FB1B-DE48-94AA-6B160E9F0DA3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8131555D-6580-666D-5107-5D0F0EBD8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bg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2" name="Chart Placeholder 33">
            <a:extLst>
              <a:ext uri="{FF2B5EF4-FFF2-40B4-BE49-F238E27FC236}">
                <a16:creationId xmlns:a16="http://schemas.microsoft.com/office/drawing/2014/main" id="{09B296EA-0DA0-10D4-BD35-7E47EFBBE33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552434" y="1700784"/>
            <a:ext cx="3718251" cy="38204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DCC5B1E-77B0-37AD-B23B-4E11101E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347B5EF-7B44-2780-B15D-EFF3F93F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97D93F-858A-1140-9B59-EC2046E3CFAD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ECF9FBEB-8D87-3D19-CD6E-D559AD81E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222CCD31-4168-2672-A963-384D58159A40}"/>
              </a:ext>
            </a:extLst>
          </p:cNvPr>
          <p:cNvSpPr>
            <a:spLocks noGrp="1"/>
          </p:cNvSpPr>
          <p:nvPr>
            <p:ph type="tbl" sz="quarter" idx="38"/>
          </p:nvPr>
        </p:nvSpPr>
        <p:spPr>
          <a:xfrm>
            <a:off x="914399" y="1686359"/>
            <a:ext cx="9994392" cy="412008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5A248C1-7731-BF30-1881-E8FB7B9A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6A9A7C-10E9-BA2E-E5D4-A507E0796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4BD33A-3BB1-0340-A24A-C1DDB9743F74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7F08EED-A284-D764-1774-D82B1A5C0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A4945-CB0F-92A1-47DA-16F6B0F87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37AF8-C70E-468C-E46B-9E48A2CEF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264E4D-9767-28AC-2399-2A9AA8D3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4BB0F-1ACA-7ED6-B55B-9A30B62F4E3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B86C1E1-97C6-297C-638A-F0829C3F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70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A4945-CB0F-92A1-47DA-16F6B0F87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37AF8-C70E-468C-E46B-9E48A2CEF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264E4D-9767-28AC-2399-2A9AA8D3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4BB0F-1ACA-7ED6-B55B-9A30B62F4E3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B86C1E1-97C6-297C-638A-F0829C3F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76E92-D45A-CD5D-254E-D0EB23BAB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54110A-2741-11F0-7FB6-C62448C87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3BA2B-37BF-D188-AAF6-15FC75171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E30B9E-9D9A-B079-BF19-DE9FFEF61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0694-6B9A-010B-66ED-E6F67F3B4FB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98159-DE5E-8A31-B492-57A87AFF1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DF539A0-B048-7B37-CB8F-29A8FCAC2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E2C2160-908A-E707-D532-68ECF336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D21C0E-BC6A-3CD6-41F6-840D8DAC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FD3A2D0-326E-0D46-87A8-0E41A82E372A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C8CD92-1B02-4FC1-AF4F-A361BB980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3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FF42CE6-1355-9240-0D42-5020BF86F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2D652E1-4291-EBE7-839C-86C39402B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C557321-83FC-AE48-8A68-000F162699B4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CCC8D2F-474E-D4E4-50ED-687ADC5DB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D19CC8-BA3B-A169-AF42-B82B7D1CE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F444D94-82EA-E3D9-124B-AB4B903B4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F64DA4-AC1F-7747-6F86-ACA3CD866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725BD2C-5527-CD4B-8628-3E5928817122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0DA469C-3DA1-4FB8-8F7E-EDD0D7302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8B7CD3F5-175E-1609-73C2-59E560F48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47E590-A1E2-22AF-0DFD-A8AD243B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72A0B3C-8082-3043-91FD-F06E133B3609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9BE05B77-8AB9-5EC4-A4DC-3D319F548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09C6D-C594-C8A7-B513-5E1B73478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05C9174-E5DB-77DA-25CE-B106C06F6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82B48DF-0D62-FBD7-859A-B4CB3F765C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77025C3-6837-91D8-8C84-01E82953B18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8547A81-3D73-A0A3-5AC5-DE4E82FFFB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DB073-0729-AF0F-481A-15A60C5ADEED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E0D80-7018-5D61-3234-29132E268078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7F6F5E0-5502-29C6-2186-8BE472DED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F0AC4A-F810-E81A-9371-F6854EAA2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64F5355-904E-9649-B3D6-D45F6A7D6276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CBE092C5-05DD-DDFC-69B6-921A123E7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EC6EC-9C74-93A8-B5B4-9B46EEB5E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610DF66-FAB3-C0E4-3513-A015CAE7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AD6FF9-4756-07B3-6F6B-C2A3C909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DD44B9-36AC-7842-B2EF-2FB794493AAD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D152296A-ED43-6FA4-E4E5-2069F68EB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021ECF-83D4-1D2E-1724-60F83C24F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2F55FF-3B6C-4E9E-6F82-54F5E548C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3957BA-FF6E-E788-198D-CB5DEB8DC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FF88736-1255-914D-AF7C-6995AC730F85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97A49F-0B29-CD45-B0AE-6CB9C060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5"/>
            <a:ext cx="7552944" cy="4655565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A85D5F0-258C-8147-D45F-D8D27B7D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AB6C2E-8DB9-2349-0653-6F3E6FE0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8C2343-E1B4-0D48-BD07-CAD7F1B9CF89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AEE3D61-5F0C-F595-D2A0-1C53E869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98FE87-3227-FE8F-1184-6ED5D7953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0835" b="4016"/>
          <a:stretch/>
        </p:blipFill>
        <p:spPr>
          <a:xfrm>
            <a:off x="4103005" y="2485601"/>
            <a:ext cx="3502152" cy="437239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6679A6-BAC8-A060-289A-8B694E6B370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0292E1A-E82E-2CE4-28E9-5EACA8E7AF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AC32D97-BF84-9A59-46CE-90D976E6C72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F28F28-6FC4-F01C-421A-E6D167FA844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32EFDE6-F37E-3D2B-AE9C-854BD3156E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5DD8F6-094F-B0E6-5C51-17843B8AA80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9CBFC-43AD-BD87-6E17-81306969D4C1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BEE91-39F3-5398-68CE-30C64F8DB9E7}"/>
              </a:ext>
            </a:extLst>
          </p:cNvPr>
          <p:cNvSpPr/>
          <p:nvPr userDrawn="1"/>
        </p:nvSpPr>
        <p:spPr>
          <a:xfrm rot="16200000">
            <a:off x="466340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2D88C-E461-EAC6-6DC2-2FD22994E22B}"/>
              </a:ext>
            </a:extLst>
          </p:cNvPr>
          <p:cNvSpPr/>
          <p:nvPr userDrawn="1"/>
        </p:nvSpPr>
        <p:spPr>
          <a:xfrm rot="16200000">
            <a:off x="462608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7AFB5-C1D5-D858-C1E6-5060537DB0CA}"/>
              </a:ext>
            </a:extLst>
          </p:cNvPr>
          <p:cNvSpPr/>
          <p:nvPr userDrawn="1"/>
        </p:nvSpPr>
        <p:spPr>
          <a:xfrm rot="16200000">
            <a:off x="462608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C74C5BEF-9333-0CD6-36C0-7E467A10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62445DC-3C61-6151-F20C-741219E2A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AFC7E4B-2190-B848-9AA8-34C1BC88F725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23" name="Footer Placeholder 8">
            <a:extLst>
              <a:ext uri="{FF2B5EF4-FFF2-40B4-BE49-F238E27FC236}">
                <a16:creationId xmlns:a16="http://schemas.microsoft.com/office/drawing/2014/main" id="{1269370E-F9ED-DC43-97DC-4A51823B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53DA89-7369-92B5-2E58-2365B95C9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29" b="4016"/>
          <a:stretch/>
        </p:blipFill>
        <p:spPr>
          <a:xfrm>
            <a:off x="8362184" y="2485601"/>
            <a:ext cx="3829816" cy="4372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531AAB-D505-D36C-8B1B-D0CE8C39AE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F91DDC9-3C77-AE25-AD6A-5CAA1B0B75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DFB0FD2-7BC2-96B5-E908-9E793D7A21C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28DC68C-729B-0E68-E41F-3D8EF8C410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BBEB291-C072-DC62-9871-B1C2625A17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4F7E851-3834-9022-BCE4-1B17A0BC0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51914-5431-8978-7220-5657A27CE66F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2317FB-047B-A3D6-D556-CCDC6B45B460}"/>
              </a:ext>
            </a:extLst>
          </p:cNvPr>
          <p:cNvSpPr/>
          <p:nvPr userDrawn="1"/>
        </p:nvSpPr>
        <p:spPr>
          <a:xfrm rot="16200000">
            <a:off x="4718304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49E0E0-0607-9811-60D3-C2F277CD8708}"/>
              </a:ext>
            </a:extLst>
          </p:cNvPr>
          <p:cNvSpPr/>
          <p:nvPr userDrawn="1"/>
        </p:nvSpPr>
        <p:spPr>
          <a:xfrm rot="16200000">
            <a:off x="4714572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66A62-A6CC-2FED-7DED-014492C8BCFC}"/>
              </a:ext>
            </a:extLst>
          </p:cNvPr>
          <p:cNvSpPr/>
          <p:nvPr userDrawn="1"/>
        </p:nvSpPr>
        <p:spPr>
          <a:xfrm rot="16200000">
            <a:off x="4714572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A4B237-933A-4487-171C-DA6B739E6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C9EE9D-52D9-F737-DF6B-0633F4E72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1412" b="4016"/>
          <a:stretch/>
        </p:blipFill>
        <p:spPr>
          <a:xfrm>
            <a:off x="4103005" y="2485601"/>
            <a:ext cx="3476609" cy="4372399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3A57D5B-627C-A3B7-CE71-F9BB4D10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842A0C-13A4-B485-9D76-5DAD01862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C6C06B5-31EF-444F-BBAD-4FC766D61D4D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8975CF8A-382F-B3C3-6FFD-196B06638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84423-9B7E-894D-17E8-5799F1AEF4A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DC08A2D-B83C-9B6B-B025-72627A101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CD5C3E-642F-9ECD-744C-3AF39C228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47ED400-588C-994B-99A6-A396B9056074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A0491F4-78A4-B342-88A9-77B17DB06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5" r:id="rId2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49CC-7B85-CB31-09E1-C309264B4A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535F4BA7-C6E2-46F5-BD0F-9518B894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23084C-30A7-EACB-FA5C-1D4DE174C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1AB8A19-3EA8-B748-9323-45CDE5CC99F9}" type="datetime1">
              <a:rPr lang="en-US" smtClean="0"/>
              <a:t>10/21/2025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2B73A0A4-105D-2C74-03DC-A19009872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0" r:id="rId3"/>
    <p:sldLayoutId id="2147483974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and Upcoming Developments in Fermilab Test 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Vlad Nikolic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10/22/2025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53F5-0CD3-E645-828F-BD04E29E0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953B64-B5A8-9511-009E-676395F3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TEST STAND 3 Test Facility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51094-A205-FFA4-17B7-665699777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7A7B305-3296-65E0-743E-B7B6F1EDA518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FEA58B7-B9C0-BDC6-7962-26B119567BBE}"/>
              </a:ext>
            </a:extLst>
          </p:cNvPr>
          <p:cNvSpPr txBox="1">
            <a:spLocks/>
          </p:cNvSpPr>
          <p:nvPr/>
        </p:nvSpPr>
        <p:spPr>
          <a:xfrm>
            <a:off x="89876" y="925207"/>
            <a:ext cx="5252602" cy="2845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Updates:</a:t>
            </a:r>
            <a:endParaRPr lang="en-US" sz="2400" dirty="0"/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en-US" b="1" dirty="0"/>
              <a:t>Project 1:</a:t>
            </a:r>
            <a:r>
              <a:rPr lang="en-US" dirty="0"/>
              <a:t> Develop and test a cryogenic-capable load system – stack and cables testing </a:t>
            </a: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en-US" dirty="0"/>
              <a:t>157 mm diameter probe designed to deliver up to 20 tons of load and 10 kA current to a sample (under design)</a:t>
            </a:r>
          </a:p>
          <a:p>
            <a:endParaRPr lang="en-US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2D7B9CD-9924-B86F-2039-1C0DA864F858}"/>
              </a:ext>
            </a:extLst>
          </p:cNvPr>
          <p:cNvSpPr txBox="1">
            <a:spLocks/>
          </p:cNvSpPr>
          <p:nvPr/>
        </p:nvSpPr>
        <p:spPr>
          <a:xfrm>
            <a:off x="6517742" y="913827"/>
            <a:ext cx="4905189" cy="1190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Progress:</a:t>
            </a:r>
            <a:endParaRPr lang="en-US" sz="2400" dirty="0"/>
          </a:p>
          <a:p>
            <a:pPr marL="0" indent="0" algn="ctr">
              <a:buFont typeface="Arial" charset="0"/>
              <a:buNone/>
            </a:pPr>
            <a:r>
              <a:rPr lang="en-US" dirty="0"/>
              <a:t>Preparing for a cryogenic readiness test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144443-23B4-2F9E-E5E4-66FBD815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38" y="3123039"/>
            <a:ext cx="2452474" cy="3734961"/>
          </a:xfrm>
          <a:prstGeom prst="rect">
            <a:avLst/>
          </a:prstGeom>
        </p:spPr>
      </p:pic>
      <p:pic>
        <p:nvPicPr>
          <p:cNvPr id="24" name="Picture 23" descr="A picture containing engine, gear&#10;&#10;AI-generated content may be incorrect.">
            <a:extLst>
              <a:ext uri="{FF2B5EF4-FFF2-40B4-BE49-F238E27FC236}">
                <a16:creationId xmlns:a16="http://schemas.microsoft.com/office/drawing/2014/main" id="{12D2E28E-E3B8-84FE-EDB9-C1090BC5F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7826" y="3371636"/>
            <a:ext cx="2778788" cy="2084091"/>
          </a:xfrm>
          <a:prstGeom prst="rect">
            <a:avLst/>
          </a:prstGeom>
        </p:spPr>
      </p:pic>
      <p:pic>
        <p:nvPicPr>
          <p:cNvPr id="25" name="Picture 24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B7729919-2C47-09EA-5241-324EF7D2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72" b="15022"/>
          <a:stretch/>
        </p:blipFill>
        <p:spPr>
          <a:xfrm rot="5400000">
            <a:off x="6825798" y="3810488"/>
            <a:ext cx="3481707" cy="18854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2B62FB-E22F-7CFC-C144-4FA11F619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353" y="3012382"/>
            <a:ext cx="2136743" cy="16688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800E72-734D-FEE7-DD45-C88493A283BE}"/>
              </a:ext>
            </a:extLst>
          </p:cNvPr>
          <p:cNvSpPr txBox="1"/>
          <p:nvPr/>
        </p:nvSpPr>
        <p:spPr>
          <a:xfrm>
            <a:off x="5172425" y="2008624"/>
            <a:ext cx="2551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0" hangingPunct="0">
              <a:spcBef>
                <a:spcPct val="0"/>
              </a:spcBef>
            </a:pPr>
            <a:r>
              <a:rPr lang="en-US" altLang="en-US" sz="2000" spc="-20" dirty="0">
                <a:solidFill>
                  <a:schemeClr val="bg1"/>
                </a:solidFill>
                <a:latin typeface="Helvetica" pitchFamily="2" charset="0"/>
              </a:rPr>
              <a:t>New extension to accommodate system length</a:t>
            </a:r>
            <a:endParaRPr lang="en-US" sz="2000" spc="-2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5BA575-E41B-3F8B-2F47-341E3FAA99EB}"/>
              </a:ext>
            </a:extLst>
          </p:cNvPr>
          <p:cNvSpPr txBox="1"/>
          <p:nvPr/>
        </p:nvSpPr>
        <p:spPr>
          <a:xfrm>
            <a:off x="7514567" y="2219305"/>
            <a:ext cx="2058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0" hangingPunct="0">
              <a:spcBef>
                <a:spcPct val="0"/>
              </a:spcBef>
            </a:pPr>
            <a:r>
              <a:rPr lang="en-US" altLang="en-US" sz="2000" spc="-20" dirty="0">
                <a:solidFill>
                  <a:schemeClr val="bg1"/>
                </a:solidFill>
                <a:latin typeface="Helvetica" pitchFamily="2" charset="0"/>
              </a:rPr>
              <a:t>Testing existing instrumentation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94091F-89ED-E2AA-61B0-95F4706AD973}"/>
              </a:ext>
            </a:extLst>
          </p:cNvPr>
          <p:cNvSpPr txBox="1"/>
          <p:nvPr/>
        </p:nvSpPr>
        <p:spPr>
          <a:xfrm>
            <a:off x="9675912" y="2219305"/>
            <a:ext cx="2058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0" hangingPunct="0">
              <a:spcBef>
                <a:spcPct val="0"/>
              </a:spcBef>
            </a:pPr>
            <a:r>
              <a:rPr lang="en-US" altLang="en-US" sz="2000" spc="-20" dirty="0">
                <a:solidFill>
                  <a:schemeClr val="bg1"/>
                </a:solidFill>
                <a:latin typeface="Helvetica" pitchFamily="2" charset="0"/>
              </a:rPr>
              <a:t>Updating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728223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6F481-9B22-D656-E86E-0C04BE26D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9E30-5FBD-7A9C-A369-E1C0A097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1323439"/>
          </a:xfrm>
        </p:spPr>
        <p:txBody>
          <a:bodyPr/>
          <a:lstStyle/>
          <a:p>
            <a:r>
              <a:rPr lang="en-US" dirty="0"/>
              <a:t>Development of New VMTF DAQ System (Presented by Peter Thompson)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40289-AC06-81F6-44FE-A427DFAF9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3FC50-3198-07E9-44ED-808511DB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8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0985B-2544-FC54-E8D5-020AD6A79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9215-FE90-77BF-EEEC-4A83C590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D3A8-0D03-D571-D0CC-24AD660A1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E3726-A12C-2D44-79D9-1FC97F406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5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70331-99F2-91A4-200A-03412E4B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E672FD-15DB-A836-A093-D1DF7BCB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07A0DA-6389-1151-6FF5-E3C288E6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6CA4538-3269-7CCC-3AE0-920638824D00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5771D3-B175-9B1D-6019-B5DA11C4E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41" y="1577788"/>
            <a:ext cx="8895953" cy="41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3FCB8-3714-FD67-A33D-AD589F4E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38F11A-B8FC-D071-5365-2CA626F3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809B86-1CE6-43C5-B2F2-EDC831558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912A2FB-348D-A3BA-7E72-E3784B782A75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6FBEAE-41E4-08D2-314A-241E3BC1B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780883"/>
              </p:ext>
            </p:extLst>
          </p:nvPr>
        </p:nvGraphicFramePr>
        <p:xfrm>
          <a:off x="1289220" y="907958"/>
          <a:ext cx="7552696" cy="3794530"/>
        </p:xfrm>
        <a:graphic>
          <a:graphicData uri="http://schemas.openxmlformats.org/drawingml/2006/table">
            <a:tbl>
              <a:tblPr firstRow="1" bandRow="1" bandCol="1">
                <a:solidFill>
                  <a:schemeClr val="bg1"/>
                </a:solidFill>
              </a:tblPr>
              <a:tblGrid>
                <a:gridCol w="5692416">
                  <a:extLst>
                    <a:ext uri="{9D8B030D-6E8A-4147-A177-3AD203B41FA5}">
                      <a16:colId xmlns:a16="http://schemas.microsoft.com/office/drawing/2014/main" val="3062858250"/>
                    </a:ext>
                  </a:extLst>
                </a:gridCol>
                <a:gridCol w="1860280">
                  <a:extLst>
                    <a:ext uri="{9D8B030D-6E8A-4147-A177-3AD203B41FA5}">
                      <a16:colId xmlns:a16="http://schemas.microsoft.com/office/drawing/2014/main" val="3131500913"/>
                    </a:ext>
                  </a:extLst>
                </a:gridCol>
              </a:tblGrid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5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 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500" b="0" cap="none" spc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6160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Background Dipole Field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666182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Minimum Operational Temperature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 K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07743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Diameter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 m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632320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Length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 m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6114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Stored Energy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MJ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20897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Weight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22101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Sample Temperature  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4.5-50.0 K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09132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Test Sample Current (direct)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kA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9703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Test Sample Current (transformer)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kA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23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78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EA562-CDC5-FF4E-7F2D-87588C70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DDF8A-908F-3C8C-8833-7826A984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56DF38-FC51-11D1-71DA-39CDFFF07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08C6B3D-D9B6-EB85-AFB5-371F77EE8DE8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ADFCBF8B-1FE6-DC9F-FC01-7B26ED5C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96" y="1159435"/>
            <a:ext cx="5562124" cy="496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6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3E48-2B2C-335F-7079-3D313286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5B0FD-B6E0-0C3F-2C93-41447C1F4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435" y="1680430"/>
            <a:ext cx="4789488" cy="500062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4FC4B-0840-0FC4-D469-2DE0FF5D021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4399" y="2466975"/>
            <a:ext cx="10612316" cy="3617913"/>
          </a:xfrm>
        </p:spPr>
        <p:txBody>
          <a:bodyPr/>
          <a:lstStyle/>
          <a:p>
            <a:r>
              <a:rPr lang="en-US" dirty="0"/>
              <a:t>Test Facility Overview</a:t>
            </a:r>
          </a:p>
          <a:p>
            <a:r>
              <a:rPr lang="en-US" dirty="0"/>
              <a:t>HFVMTF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MAGNES Test Facility</a:t>
            </a:r>
          </a:p>
          <a:p>
            <a:r>
              <a:rPr lang="en-US" dirty="0"/>
              <a:t>Test Stand 3 </a:t>
            </a:r>
          </a:p>
          <a:p>
            <a:r>
              <a:rPr lang="en-US" dirty="0"/>
              <a:t>Development of New VMTF DAQ System (Presented by Peter Thompson)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F86D19-BA86-5065-E4A3-9AC0A8166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77054-2B57-D7FA-40CB-F8E83A4CCFB2}"/>
              </a:ext>
            </a:extLst>
          </p:cNvPr>
          <p:cNvSpPr/>
          <p:nvPr/>
        </p:nvSpPr>
        <p:spPr>
          <a:xfrm>
            <a:off x="5802923" y="2180492"/>
            <a:ext cx="2013439" cy="263769"/>
          </a:xfrm>
          <a:prstGeom prst="rect">
            <a:avLst/>
          </a:prstGeom>
          <a:solidFill>
            <a:srgbClr val="0024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5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Test Facility Overview at FNAL – IB1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90F31-9EEF-ABD7-A74B-7BA64D45E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1A63-BEE5-C739-5C87-FCDCC400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9E22D0-2C89-B6A0-E30B-F68CBDDF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6" y="292522"/>
            <a:ext cx="9994393" cy="433527"/>
          </a:xfrm>
        </p:spPr>
        <p:txBody>
          <a:bodyPr/>
          <a:lstStyle/>
          <a:p>
            <a:r>
              <a:rPr lang="en-US" dirty="0"/>
              <a:t>Test Facility Overview at FNAL – IB1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0BE462-C6AA-BE43-2710-C4ADAFAAE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D4152-337D-9D6C-9A52-787D09A077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414" y="885862"/>
            <a:ext cx="8319279" cy="579504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7279592-D247-B5D5-5500-03405D26F74C}"/>
              </a:ext>
            </a:extLst>
          </p:cNvPr>
          <p:cNvSpPr txBox="1"/>
          <p:nvPr/>
        </p:nvSpPr>
        <p:spPr>
          <a:xfrm>
            <a:off x="5815308" y="3090446"/>
            <a:ext cx="728980" cy="30777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VCTF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099CF8-9BE3-7479-2345-B8FF241327A9}"/>
              </a:ext>
            </a:extLst>
          </p:cNvPr>
          <p:cNvSpPr/>
          <p:nvPr/>
        </p:nvSpPr>
        <p:spPr>
          <a:xfrm>
            <a:off x="7183953" y="4140487"/>
            <a:ext cx="4615644" cy="2548085"/>
          </a:xfrm>
          <a:prstGeom prst="rect">
            <a:avLst/>
          </a:prstGeom>
          <a:solidFill>
            <a:srgbClr val="0D0F1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2A214-8422-6B6B-FEDA-CF869C63ABA3}"/>
              </a:ext>
            </a:extLst>
          </p:cNvPr>
          <p:cNvSpPr/>
          <p:nvPr/>
        </p:nvSpPr>
        <p:spPr>
          <a:xfrm>
            <a:off x="7210779" y="5875102"/>
            <a:ext cx="4557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Lifting and Handling tools in IB1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25-top cranes (synced mode 50T)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10-ton cranes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99262A-F169-86B2-96ED-F75A2285BF53}"/>
              </a:ext>
            </a:extLst>
          </p:cNvPr>
          <p:cNvSpPr/>
          <p:nvPr/>
        </p:nvSpPr>
        <p:spPr>
          <a:xfrm>
            <a:off x="3550413" y="4737017"/>
            <a:ext cx="479152" cy="439562"/>
          </a:xfrm>
          <a:custGeom>
            <a:avLst/>
            <a:gdLst>
              <a:gd name="connsiteX0" fmla="*/ 352425 w 479152"/>
              <a:gd name="connsiteY0" fmla="*/ 0 h 439562"/>
              <a:gd name="connsiteX1" fmla="*/ 476250 w 479152"/>
              <a:gd name="connsiteY1" fmla="*/ 204788 h 439562"/>
              <a:gd name="connsiteX2" fmla="*/ 242887 w 479152"/>
              <a:gd name="connsiteY2" fmla="*/ 423863 h 439562"/>
              <a:gd name="connsiteX3" fmla="*/ 0 w 479152"/>
              <a:gd name="connsiteY3" fmla="*/ 404813 h 43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152" h="439562">
                <a:moveTo>
                  <a:pt x="352425" y="0"/>
                </a:moveTo>
                <a:cubicBezTo>
                  <a:pt x="423465" y="67072"/>
                  <a:pt x="494506" y="134144"/>
                  <a:pt x="476250" y="204788"/>
                </a:cubicBezTo>
                <a:cubicBezTo>
                  <a:pt x="457994" y="275432"/>
                  <a:pt x="322262" y="390526"/>
                  <a:pt x="242887" y="423863"/>
                </a:cubicBezTo>
                <a:cubicBezTo>
                  <a:pt x="163512" y="457200"/>
                  <a:pt x="81756" y="431006"/>
                  <a:pt x="0" y="404813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E57F5019-FE24-F14B-8491-9E9C4E1EF277}"/>
              </a:ext>
            </a:extLst>
          </p:cNvPr>
          <p:cNvSpPr txBox="1"/>
          <p:nvPr/>
        </p:nvSpPr>
        <p:spPr>
          <a:xfrm>
            <a:off x="3493231" y="4452997"/>
            <a:ext cx="110907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CoCoLoCo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C24453-38E3-6FCA-B731-A1835B621799}"/>
              </a:ext>
            </a:extLst>
          </p:cNvPr>
          <p:cNvSpPr/>
          <p:nvPr/>
        </p:nvSpPr>
        <p:spPr>
          <a:xfrm>
            <a:off x="3480908" y="908267"/>
            <a:ext cx="3039495" cy="2474183"/>
          </a:xfrm>
          <a:prstGeom prst="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EC2921-0DFB-7CDD-12F7-2C2568A40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192" y="4210930"/>
            <a:ext cx="4413435" cy="163549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1DC0-CC63-2FD9-A362-A95AA547C8B5}"/>
              </a:ext>
            </a:extLst>
          </p:cNvPr>
          <p:cNvCxnSpPr>
            <a:cxnSpLocks/>
          </p:cNvCxnSpPr>
          <p:nvPr/>
        </p:nvCxnSpPr>
        <p:spPr>
          <a:xfrm>
            <a:off x="7973904" y="4261234"/>
            <a:ext cx="0" cy="49238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E495BF-4692-D6AE-1F52-65A44FB575FC}"/>
              </a:ext>
            </a:extLst>
          </p:cNvPr>
          <p:cNvSpPr txBox="1"/>
          <p:nvPr/>
        </p:nvSpPr>
        <p:spPr>
          <a:xfrm>
            <a:off x="10242466" y="4197080"/>
            <a:ext cx="1437388" cy="298543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241101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Industrial Complex</a:t>
            </a:r>
            <a:endParaRPr lang="en-US" sz="2400" b="1" dirty="0">
              <a:solidFill>
                <a:srgbClr val="000000"/>
              </a:solidFill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CEAF28-7069-8705-A953-930FC8ECCA9C}"/>
              </a:ext>
            </a:extLst>
          </p:cNvPr>
          <p:cNvSpPr/>
          <p:nvPr/>
        </p:nvSpPr>
        <p:spPr>
          <a:xfrm>
            <a:off x="7297153" y="1466386"/>
            <a:ext cx="508364" cy="422571"/>
          </a:xfrm>
          <a:custGeom>
            <a:avLst/>
            <a:gdLst>
              <a:gd name="connsiteX0" fmla="*/ 108325 w 151506"/>
              <a:gd name="connsiteY0" fmla="*/ 0 h 219075"/>
              <a:gd name="connsiteX1" fmla="*/ 146425 w 151506"/>
              <a:gd name="connsiteY1" fmla="*/ 109538 h 219075"/>
              <a:gd name="connsiteX2" fmla="*/ 8312 w 151506"/>
              <a:gd name="connsiteY2" fmla="*/ 138113 h 219075"/>
              <a:gd name="connsiteX3" fmla="*/ 27362 w 151506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506" h="219075">
                <a:moveTo>
                  <a:pt x="108325" y="0"/>
                </a:moveTo>
                <a:cubicBezTo>
                  <a:pt x="135709" y="43259"/>
                  <a:pt x="163094" y="86519"/>
                  <a:pt x="146425" y="109538"/>
                </a:cubicBezTo>
                <a:cubicBezTo>
                  <a:pt x="129756" y="132557"/>
                  <a:pt x="28156" y="119857"/>
                  <a:pt x="8312" y="138113"/>
                </a:cubicBezTo>
                <a:cubicBezTo>
                  <a:pt x="-11532" y="156369"/>
                  <a:pt x="7915" y="187722"/>
                  <a:pt x="27362" y="219075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253D30-AB11-FBED-4EC3-A972A5C074F1}"/>
              </a:ext>
            </a:extLst>
          </p:cNvPr>
          <p:cNvSpPr txBox="1"/>
          <p:nvPr/>
        </p:nvSpPr>
        <p:spPr>
          <a:xfrm>
            <a:off x="7154318" y="1225922"/>
            <a:ext cx="79403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Stand 3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0A90483-5EAD-1083-D490-B8D7BE5B3464}"/>
              </a:ext>
            </a:extLst>
          </p:cNvPr>
          <p:cNvSpPr/>
          <p:nvPr/>
        </p:nvSpPr>
        <p:spPr>
          <a:xfrm>
            <a:off x="8627709" y="2109706"/>
            <a:ext cx="728981" cy="318408"/>
          </a:xfrm>
          <a:custGeom>
            <a:avLst/>
            <a:gdLst>
              <a:gd name="connsiteX0" fmla="*/ 108325 w 151506"/>
              <a:gd name="connsiteY0" fmla="*/ 0 h 219075"/>
              <a:gd name="connsiteX1" fmla="*/ 146425 w 151506"/>
              <a:gd name="connsiteY1" fmla="*/ 109538 h 219075"/>
              <a:gd name="connsiteX2" fmla="*/ 8312 w 151506"/>
              <a:gd name="connsiteY2" fmla="*/ 138113 h 219075"/>
              <a:gd name="connsiteX3" fmla="*/ 27362 w 151506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506" h="219075">
                <a:moveTo>
                  <a:pt x="108325" y="0"/>
                </a:moveTo>
                <a:cubicBezTo>
                  <a:pt x="135709" y="43259"/>
                  <a:pt x="163094" y="86519"/>
                  <a:pt x="146425" y="109538"/>
                </a:cubicBezTo>
                <a:cubicBezTo>
                  <a:pt x="129756" y="132557"/>
                  <a:pt x="28156" y="119857"/>
                  <a:pt x="8312" y="138113"/>
                </a:cubicBezTo>
                <a:cubicBezTo>
                  <a:pt x="-11532" y="156369"/>
                  <a:pt x="7915" y="187722"/>
                  <a:pt x="27362" y="219075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5EB4518-701F-1CE0-C198-0F36038C9BDC}"/>
              </a:ext>
            </a:extLst>
          </p:cNvPr>
          <p:cNvSpPr txBox="1"/>
          <p:nvPr/>
        </p:nvSpPr>
        <p:spPr>
          <a:xfrm>
            <a:off x="8640613" y="1837581"/>
            <a:ext cx="8172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Stand 4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559489B-2E7A-8FDE-9B14-50D804EC20B2}"/>
              </a:ext>
            </a:extLst>
          </p:cNvPr>
          <p:cNvSpPr/>
          <p:nvPr/>
        </p:nvSpPr>
        <p:spPr>
          <a:xfrm>
            <a:off x="7898728" y="2910849"/>
            <a:ext cx="728981" cy="483078"/>
          </a:xfrm>
          <a:custGeom>
            <a:avLst/>
            <a:gdLst>
              <a:gd name="connsiteX0" fmla="*/ 108325 w 151506"/>
              <a:gd name="connsiteY0" fmla="*/ 0 h 219075"/>
              <a:gd name="connsiteX1" fmla="*/ 146425 w 151506"/>
              <a:gd name="connsiteY1" fmla="*/ 109538 h 219075"/>
              <a:gd name="connsiteX2" fmla="*/ 8312 w 151506"/>
              <a:gd name="connsiteY2" fmla="*/ 138113 h 219075"/>
              <a:gd name="connsiteX3" fmla="*/ 27362 w 151506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506" h="219075">
                <a:moveTo>
                  <a:pt x="108325" y="0"/>
                </a:moveTo>
                <a:cubicBezTo>
                  <a:pt x="135709" y="43259"/>
                  <a:pt x="163094" y="86519"/>
                  <a:pt x="146425" y="109538"/>
                </a:cubicBezTo>
                <a:cubicBezTo>
                  <a:pt x="129756" y="132557"/>
                  <a:pt x="28156" y="119857"/>
                  <a:pt x="8312" y="138113"/>
                </a:cubicBezTo>
                <a:cubicBezTo>
                  <a:pt x="-11532" y="156369"/>
                  <a:pt x="7915" y="187722"/>
                  <a:pt x="27362" y="219075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54FD765-69C1-BBB8-8F2B-6D3BDA25D955}"/>
              </a:ext>
            </a:extLst>
          </p:cNvPr>
          <p:cNvSpPr/>
          <p:nvPr/>
        </p:nvSpPr>
        <p:spPr>
          <a:xfrm>
            <a:off x="4796841" y="5225630"/>
            <a:ext cx="728981" cy="483078"/>
          </a:xfrm>
          <a:custGeom>
            <a:avLst/>
            <a:gdLst>
              <a:gd name="connsiteX0" fmla="*/ 108325 w 151506"/>
              <a:gd name="connsiteY0" fmla="*/ 0 h 219075"/>
              <a:gd name="connsiteX1" fmla="*/ 146425 w 151506"/>
              <a:gd name="connsiteY1" fmla="*/ 109538 h 219075"/>
              <a:gd name="connsiteX2" fmla="*/ 8312 w 151506"/>
              <a:gd name="connsiteY2" fmla="*/ 138113 h 219075"/>
              <a:gd name="connsiteX3" fmla="*/ 27362 w 151506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506" h="219075">
                <a:moveTo>
                  <a:pt x="108325" y="0"/>
                </a:moveTo>
                <a:cubicBezTo>
                  <a:pt x="135709" y="43259"/>
                  <a:pt x="163094" y="86519"/>
                  <a:pt x="146425" y="109538"/>
                </a:cubicBezTo>
                <a:cubicBezTo>
                  <a:pt x="129756" y="132557"/>
                  <a:pt x="28156" y="119857"/>
                  <a:pt x="8312" y="138113"/>
                </a:cubicBezTo>
                <a:cubicBezTo>
                  <a:pt x="-11532" y="156369"/>
                  <a:pt x="7915" y="187722"/>
                  <a:pt x="27362" y="219075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6CEFFBF7-4AF3-5311-E90F-B7D020DF3BF5}"/>
              </a:ext>
            </a:extLst>
          </p:cNvPr>
          <p:cNvSpPr txBox="1"/>
          <p:nvPr/>
        </p:nvSpPr>
        <p:spPr>
          <a:xfrm>
            <a:off x="4965951" y="4975421"/>
            <a:ext cx="71946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VMTF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B4C1B-B4A8-FBAC-C540-908A48BAF701}"/>
              </a:ext>
            </a:extLst>
          </p:cNvPr>
          <p:cNvSpPr txBox="1"/>
          <p:nvPr/>
        </p:nvSpPr>
        <p:spPr>
          <a:xfrm>
            <a:off x="7805517" y="4203263"/>
            <a:ext cx="358631" cy="335476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241101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IB1</a:t>
            </a:r>
            <a:endParaRPr lang="en-US" sz="1800" b="1" dirty="0">
              <a:solidFill>
                <a:srgbClr val="000000"/>
              </a:solidFill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69EB77-03E7-E655-34CE-FDAAC87CF160}"/>
              </a:ext>
            </a:extLst>
          </p:cNvPr>
          <p:cNvSpPr/>
          <p:nvPr/>
        </p:nvSpPr>
        <p:spPr>
          <a:xfrm>
            <a:off x="4047" y="950677"/>
            <a:ext cx="34529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Magnet Test Facility (VMTF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): 4 m deep, 0.65 m diameter up to 30kA</a:t>
            </a:r>
          </a:p>
          <a:p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Field Vertical Magnet Test Facility (HFVMTF): 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3m deep, 1.3m diameter up to 24kA</a:t>
            </a:r>
          </a:p>
          <a:p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3: 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 deep, 0.5 m diameter up to 10 kA</a:t>
            </a:r>
          </a:p>
          <a:p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4: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Interface for horizontal cryostat up to 18kA</a:t>
            </a:r>
          </a:p>
          <a:p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CoCoLoCo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conduction cooled low-cost facility</a:t>
            </a:r>
          </a:p>
          <a:p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VCTF-3 cryostats :</a:t>
            </a:r>
            <a:r>
              <a:rPr lang="en-US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m deep, 0.7 m diameter </a:t>
            </a:r>
            <a:r>
              <a:rPr lang="en-US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b="1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for cavity testing</a:t>
            </a:r>
            <a:r>
              <a:rPr lang="en-US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24" name="TextBox 8">
            <a:extLst>
              <a:ext uri="{FF2B5EF4-FFF2-40B4-BE49-F238E27FC236}">
                <a16:creationId xmlns:a16="http://schemas.microsoft.com/office/drawing/2014/main" id="{4E462EAB-C768-F57B-0EDB-B41445B86A25}"/>
              </a:ext>
            </a:extLst>
          </p:cNvPr>
          <p:cNvSpPr txBox="1"/>
          <p:nvPr/>
        </p:nvSpPr>
        <p:spPr>
          <a:xfrm>
            <a:off x="7551335" y="2434485"/>
            <a:ext cx="9188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HFVMTFMAGNES</a:t>
            </a:r>
          </a:p>
        </p:txBody>
      </p:sp>
    </p:spTree>
    <p:extLst>
      <p:ext uri="{BB962C8B-B14F-4D97-AF65-F5344CB8AC3E}">
        <p14:creationId xmlns:p14="http://schemas.microsoft.com/office/powerpoint/2010/main" val="2059429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B2AF2-EB87-9504-4D8E-1E381171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C41A-8B53-CAC3-10D2-CDD3C20A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MAGNES Test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3F53-DC46-98B0-4E10-2A5A923AF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57176-1C56-4195-8610-914B42C59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15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D55DAD-4ECD-D3EA-86D6-2DD01178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73" t="38986" r="5080"/>
          <a:stretch/>
        </p:blipFill>
        <p:spPr>
          <a:xfrm>
            <a:off x="7294454" y="2518196"/>
            <a:ext cx="4131452" cy="2313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E23B8-11BE-4BEB-AE63-7C7DAC78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" t="24146" r="-1" b="5419"/>
          <a:stretch/>
        </p:blipFill>
        <p:spPr>
          <a:xfrm>
            <a:off x="7294454" y="4875206"/>
            <a:ext cx="4208615" cy="197948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B2DB3-F638-11AE-67E9-0F6EACB66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77" y="3110523"/>
            <a:ext cx="6847897" cy="3747477"/>
          </a:xfrm>
        </p:spPr>
        <p:txBody>
          <a:bodyPr/>
          <a:lstStyle/>
          <a:p>
            <a:r>
              <a:rPr lang="en-US" dirty="0"/>
              <a:t>Cryostat Arrival at Fermilab – September 30, 2025</a:t>
            </a:r>
          </a:p>
          <a:p>
            <a:pPr lvl="1"/>
            <a:r>
              <a:rPr lang="en-US" dirty="0"/>
              <a:t>Currently undergoing acceptance testing</a:t>
            </a:r>
          </a:p>
          <a:p>
            <a:pPr lvl="1"/>
            <a:r>
              <a:rPr lang="en-US" dirty="0"/>
              <a:t>Leak checks and pressure tests are in progress</a:t>
            </a:r>
          </a:p>
          <a:p>
            <a:r>
              <a:rPr lang="en-US" dirty="0"/>
              <a:t>Installation in the pit planned for the end of October 2025</a:t>
            </a:r>
          </a:p>
          <a:p>
            <a:r>
              <a:rPr lang="en-US" dirty="0"/>
              <a:t>Top Plate and Lambda Plate nearing completion</a:t>
            </a:r>
          </a:p>
          <a:p>
            <a:pPr lvl="1"/>
            <a:r>
              <a:rPr lang="en-US" dirty="0"/>
              <a:t>All components have been manufactured, and assembly has started</a:t>
            </a:r>
          </a:p>
          <a:p>
            <a:pPr lvl="1"/>
            <a:r>
              <a:rPr lang="en-US" dirty="0"/>
              <a:t>Expected delivery by the end of November 2025</a:t>
            </a:r>
          </a:p>
          <a:p>
            <a:r>
              <a:rPr lang="en-US" dirty="0"/>
              <a:t>Cryogenic Integration</a:t>
            </a:r>
          </a:p>
          <a:p>
            <a:pPr lvl="1"/>
            <a:r>
              <a:rPr lang="en-US" dirty="0"/>
              <a:t>Piping connection between the cryostat and existing cryogenic facility is expected to start in January 2025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MAGNES Test Facility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FDA14C-2617-638D-E5CE-FEFF0DA07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9CB5E7-D4F4-1D56-BC23-7CEB6DB391A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15765" y="875831"/>
            <a:ext cx="9994393" cy="596900"/>
          </a:xfrm>
        </p:spPr>
        <p:txBody>
          <a:bodyPr/>
          <a:lstStyle/>
          <a:p>
            <a:r>
              <a:rPr lang="en-US" dirty="0"/>
              <a:t>Note name change: HFVMTF </a:t>
            </a:r>
            <a:r>
              <a:rPr lang="en-US" dirty="0">
                <a:sym typeface="Wingdings" panose="05000000000000000000" pitchFamily="2" charset="2"/>
              </a:rPr>
              <a:t> MAGNES Test Facility</a:t>
            </a:r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15902F0-D654-91BB-9856-507AECA5AC9B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A74DC12-B27A-FACE-BF57-4A335AB0445C}"/>
              </a:ext>
            </a:extLst>
          </p:cNvPr>
          <p:cNvSpPr txBox="1">
            <a:spLocks/>
          </p:cNvSpPr>
          <p:nvPr/>
        </p:nvSpPr>
        <p:spPr>
          <a:xfrm>
            <a:off x="115765" y="1220826"/>
            <a:ext cx="6132019" cy="1625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Large dual-bath vessel equipped with a lambda plate that separates the 4.5 K normal liquid helium from the pressurized superfluid helium at 1.9 K and 1.3 bar.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Two sets of PSs; Min 20 V @ 24 kA , Min 20 V @ 16 kA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Production/Operational grade QP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9D0DC-561F-FCFF-07DD-C4FC7F19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5" t="14290" r="7347" b="9095"/>
          <a:stretch/>
        </p:blipFill>
        <p:spPr>
          <a:xfrm>
            <a:off x="7333034" y="0"/>
            <a:ext cx="4054291" cy="2441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CE3ED7-76A1-B8C9-2A3D-EC9D37D71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784" y="0"/>
            <a:ext cx="1102993" cy="9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33EEE-B189-344B-3609-588754420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56C7A5-A6A0-CA9E-5EEA-96EBBF869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73" y="1145876"/>
            <a:ext cx="6827722" cy="4791456"/>
          </a:xfrm>
        </p:spPr>
        <p:txBody>
          <a:bodyPr/>
          <a:lstStyle/>
          <a:p>
            <a:r>
              <a:rPr lang="en-US" dirty="0"/>
              <a:t>Mezzanine procurement in progress</a:t>
            </a:r>
          </a:p>
          <a:p>
            <a:pPr lvl="1"/>
            <a:r>
              <a:rPr lang="en-US" dirty="0"/>
              <a:t>Installation of the mezzanine is planned for mid-2026.</a:t>
            </a:r>
          </a:p>
          <a:p>
            <a:r>
              <a:rPr lang="en-US" dirty="0"/>
              <a:t>Power supplies are undergoing FAT</a:t>
            </a:r>
          </a:p>
          <a:p>
            <a:pPr lvl="1"/>
            <a:r>
              <a:rPr lang="en-US" dirty="0"/>
              <a:t>Expected delivery to FNAL by the end of 2025</a:t>
            </a:r>
          </a:p>
          <a:p>
            <a:r>
              <a:rPr lang="en-US" dirty="0"/>
              <a:t>Quench Protection System in the production phase</a:t>
            </a:r>
          </a:p>
          <a:p>
            <a:r>
              <a:rPr lang="en-US" dirty="0"/>
              <a:t>Dump Switch and Resistor Desing nearing completion</a:t>
            </a:r>
          </a:p>
          <a:p>
            <a:pPr lvl="1"/>
            <a:r>
              <a:rPr lang="en-US" dirty="0"/>
              <a:t>IGBT components testing in progress</a:t>
            </a:r>
          </a:p>
          <a:p>
            <a:pPr lvl="1"/>
            <a:r>
              <a:rPr lang="en-US" dirty="0"/>
              <a:t>Components order soon to be sent to procurement</a:t>
            </a:r>
          </a:p>
          <a:p>
            <a:r>
              <a:rPr lang="en-US" dirty="0"/>
              <a:t>AD/DC distribution system in the design phase</a:t>
            </a:r>
          </a:p>
          <a:p>
            <a:r>
              <a:rPr lang="en-US" dirty="0"/>
              <a:t>HTS leads refurbishment currently underway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F8F00-4967-DA23-8C7D-B0033C72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MAGNES Test Facility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0C2D6B-619A-3DC1-5B10-DAB1CD06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 descr="A picture containing computer&#10;&#10;AI-generated content may be incorrect.">
            <a:extLst>
              <a:ext uri="{FF2B5EF4-FFF2-40B4-BE49-F238E27FC236}">
                <a16:creationId xmlns:a16="http://schemas.microsoft.com/office/drawing/2014/main" id="{128B13AE-184D-7A78-6011-33934F9A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645" y="3048881"/>
            <a:ext cx="4980948" cy="3735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C792E1-8F21-AD83-0148-A352A7A65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08" y="4916737"/>
            <a:ext cx="1823685" cy="1804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ABB96-1477-90A8-9DF2-1A26531F2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015" y="91004"/>
            <a:ext cx="5032208" cy="28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2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7263-A2E1-9461-84E1-99D504BD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4648-E8AA-D500-C12E-4B77AD9E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Test Stand 3 Test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9691C-450E-5A6D-E944-9FFEE7463F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E90DD-7A17-98A5-2938-20B13EE1C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9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3B027-89F5-6639-CC10-24D644461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755AC0-C9D8-2BCC-CBFD-7FDA63FA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TEST STAND 3 Test Facility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C5AF80-F644-9447-7F06-42FFC066A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21BD764-3A0D-58B9-AD63-B9111AC7DF24}"/>
              </a:ext>
            </a:extLst>
          </p:cNvPr>
          <p:cNvSpPr txBox="1">
            <a:spLocks/>
          </p:cNvSpPr>
          <p:nvPr/>
        </p:nvSpPr>
        <p:spPr>
          <a:xfrm>
            <a:off x="251197" y="1348527"/>
            <a:ext cx="5102025" cy="3747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B30F585-30BA-97C7-75A4-645D31AA764C}"/>
              </a:ext>
            </a:extLst>
          </p:cNvPr>
          <p:cNvSpPr txBox="1">
            <a:spLocks/>
          </p:cNvSpPr>
          <p:nvPr/>
        </p:nvSpPr>
        <p:spPr>
          <a:xfrm>
            <a:off x="245438" y="913827"/>
            <a:ext cx="3833524" cy="1625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Background:</a:t>
            </a:r>
            <a:endParaRPr lang="en-US" sz="2400" dirty="0"/>
          </a:p>
          <a:p>
            <a:pPr marL="0" indent="0" algn="ctr">
              <a:buNone/>
            </a:pPr>
            <a:r>
              <a:rPr lang="en-US" dirty="0"/>
              <a:t>Test dewar was last used in 2020 for superconducting leads testing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DF7341-5867-25A5-4AC4-21A51486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68" y="2104765"/>
            <a:ext cx="2786264" cy="417939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E1B126B4-AF56-F055-4B5C-06CE9E3E4729}"/>
              </a:ext>
            </a:extLst>
          </p:cNvPr>
          <p:cNvSpPr txBox="1">
            <a:spLocks/>
          </p:cNvSpPr>
          <p:nvPr/>
        </p:nvSpPr>
        <p:spPr>
          <a:xfrm>
            <a:off x="6517742" y="913827"/>
            <a:ext cx="4905189" cy="1190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Goal:</a:t>
            </a:r>
            <a:endParaRPr lang="en-US" sz="2400" dirty="0"/>
          </a:p>
          <a:p>
            <a:pPr marL="0" indent="0" algn="ctr">
              <a:buFont typeface="Arial" charset="0"/>
              <a:buNone/>
            </a:pPr>
            <a:r>
              <a:rPr lang="en-US" dirty="0"/>
              <a:t>To operate as an easily configurable test dewar to support various R&amp;D projects</a:t>
            </a:r>
          </a:p>
          <a:p>
            <a:endParaRPr lang="en-US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BB69875-1FD2-D98C-A8DF-BEFDBD89C2E4}"/>
              </a:ext>
            </a:extLst>
          </p:cNvPr>
          <p:cNvSpPr txBox="1">
            <a:spLocks/>
          </p:cNvSpPr>
          <p:nvPr/>
        </p:nvSpPr>
        <p:spPr>
          <a:xfrm>
            <a:off x="6215530" y="2428861"/>
            <a:ext cx="5002305" cy="433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/>
              <a:t>Examples of potential R&amp;D projects to test: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9C1ABA-2AAF-47CA-BFB0-131FB23C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26" y="2952377"/>
            <a:ext cx="6545220" cy="27377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2C9BD6-A030-15EA-4007-DE4E88C5E8C9}"/>
              </a:ext>
            </a:extLst>
          </p:cNvPr>
          <p:cNvSpPr/>
          <p:nvPr/>
        </p:nvSpPr>
        <p:spPr>
          <a:xfrm>
            <a:off x="7221814" y="4321230"/>
            <a:ext cx="2623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C3CAD1"/>
                </a:highlight>
              </a:rPr>
              <a:t>New Hall probe system to measure shielding of bulk MgB</a:t>
            </a:r>
            <a:r>
              <a:rPr lang="en-US" sz="1200" b="1" baseline="-25000" dirty="0">
                <a:solidFill>
                  <a:schemeClr val="accent1">
                    <a:lumMod val="75000"/>
                  </a:schemeClr>
                </a:solidFill>
                <a:highlight>
                  <a:srgbClr val="C3CAD1"/>
                </a:highlight>
              </a:rPr>
              <a:t>2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C3CAD1"/>
                </a:highlight>
              </a:rPr>
              <a:t> tubes</a:t>
            </a:r>
          </a:p>
        </p:txBody>
      </p:sp>
    </p:spTree>
    <p:extLst>
      <p:ext uri="{BB962C8B-B14F-4D97-AF65-F5344CB8AC3E}">
        <p14:creationId xmlns:p14="http://schemas.microsoft.com/office/powerpoint/2010/main" val="2590904900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Dark" id="{A80C6E69-2056-0946-84B2-E7C3677756E6}" vid="{E6E3AD58-B87C-5C40-AAAB-5CB060954F0E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Dark" id="{A80C6E69-2056-0946-84B2-E7C3677756E6}" vid="{D05E4049-66C6-8C4A-B08B-C9AE6A33C4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FNAL-Slide-Deck-Tempate_4.9.2025_Dark (3)</Template>
  <TotalTime>1518</TotalTime>
  <Words>586</Words>
  <Application>Microsoft Office PowerPoint</Application>
  <PresentationFormat>Widescreen</PresentationFormat>
  <Paragraphs>119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Helvetica</vt:lpstr>
      <vt:lpstr>Times New Roman</vt:lpstr>
      <vt:lpstr>Wingdings</vt:lpstr>
      <vt:lpstr>Content Slides</vt:lpstr>
      <vt:lpstr>Section Title and Agenda Slides</vt:lpstr>
      <vt:lpstr>Recent and Upcoming Developments in Fermilab Test Facilities</vt:lpstr>
      <vt:lpstr>Agenda</vt:lpstr>
      <vt:lpstr>Test Facility Overview at FNAL – IB1</vt:lpstr>
      <vt:lpstr>Test Facility Overview at FNAL – IB1</vt:lpstr>
      <vt:lpstr>MAGNES Test Facility</vt:lpstr>
      <vt:lpstr>MAGNES Test Facility</vt:lpstr>
      <vt:lpstr>MAGNES Test Facility</vt:lpstr>
      <vt:lpstr>Test Stand 3 Test Facility</vt:lpstr>
      <vt:lpstr>TEST STAND 3 Test Facility</vt:lpstr>
      <vt:lpstr>TEST STAND 3 Test Facility</vt:lpstr>
      <vt:lpstr>Development of New VMTF DAQ System (Presented by Peter Thompson)</vt:lpstr>
      <vt:lpstr>PowerPoint Presentation</vt:lpstr>
      <vt:lpstr>Backup Slides</vt:lpstr>
      <vt:lpstr>MAGNES</vt:lpstr>
      <vt:lpstr>MAGNES</vt:lpstr>
      <vt:lpstr>MAGNES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Vlad Nikolic</dc:creator>
  <cp:lastModifiedBy>Vlad Nikolic</cp:lastModifiedBy>
  <cp:revision>1</cp:revision>
  <dcterms:created xsi:type="dcterms:W3CDTF">2025-10-21T15:55:45Z</dcterms:created>
  <dcterms:modified xsi:type="dcterms:W3CDTF">2025-10-22T17:13:49Z</dcterms:modified>
</cp:coreProperties>
</file>