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58" r:id="rId5"/>
    <p:sldId id="259" r:id="rId6"/>
    <p:sldId id="262" r:id="rId7"/>
    <p:sldId id="282" r:id="rId8"/>
    <p:sldId id="287" r:id="rId9"/>
    <p:sldId id="284" r:id="rId10"/>
    <p:sldId id="261" r:id="rId11"/>
    <p:sldId id="285" r:id="rId12"/>
    <p:sldId id="264" r:id="rId13"/>
    <p:sldId id="266" r:id="rId14"/>
    <p:sldId id="273" r:id="rId15"/>
    <p:sldId id="274" r:id="rId16"/>
    <p:sldId id="276" r:id="rId17"/>
    <p:sldId id="277" r:id="rId18"/>
    <p:sldId id="280" r:id="rId19"/>
    <p:sldId id="281" r:id="rId20"/>
    <p:sldId id="286" r:id="rId2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A8C3"/>
    <a:srgbClr val="D0205F"/>
    <a:srgbClr val="9F3B5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7926" autoAdjust="0"/>
  </p:normalViewPr>
  <p:slideViewPr>
    <p:cSldViewPr snapToGrid="0">
      <p:cViewPr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ybenitez\Desktop\VENUS%20LoEnergyXRays\102115\Calculating%20Ts%20and%20its%20Standard%20Devi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ybenitez\Desktop\VENUS%20LoEnergyXRays\102115\Calculating%20Ts%20and%20its%20Standard%20Devi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ybenitez\Desktop\VENUS%20LoEnergyXRays\BminVsTs%20DataV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ybenitez\Desktop\VENUS%20LoEnergyXRays\BminVsTs%20DataV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ybenitez\Desktop\VENUS%20LoEnergyXRays\BminVsTs%20Data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7774690007517"/>
          <c:y val="0.11158573928258968"/>
          <c:w val="0.74817634055043558"/>
          <c:h val="0.69373067949839606"/>
        </c:manualLayout>
      </c:layout>
      <c:scatterChart>
        <c:scatterStyle val="lineMarker"/>
        <c:varyColors val="0"/>
        <c:ser>
          <c:idx val="1"/>
          <c:order val="0"/>
          <c:tx>
            <c:v>Data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Sheet1!$A$5:$A$1028</c:f>
              <c:numCache>
                <c:formatCode>General</c:formatCode>
                <c:ptCount val="1024"/>
                <c:pt idx="0">
                  <c:v>-0.15909999999999999</c:v>
                </c:pt>
                <c:pt idx="1">
                  <c:v>0.16159999999999999</c:v>
                </c:pt>
                <c:pt idx="2">
                  <c:v>0.48230000000000001</c:v>
                </c:pt>
                <c:pt idx="3">
                  <c:v>0.80300000000000005</c:v>
                </c:pt>
                <c:pt idx="4">
                  <c:v>1.1236999999999999</c:v>
                </c:pt>
                <c:pt idx="5">
                  <c:v>1.4443999999999999</c:v>
                </c:pt>
                <c:pt idx="6">
                  <c:v>1.7650999999999999</c:v>
                </c:pt>
                <c:pt idx="7">
                  <c:v>2.0857999999999999</c:v>
                </c:pt>
                <c:pt idx="8">
                  <c:v>2.4064999999999999</c:v>
                </c:pt>
                <c:pt idx="9">
                  <c:v>2.7271999999999998</c:v>
                </c:pt>
                <c:pt idx="10">
                  <c:v>3.0478999999999998</c:v>
                </c:pt>
                <c:pt idx="11">
                  <c:v>3.3685999999999998</c:v>
                </c:pt>
                <c:pt idx="12">
                  <c:v>3.6892999999999998</c:v>
                </c:pt>
                <c:pt idx="13">
                  <c:v>4.01</c:v>
                </c:pt>
                <c:pt idx="14">
                  <c:v>4.3307000000000002</c:v>
                </c:pt>
                <c:pt idx="15">
                  <c:v>4.6513999999999998</c:v>
                </c:pt>
                <c:pt idx="16">
                  <c:v>4.9721000000000002</c:v>
                </c:pt>
                <c:pt idx="17">
                  <c:v>5.2927999999999997</c:v>
                </c:pt>
                <c:pt idx="18">
                  <c:v>5.6135000000000002</c:v>
                </c:pt>
                <c:pt idx="19">
                  <c:v>5.9341999999999997</c:v>
                </c:pt>
                <c:pt idx="20">
                  <c:v>6.2549000000000001</c:v>
                </c:pt>
                <c:pt idx="21">
                  <c:v>6.5755999999999997</c:v>
                </c:pt>
                <c:pt idx="22">
                  <c:v>6.8963000000000001</c:v>
                </c:pt>
                <c:pt idx="23">
                  <c:v>7.2169999999999996</c:v>
                </c:pt>
                <c:pt idx="24">
                  <c:v>7.5377000000000001</c:v>
                </c:pt>
                <c:pt idx="25">
                  <c:v>7.8583999999999996</c:v>
                </c:pt>
                <c:pt idx="26">
                  <c:v>8.1791</c:v>
                </c:pt>
                <c:pt idx="27">
                  <c:v>8.4998000000000005</c:v>
                </c:pt>
                <c:pt idx="28">
                  <c:v>8.8204999999999991</c:v>
                </c:pt>
                <c:pt idx="29">
                  <c:v>9.1411999999999995</c:v>
                </c:pt>
                <c:pt idx="30">
                  <c:v>9.4619</c:v>
                </c:pt>
                <c:pt idx="31">
                  <c:v>9.7826000000000004</c:v>
                </c:pt>
                <c:pt idx="32">
                  <c:v>10.103300000000001</c:v>
                </c:pt>
                <c:pt idx="33">
                  <c:v>10.423999999999999</c:v>
                </c:pt>
                <c:pt idx="34">
                  <c:v>10.7447</c:v>
                </c:pt>
                <c:pt idx="35">
                  <c:v>11.0654</c:v>
                </c:pt>
                <c:pt idx="36">
                  <c:v>11.386100000000001</c:v>
                </c:pt>
                <c:pt idx="37">
                  <c:v>11.706799999999999</c:v>
                </c:pt>
                <c:pt idx="38">
                  <c:v>12.0275</c:v>
                </c:pt>
                <c:pt idx="39">
                  <c:v>12.3482</c:v>
                </c:pt>
                <c:pt idx="40">
                  <c:v>12.668900000000001</c:v>
                </c:pt>
                <c:pt idx="41">
                  <c:v>12.989599999999999</c:v>
                </c:pt>
                <c:pt idx="42">
                  <c:v>13.3103</c:v>
                </c:pt>
                <c:pt idx="43">
                  <c:v>13.631</c:v>
                </c:pt>
                <c:pt idx="44">
                  <c:v>13.951700000000001</c:v>
                </c:pt>
                <c:pt idx="45">
                  <c:v>14.272399999999999</c:v>
                </c:pt>
                <c:pt idx="46">
                  <c:v>14.5931</c:v>
                </c:pt>
                <c:pt idx="47">
                  <c:v>14.9138</c:v>
                </c:pt>
                <c:pt idx="48">
                  <c:v>15.234500000000001</c:v>
                </c:pt>
                <c:pt idx="49">
                  <c:v>15.555199999999999</c:v>
                </c:pt>
                <c:pt idx="50">
                  <c:v>15.8759</c:v>
                </c:pt>
                <c:pt idx="51">
                  <c:v>16.1966</c:v>
                </c:pt>
                <c:pt idx="52">
                  <c:v>16.517299999999999</c:v>
                </c:pt>
                <c:pt idx="53">
                  <c:v>16.838000000000001</c:v>
                </c:pt>
                <c:pt idx="54">
                  <c:v>17.1587</c:v>
                </c:pt>
                <c:pt idx="55">
                  <c:v>17.479399999999998</c:v>
                </c:pt>
                <c:pt idx="56">
                  <c:v>17.8001</c:v>
                </c:pt>
                <c:pt idx="57">
                  <c:v>18.120799999999999</c:v>
                </c:pt>
                <c:pt idx="58">
                  <c:v>18.441500000000001</c:v>
                </c:pt>
                <c:pt idx="59">
                  <c:v>18.7622</c:v>
                </c:pt>
                <c:pt idx="60">
                  <c:v>19.082899999999999</c:v>
                </c:pt>
                <c:pt idx="61">
                  <c:v>19.403600000000001</c:v>
                </c:pt>
                <c:pt idx="62">
                  <c:v>19.724299999999999</c:v>
                </c:pt>
                <c:pt idx="63">
                  <c:v>20.045000000000002</c:v>
                </c:pt>
                <c:pt idx="64">
                  <c:v>20.3657</c:v>
                </c:pt>
                <c:pt idx="65">
                  <c:v>20.686399999999999</c:v>
                </c:pt>
                <c:pt idx="66">
                  <c:v>21.007100000000001</c:v>
                </c:pt>
                <c:pt idx="67">
                  <c:v>21.3278</c:v>
                </c:pt>
                <c:pt idx="68">
                  <c:v>21.648499999999999</c:v>
                </c:pt>
                <c:pt idx="69">
                  <c:v>21.969200000000001</c:v>
                </c:pt>
                <c:pt idx="70">
                  <c:v>22.289899999999999</c:v>
                </c:pt>
                <c:pt idx="71">
                  <c:v>22.610600000000002</c:v>
                </c:pt>
                <c:pt idx="72">
                  <c:v>22.9313</c:v>
                </c:pt>
                <c:pt idx="73">
                  <c:v>23.251999999999999</c:v>
                </c:pt>
                <c:pt idx="74">
                  <c:v>23.572700000000001</c:v>
                </c:pt>
                <c:pt idx="75">
                  <c:v>23.8934</c:v>
                </c:pt>
                <c:pt idx="76">
                  <c:v>24.214099999999998</c:v>
                </c:pt>
                <c:pt idx="77">
                  <c:v>24.534800000000001</c:v>
                </c:pt>
                <c:pt idx="78">
                  <c:v>24.855499999999999</c:v>
                </c:pt>
                <c:pt idx="79">
                  <c:v>25.176200000000001</c:v>
                </c:pt>
                <c:pt idx="80">
                  <c:v>25.4969</c:v>
                </c:pt>
                <c:pt idx="81">
                  <c:v>25.817599999999999</c:v>
                </c:pt>
                <c:pt idx="82">
                  <c:v>26.138300000000001</c:v>
                </c:pt>
                <c:pt idx="83">
                  <c:v>26.459</c:v>
                </c:pt>
                <c:pt idx="84">
                  <c:v>26.779699999999998</c:v>
                </c:pt>
                <c:pt idx="85">
                  <c:v>27.1004</c:v>
                </c:pt>
                <c:pt idx="86">
                  <c:v>27.421099999999999</c:v>
                </c:pt>
                <c:pt idx="87">
                  <c:v>27.741800000000001</c:v>
                </c:pt>
                <c:pt idx="88">
                  <c:v>28.0625</c:v>
                </c:pt>
                <c:pt idx="89">
                  <c:v>28.383199999999999</c:v>
                </c:pt>
                <c:pt idx="90">
                  <c:v>28.703900000000001</c:v>
                </c:pt>
                <c:pt idx="91">
                  <c:v>29.0246</c:v>
                </c:pt>
                <c:pt idx="92">
                  <c:v>29.345300000000002</c:v>
                </c:pt>
                <c:pt idx="93">
                  <c:v>29.666</c:v>
                </c:pt>
                <c:pt idx="94">
                  <c:v>29.986699999999999</c:v>
                </c:pt>
                <c:pt idx="95">
                  <c:v>30.307400000000001</c:v>
                </c:pt>
                <c:pt idx="96">
                  <c:v>30.6281</c:v>
                </c:pt>
                <c:pt idx="97">
                  <c:v>30.948799999999999</c:v>
                </c:pt>
                <c:pt idx="98">
                  <c:v>31.269500000000001</c:v>
                </c:pt>
                <c:pt idx="99">
                  <c:v>31.590199999999999</c:v>
                </c:pt>
                <c:pt idx="100">
                  <c:v>31.910900000000002</c:v>
                </c:pt>
                <c:pt idx="101">
                  <c:v>32.2316</c:v>
                </c:pt>
                <c:pt idx="102">
                  <c:v>32.552300000000002</c:v>
                </c:pt>
                <c:pt idx="103">
                  <c:v>32.872999999999998</c:v>
                </c:pt>
                <c:pt idx="104">
                  <c:v>33.1937</c:v>
                </c:pt>
                <c:pt idx="105">
                  <c:v>33.514400000000002</c:v>
                </c:pt>
                <c:pt idx="106">
                  <c:v>33.835099999999997</c:v>
                </c:pt>
                <c:pt idx="107">
                  <c:v>34.155799999999999</c:v>
                </c:pt>
                <c:pt idx="108">
                  <c:v>34.476500000000001</c:v>
                </c:pt>
                <c:pt idx="109">
                  <c:v>34.797199999999997</c:v>
                </c:pt>
                <c:pt idx="110">
                  <c:v>35.117899999999999</c:v>
                </c:pt>
                <c:pt idx="111">
                  <c:v>35.438600000000001</c:v>
                </c:pt>
                <c:pt idx="112">
                  <c:v>35.759300000000003</c:v>
                </c:pt>
                <c:pt idx="113">
                  <c:v>36.08</c:v>
                </c:pt>
                <c:pt idx="114">
                  <c:v>36.400700000000001</c:v>
                </c:pt>
                <c:pt idx="115">
                  <c:v>36.721400000000003</c:v>
                </c:pt>
                <c:pt idx="116">
                  <c:v>37.042099999999998</c:v>
                </c:pt>
                <c:pt idx="117">
                  <c:v>37.3628</c:v>
                </c:pt>
                <c:pt idx="118">
                  <c:v>37.683500000000002</c:v>
                </c:pt>
                <c:pt idx="119">
                  <c:v>38.004199999999997</c:v>
                </c:pt>
                <c:pt idx="120">
                  <c:v>38.3249</c:v>
                </c:pt>
                <c:pt idx="121">
                  <c:v>38.645600000000002</c:v>
                </c:pt>
                <c:pt idx="122">
                  <c:v>38.966299999999997</c:v>
                </c:pt>
                <c:pt idx="123">
                  <c:v>39.286999999999999</c:v>
                </c:pt>
                <c:pt idx="124">
                  <c:v>39.607700000000001</c:v>
                </c:pt>
                <c:pt idx="125">
                  <c:v>39.928400000000003</c:v>
                </c:pt>
                <c:pt idx="126">
                  <c:v>40.249099999999999</c:v>
                </c:pt>
                <c:pt idx="127">
                  <c:v>40.569800000000001</c:v>
                </c:pt>
                <c:pt idx="128">
                  <c:v>40.890500000000003</c:v>
                </c:pt>
                <c:pt idx="129">
                  <c:v>41.211199999999998</c:v>
                </c:pt>
                <c:pt idx="130">
                  <c:v>41.5319</c:v>
                </c:pt>
                <c:pt idx="131">
                  <c:v>41.852600000000002</c:v>
                </c:pt>
                <c:pt idx="132">
                  <c:v>42.173299999999998</c:v>
                </c:pt>
                <c:pt idx="133">
                  <c:v>42.494</c:v>
                </c:pt>
                <c:pt idx="134">
                  <c:v>42.814700000000002</c:v>
                </c:pt>
                <c:pt idx="135">
                  <c:v>43.135399999999997</c:v>
                </c:pt>
                <c:pt idx="136">
                  <c:v>43.456099999999999</c:v>
                </c:pt>
                <c:pt idx="137">
                  <c:v>43.776800000000001</c:v>
                </c:pt>
                <c:pt idx="138">
                  <c:v>44.097499999999997</c:v>
                </c:pt>
                <c:pt idx="139">
                  <c:v>44.418199999999999</c:v>
                </c:pt>
                <c:pt idx="140">
                  <c:v>44.738900000000001</c:v>
                </c:pt>
                <c:pt idx="141">
                  <c:v>45.059600000000003</c:v>
                </c:pt>
                <c:pt idx="142">
                  <c:v>45.380299999999998</c:v>
                </c:pt>
                <c:pt idx="143">
                  <c:v>45.701000000000001</c:v>
                </c:pt>
                <c:pt idx="144">
                  <c:v>46.021700000000003</c:v>
                </c:pt>
                <c:pt idx="145">
                  <c:v>46.342399999999998</c:v>
                </c:pt>
                <c:pt idx="146">
                  <c:v>46.6631</c:v>
                </c:pt>
                <c:pt idx="147">
                  <c:v>46.983800000000002</c:v>
                </c:pt>
                <c:pt idx="148">
                  <c:v>47.304499999999997</c:v>
                </c:pt>
                <c:pt idx="149">
                  <c:v>47.6252</c:v>
                </c:pt>
                <c:pt idx="150">
                  <c:v>47.945900000000002</c:v>
                </c:pt>
                <c:pt idx="151">
                  <c:v>48.266599999999997</c:v>
                </c:pt>
                <c:pt idx="152">
                  <c:v>48.587299999999999</c:v>
                </c:pt>
                <c:pt idx="153">
                  <c:v>48.908000000000001</c:v>
                </c:pt>
                <c:pt idx="154">
                  <c:v>49.228700000000003</c:v>
                </c:pt>
                <c:pt idx="155">
                  <c:v>49.549399999999999</c:v>
                </c:pt>
                <c:pt idx="156">
                  <c:v>49.870100000000001</c:v>
                </c:pt>
                <c:pt idx="157">
                  <c:v>50.190800000000003</c:v>
                </c:pt>
                <c:pt idx="158">
                  <c:v>50.511499999999998</c:v>
                </c:pt>
                <c:pt idx="159">
                  <c:v>50.8322</c:v>
                </c:pt>
                <c:pt idx="160">
                  <c:v>51.152900000000002</c:v>
                </c:pt>
                <c:pt idx="161">
                  <c:v>51.473599999999998</c:v>
                </c:pt>
                <c:pt idx="162">
                  <c:v>51.7943</c:v>
                </c:pt>
                <c:pt idx="163">
                  <c:v>52.115000000000002</c:v>
                </c:pt>
                <c:pt idx="164">
                  <c:v>52.435699999999997</c:v>
                </c:pt>
                <c:pt idx="165">
                  <c:v>52.756399999999999</c:v>
                </c:pt>
                <c:pt idx="166">
                  <c:v>53.077100000000002</c:v>
                </c:pt>
                <c:pt idx="167">
                  <c:v>53.397799999999997</c:v>
                </c:pt>
                <c:pt idx="168">
                  <c:v>53.718499999999999</c:v>
                </c:pt>
                <c:pt idx="169">
                  <c:v>54.039200000000001</c:v>
                </c:pt>
                <c:pt idx="170">
                  <c:v>54.359900000000003</c:v>
                </c:pt>
                <c:pt idx="171">
                  <c:v>54.680599999999998</c:v>
                </c:pt>
                <c:pt idx="172">
                  <c:v>55.001300000000001</c:v>
                </c:pt>
                <c:pt idx="173">
                  <c:v>55.322000000000003</c:v>
                </c:pt>
                <c:pt idx="174">
                  <c:v>55.642699999999998</c:v>
                </c:pt>
                <c:pt idx="175">
                  <c:v>55.9634</c:v>
                </c:pt>
                <c:pt idx="176">
                  <c:v>56.284100000000002</c:v>
                </c:pt>
                <c:pt idx="177">
                  <c:v>56.604799999999997</c:v>
                </c:pt>
                <c:pt idx="178">
                  <c:v>56.9255</c:v>
                </c:pt>
                <c:pt idx="179">
                  <c:v>57.246200000000002</c:v>
                </c:pt>
                <c:pt idx="180">
                  <c:v>57.566899999999997</c:v>
                </c:pt>
                <c:pt idx="181">
                  <c:v>57.887599999999999</c:v>
                </c:pt>
                <c:pt idx="182">
                  <c:v>58.208300000000001</c:v>
                </c:pt>
                <c:pt idx="183">
                  <c:v>58.529000000000003</c:v>
                </c:pt>
                <c:pt idx="184">
                  <c:v>58.849699999999999</c:v>
                </c:pt>
                <c:pt idx="185">
                  <c:v>59.170400000000001</c:v>
                </c:pt>
                <c:pt idx="186">
                  <c:v>59.491100000000003</c:v>
                </c:pt>
                <c:pt idx="187">
                  <c:v>59.811799999999998</c:v>
                </c:pt>
                <c:pt idx="188">
                  <c:v>60.1325</c:v>
                </c:pt>
                <c:pt idx="189">
                  <c:v>60.453200000000002</c:v>
                </c:pt>
                <c:pt idx="190">
                  <c:v>60.773899999999998</c:v>
                </c:pt>
                <c:pt idx="191">
                  <c:v>61.0946</c:v>
                </c:pt>
                <c:pt idx="192">
                  <c:v>61.415300000000002</c:v>
                </c:pt>
                <c:pt idx="193">
                  <c:v>61.735999999999997</c:v>
                </c:pt>
                <c:pt idx="194">
                  <c:v>62.056699999999999</c:v>
                </c:pt>
                <c:pt idx="195">
                  <c:v>62.377400000000002</c:v>
                </c:pt>
                <c:pt idx="196">
                  <c:v>62.698099999999997</c:v>
                </c:pt>
                <c:pt idx="197">
                  <c:v>63.018799999999999</c:v>
                </c:pt>
                <c:pt idx="198">
                  <c:v>63.339500000000001</c:v>
                </c:pt>
                <c:pt idx="199">
                  <c:v>63.660200000000003</c:v>
                </c:pt>
                <c:pt idx="200">
                  <c:v>63.980899999999998</c:v>
                </c:pt>
                <c:pt idx="201">
                  <c:v>64.301599999999993</c:v>
                </c:pt>
                <c:pt idx="202">
                  <c:v>64.622299999999996</c:v>
                </c:pt>
                <c:pt idx="203">
                  <c:v>64.942999999999998</c:v>
                </c:pt>
                <c:pt idx="204">
                  <c:v>65.2637</c:v>
                </c:pt>
                <c:pt idx="205">
                  <c:v>65.584400000000002</c:v>
                </c:pt>
                <c:pt idx="206">
                  <c:v>65.905100000000004</c:v>
                </c:pt>
                <c:pt idx="207">
                  <c:v>66.225800000000007</c:v>
                </c:pt>
                <c:pt idx="208">
                  <c:v>66.546499999999995</c:v>
                </c:pt>
                <c:pt idx="209">
                  <c:v>66.867199999999997</c:v>
                </c:pt>
                <c:pt idx="210">
                  <c:v>67.187899999999999</c:v>
                </c:pt>
                <c:pt idx="211">
                  <c:v>67.508600000000001</c:v>
                </c:pt>
                <c:pt idx="212">
                  <c:v>67.829300000000003</c:v>
                </c:pt>
                <c:pt idx="213">
                  <c:v>68.150000000000006</c:v>
                </c:pt>
                <c:pt idx="214">
                  <c:v>68.470699999999994</c:v>
                </c:pt>
                <c:pt idx="215">
                  <c:v>68.791399999999996</c:v>
                </c:pt>
                <c:pt idx="216">
                  <c:v>69.112099999999998</c:v>
                </c:pt>
                <c:pt idx="217">
                  <c:v>69.4328</c:v>
                </c:pt>
                <c:pt idx="218">
                  <c:v>69.753500000000003</c:v>
                </c:pt>
                <c:pt idx="219">
                  <c:v>70.074200000000005</c:v>
                </c:pt>
                <c:pt idx="220">
                  <c:v>70.394900000000007</c:v>
                </c:pt>
                <c:pt idx="221">
                  <c:v>70.715599999999995</c:v>
                </c:pt>
                <c:pt idx="222">
                  <c:v>71.036299999999997</c:v>
                </c:pt>
                <c:pt idx="223">
                  <c:v>71.356999999999999</c:v>
                </c:pt>
                <c:pt idx="224">
                  <c:v>71.677700000000002</c:v>
                </c:pt>
                <c:pt idx="225">
                  <c:v>71.998400000000004</c:v>
                </c:pt>
                <c:pt idx="226">
                  <c:v>72.319100000000006</c:v>
                </c:pt>
                <c:pt idx="227">
                  <c:v>72.639799999999994</c:v>
                </c:pt>
                <c:pt idx="228">
                  <c:v>72.960499999999996</c:v>
                </c:pt>
                <c:pt idx="229">
                  <c:v>73.281199999999998</c:v>
                </c:pt>
                <c:pt idx="230">
                  <c:v>73.601900000000001</c:v>
                </c:pt>
                <c:pt idx="231">
                  <c:v>73.922600000000003</c:v>
                </c:pt>
                <c:pt idx="232">
                  <c:v>74.243300000000005</c:v>
                </c:pt>
                <c:pt idx="233">
                  <c:v>74.563999999999993</c:v>
                </c:pt>
                <c:pt idx="234">
                  <c:v>74.884699999999995</c:v>
                </c:pt>
                <c:pt idx="235">
                  <c:v>75.205399999999997</c:v>
                </c:pt>
                <c:pt idx="236">
                  <c:v>75.5261</c:v>
                </c:pt>
                <c:pt idx="237">
                  <c:v>75.846800000000002</c:v>
                </c:pt>
                <c:pt idx="238">
                  <c:v>76.167500000000004</c:v>
                </c:pt>
                <c:pt idx="239">
                  <c:v>76.488200000000006</c:v>
                </c:pt>
                <c:pt idx="240">
                  <c:v>76.808899999999994</c:v>
                </c:pt>
                <c:pt idx="241">
                  <c:v>77.129599999999996</c:v>
                </c:pt>
                <c:pt idx="242">
                  <c:v>77.450299999999999</c:v>
                </c:pt>
                <c:pt idx="243">
                  <c:v>77.771000000000001</c:v>
                </c:pt>
                <c:pt idx="244">
                  <c:v>78.091700000000003</c:v>
                </c:pt>
                <c:pt idx="245">
                  <c:v>78.412400000000005</c:v>
                </c:pt>
                <c:pt idx="246">
                  <c:v>78.733099999999993</c:v>
                </c:pt>
                <c:pt idx="247">
                  <c:v>79.053799999999995</c:v>
                </c:pt>
                <c:pt idx="248">
                  <c:v>79.374499999999998</c:v>
                </c:pt>
                <c:pt idx="249">
                  <c:v>79.6952</c:v>
                </c:pt>
                <c:pt idx="250">
                  <c:v>80.015900000000002</c:v>
                </c:pt>
                <c:pt idx="251">
                  <c:v>80.336600000000004</c:v>
                </c:pt>
                <c:pt idx="252">
                  <c:v>80.657300000000006</c:v>
                </c:pt>
                <c:pt idx="253">
                  <c:v>80.977999999999994</c:v>
                </c:pt>
                <c:pt idx="254">
                  <c:v>81.298699999999997</c:v>
                </c:pt>
                <c:pt idx="255">
                  <c:v>81.619399999999999</c:v>
                </c:pt>
                <c:pt idx="256">
                  <c:v>81.940100000000001</c:v>
                </c:pt>
                <c:pt idx="257">
                  <c:v>82.260800000000003</c:v>
                </c:pt>
                <c:pt idx="258">
                  <c:v>82.581500000000005</c:v>
                </c:pt>
                <c:pt idx="259">
                  <c:v>82.902199999999993</c:v>
                </c:pt>
                <c:pt idx="260">
                  <c:v>83.222899999999996</c:v>
                </c:pt>
                <c:pt idx="261">
                  <c:v>83.543599999999998</c:v>
                </c:pt>
                <c:pt idx="262">
                  <c:v>83.8643</c:v>
                </c:pt>
                <c:pt idx="263">
                  <c:v>84.185000000000002</c:v>
                </c:pt>
                <c:pt idx="264">
                  <c:v>84.505700000000004</c:v>
                </c:pt>
                <c:pt idx="265">
                  <c:v>84.826400000000007</c:v>
                </c:pt>
                <c:pt idx="266">
                  <c:v>85.147099999999995</c:v>
                </c:pt>
                <c:pt idx="267">
                  <c:v>85.467799999999997</c:v>
                </c:pt>
                <c:pt idx="268">
                  <c:v>85.788499999999999</c:v>
                </c:pt>
                <c:pt idx="269">
                  <c:v>86.109200000000001</c:v>
                </c:pt>
                <c:pt idx="270">
                  <c:v>86.429900000000004</c:v>
                </c:pt>
                <c:pt idx="271">
                  <c:v>86.750600000000006</c:v>
                </c:pt>
                <c:pt idx="272">
                  <c:v>87.071299999999994</c:v>
                </c:pt>
                <c:pt idx="273">
                  <c:v>87.391999999999996</c:v>
                </c:pt>
                <c:pt idx="274">
                  <c:v>87.712699999999998</c:v>
                </c:pt>
                <c:pt idx="275">
                  <c:v>88.0334</c:v>
                </c:pt>
                <c:pt idx="276">
                  <c:v>88.354100000000003</c:v>
                </c:pt>
                <c:pt idx="277">
                  <c:v>88.674800000000005</c:v>
                </c:pt>
                <c:pt idx="278">
                  <c:v>88.995500000000007</c:v>
                </c:pt>
                <c:pt idx="279">
                  <c:v>89.316199999999995</c:v>
                </c:pt>
                <c:pt idx="280">
                  <c:v>89.636899999999997</c:v>
                </c:pt>
                <c:pt idx="281">
                  <c:v>89.957599999999999</c:v>
                </c:pt>
                <c:pt idx="282">
                  <c:v>90.278300000000002</c:v>
                </c:pt>
                <c:pt idx="283">
                  <c:v>90.599000000000004</c:v>
                </c:pt>
                <c:pt idx="284">
                  <c:v>90.919700000000006</c:v>
                </c:pt>
                <c:pt idx="285">
                  <c:v>91.240399999999994</c:v>
                </c:pt>
                <c:pt idx="286">
                  <c:v>91.561099999999996</c:v>
                </c:pt>
                <c:pt idx="287">
                  <c:v>91.881799999999998</c:v>
                </c:pt>
                <c:pt idx="288">
                  <c:v>92.202500000000001</c:v>
                </c:pt>
                <c:pt idx="289">
                  <c:v>92.523200000000003</c:v>
                </c:pt>
                <c:pt idx="290">
                  <c:v>92.843900000000005</c:v>
                </c:pt>
                <c:pt idx="291">
                  <c:v>93.164599999999993</c:v>
                </c:pt>
                <c:pt idx="292">
                  <c:v>93.485299999999995</c:v>
                </c:pt>
                <c:pt idx="293">
                  <c:v>93.805999999999997</c:v>
                </c:pt>
                <c:pt idx="294">
                  <c:v>94.1267</c:v>
                </c:pt>
                <c:pt idx="295">
                  <c:v>94.447400000000002</c:v>
                </c:pt>
                <c:pt idx="296">
                  <c:v>94.768100000000004</c:v>
                </c:pt>
                <c:pt idx="297">
                  <c:v>95.088800000000006</c:v>
                </c:pt>
                <c:pt idx="298">
                  <c:v>95.409499999999994</c:v>
                </c:pt>
                <c:pt idx="299">
                  <c:v>95.730199999999996</c:v>
                </c:pt>
                <c:pt idx="300">
                  <c:v>96.050899999999999</c:v>
                </c:pt>
                <c:pt idx="301">
                  <c:v>96.371600000000001</c:v>
                </c:pt>
                <c:pt idx="302">
                  <c:v>96.692300000000003</c:v>
                </c:pt>
                <c:pt idx="303">
                  <c:v>97.013000000000005</c:v>
                </c:pt>
                <c:pt idx="304">
                  <c:v>97.333699999999993</c:v>
                </c:pt>
                <c:pt idx="305">
                  <c:v>97.654399999999995</c:v>
                </c:pt>
                <c:pt idx="306">
                  <c:v>97.975099999999998</c:v>
                </c:pt>
                <c:pt idx="307">
                  <c:v>98.2958</c:v>
                </c:pt>
                <c:pt idx="308">
                  <c:v>98.616500000000002</c:v>
                </c:pt>
                <c:pt idx="309">
                  <c:v>98.937200000000004</c:v>
                </c:pt>
                <c:pt idx="310">
                  <c:v>99.257900000000006</c:v>
                </c:pt>
                <c:pt idx="311">
                  <c:v>99.578599999999994</c:v>
                </c:pt>
                <c:pt idx="312">
                  <c:v>99.899299999999997</c:v>
                </c:pt>
                <c:pt idx="313">
                  <c:v>100.22</c:v>
                </c:pt>
                <c:pt idx="314">
                  <c:v>100.5407</c:v>
                </c:pt>
                <c:pt idx="315">
                  <c:v>100.8614</c:v>
                </c:pt>
                <c:pt idx="316">
                  <c:v>101.18210000000001</c:v>
                </c:pt>
                <c:pt idx="317">
                  <c:v>101.50279999999999</c:v>
                </c:pt>
                <c:pt idx="318">
                  <c:v>101.8235</c:v>
                </c:pt>
                <c:pt idx="319">
                  <c:v>102.1442</c:v>
                </c:pt>
                <c:pt idx="320">
                  <c:v>102.4649</c:v>
                </c:pt>
                <c:pt idx="321">
                  <c:v>102.7856</c:v>
                </c:pt>
                <c:pt idx="322">
                  <c:v>103.1063</c:v>
                </c:pt>
                <c:pt idx="323">
                  <c:v>103.42700000000001</c:v>
                </c:pt>
                <c:pt idx="324">
                  <c:v>103.74769999999999</c:v>
                </c:pt>
                <c:pt idx="325">
                  <c:v>104.0684</c:v>
                </c:pt>
                <c:pt idx="326">
                  <c:v>104.3891</c:v>
                </c:pt>
                <c:pt idx="327">
                  <c:v>104.7098</c:v>
                </c:pt>
                <c:pt idx="328">
                  <c:v>105.0305</c:v>
                </c:pt>
                <c:pt idx="329">
                  <c:v>105.35120000000001</c:v>
                </c:pt>
                <c:pt idx="330">
                  <c:v>105.67189999999999</c:v>
                </c:pt>
                <c:pt idx="331">
                  <c:v>105.9926</c:v>
                </c:pt>
                <c:pt idx="332">
                  <c:v>106.3133</c:v>
                </c:pt>
                <c:pt idx="333">
                  <c:v>106.634</c:v>
                </c:pt>
                <c:pt idx="334">
                  <c:v>106.9547</c:v>
                </c:pt>
                <c:pt idx="335">
                  <c:v>107.2754</c:v>
                </c:pt>
                <c:pt idx="336">
                  <c:v>107.59610000000001</c:v>
                </c:pt>
                <c:pt idx="337">
                  <c:v>107.91679999999999</c:v>
                </c:pt>
                <c:pt idx="338">
                  <c:v>108.2375</c:v>
                </c:pt>
                <c:pt idx="339">
                  <c:v>108.5582</c:v>
                </c:pt>
                <c:pt idx="340">
                  <c:v>108.8789</c:v>
                </c:pt>
                <c:pt idx="341">
                  <c:v>109.1996</c:v>
                </c:pt>
                <c:pt idx="342">
                  <c:v>109.52030000000001</c:v>
                </c:pt>
                <c:pt idx="343">
                  <c:v>109.84099999999999</c:v>
                </c:pt>
                <c:pt idx="344">
                  <c:v>110.1617</c:v>
                </c:pt>
                <c:pt idx="345">
                  <c:v>110.4824</c:v>
                </c:pt>
                <c:pt idx="346">
                  <c:v>110.8031</c:v>
                </c:pt>
                <c:pt idx="347">
                  <c:v>111.1238</c:v>
                </c:pt>
                <c:pt idx="348">
                  <c:v>111.44450000000001</c:v>
                </c:pt>
                <c:pt idx="349">
                  <c:v>111.76519999999999</c:v>
                </c:pt>
                <c:pt idx="350">
                  <c:v>112.0859</c:v>
                </c:pt>
                <c:pt idx="351">
                  <c:v>112.4066</c:v>
                </c:pt>
                <c:pt idx="352">
                  <c:v>112.7273</c:v>
                </c:pt>
                <c:pt idx="353">
                  <c:v>113.048</c:v>
                </c:pt>
                <c:pt idx="354">
                  <c:v>113.3687</c:v>
                </c:pt>
                <c:pt idx="355">
                  <c:v>113.68940000000001</c:v>
                </c:pt>
                <c:pt idx="356">
                  <c:v>114.01009999999999</c:v>
                </c:pt>
                <c:pt idx="357">
                  <c:v>114.3308</c:v>
                </c:pt>
                <c:pt idx="358">
                  <c:v>114.6515</c:v>
                </c:pt>
                <c:pt idx="359">
                  <c:v>114.9722</c:v>
                </c:pt>
                <c:pt idx="360">
                  <c:v>115.2929</c:v>
                </c:pt>
                <c:pt idx="361">
                  <c:v>115.61360000000001</c:v>
                </c:pt>
                <c:pt idx="362">
                  <c:v>115.93429999999999</c:v>
                </c:pt>
                <c:pt idx="363">
                  <c:v>116.255</c:v>
                </c:pt>
                <c:pt idx="364">
                  <c:v>116.5757</c:v>
                </c:pt>
                <c:pt idx="365">
                  <c:v>116.8964</c:v>
                </c:pt>
                <c:pt idx="366">
                  <c:v>117.2171</c:v>
                </c:pt>
                <c:pt idx="367">
                  <c:v>117.5378</c:v>
                </c:pt>
                <c:pt idx="368">
                  <c:v>117.85850000000001</c:v>
                </c:pt>
                <c:pt idx="369">
                  <c:v>118.17919999999999</c:v>
                </c:pt>
                <c:pt idx="370">
                  <c:v>118.4999</c:v>
                </c:pt>
                <c:pt idx="371">
                  <c:v>118.8206</c:v>
                </c:pt>
                <c:pt idx="372">
                  <c:v>119.1413</c:v>
                </c:pt>
                <c:pt idx="373">
                  <c:v>119.462</c:v>
                </c:pt>
                <c:pt idx="374">
                  <c:v>119.78270000000001</c:v>
                </c:pt>
                <c:pt idx="375">
                  <c:v>120.10339999999999</c:v>
                </c:pt>
                <c:pt idx="376">
                  <c:v>120.4241</c:v>
                </c:pt>
                <c:pt idx="377">
                  <c:v>120.7448</c:v>
                </c:pt>
                <c:pt idx="378">
                  <c:v>121.0655</c:v>
                </c:pt>
                <c:pt idx="379">
                  <c:v>121.3862</c:v>
                </c:pt>
                <c:pt idx="380">
                  <c:v>121.7069</c:v>
                </c:pt>
                <c:pt idx="381">
                  <c:v>122.02760000000001</c:v>
                </c:pt>
                <c:pt idx="382">
                  <c:v>122.34829999999999</c:v>
                </c:pt>
                <c:pt idx="383">
                  <c:v>122.669</c:v>
                </c:pt>
                <c:pt idx="384">
                  <c:v>122.9897</c:v>
                </c:pt>
                <c:pt idx="385">
                  <c:v>123.3104</c:v>
                </c:pt>
                <c:pt idx="386">
                  <c:v>123.6311</c:v>
                </c:pt>
                <c:pt idx="387">
                  <c:v>123.95180000000001</c:v>
                </c:pt>
                <c:pt idx="388">
                  <c:v>124.27249999999999</c:v>
                </c:pt>
                <c:pt idx="389">
                  <c:v>124.5932</c:v>
                </c:pt>
                <c:pt idx="390">
                  <c:v>124.9139</c:v>
                </c:pt>
                <c:pt idx="391">
                  <c:v>125.2346</c:v>
                </c:pt>
                <c:pt idx="392">
                  <c:v>125.5553</c:v>
                </c:pt>
                <c:pt idx="393">
                  <c:v>125.876</c:v>
                </c:pt>
                <c:pt idx="394">
                  <c:v>126.19670000000001</c:v>
                </c:pt>
                <c:pt idx="395">
                  <c:v>126.51739999999999</c:v>
                </c:pt>
                <c:pt idx="396">
                  <c:v>126.8381</c:v>
                </c:pt>
                <c:pt idx="397">
                  <c:v>127.1588</c:v>
                </c:pt>
                <c:pt idx="398">
                  <c:v>127.4795</c:v>
                </c:pt>
                <c:pt idx="399">
                  <c:v>127.8002</c:v>
                </c:pt>
                <c:pt idx="400">
                  <c:v>128.12090000000001</c:v>
                </c:pt>
                <c:pt idx="401">
                  <c:v>128.44159999999999</c:v>
                </c:pt>
                <c:pt idx="402">
                  <c:v>128.76230000000001</c:v>
                </c:pt>
                <c:pt idx="403">
                  <c:v>129.083</c:v>
                </c:pt>
                <c:pt idx="404">
                  <c:v>129.40369999999999</c:v>
                </c:pt>
                <c:pt idx="405">
                  <c:v>129.7244</c:v>
                </c:pt>
                <c:pt idx="406">
                  <c:v>130.04509999999999</c:v>
                </c:pt>
                <c:pt idx="407">
                  <c:v>130.36580000000001</c:v>
                </c:pt>
                <c:pt idx="408">
                  <c:v>130.6865</c:v>
                </c:pt>
                <c:pt idx="409">
                  <c:v>131.00720000000001</c:v>
                </c:pt>
                <c:pt idx="410">
                  <c:v>131.3279</c:v>
                </c:pt>
                <c:pt idx="411">
                  <c:v>131.64859999999999</c:v>
                </c:pt>
                <c:pt idx="412">
                  <c:v>131.9693</c:v>
                </c:pt>
                <c:pt idx="413">
                  <c:v>132.29</c:v>
                </c:pt>
                <c:pt idx="414">
                  <c:v>132.61070000000001</c:v>
                </c:pt>
                <c:pt idx="415">
                  <c:v>132.9314</c:v>
                </c:pt>
                <c:pt idx="416">
                  <c:v>133.25210000000001</c:v>
                </c:pt>
                <c:pt idx="417">
                  <c:v>133.5728</c:v>
                </c:pt>
                <c:pt idx="418">
                  <c:v>133.89349999999999</c:v>
                </c:pt>
                <c:pt idx="419">
                  <c:v>134.21420000000001</c:v>
                </c:pt>
                <c:pt idx="420">
                  <c:v>134.53489999999999</c:v>
                </c:pt>
                <c:pt idx="421">
                  <c:v>134.85560000000001</c:v>
                </c:pt>
                <c:pt idx="422">
                  <c:v>135.1763</c:v>
                </c:pt>
                <c:pt idx="423">
                  <c:v>135.49700000000001</c:v>
                </c:pt>
                <c:pt idx="424">
                  <c:v>135.8177</c:v>
                </c:pt>
                <c:pt idx="425">
                  <c:v>136.13839999999999</c:v>
                </c:pt>
                <c:pt idx="426">
                  <c:v>136.45910000000001</c:v>
                </c:pt>
                <c:pt idx="427">
                  <c:v>136.77979999999999</c:v>
                </c:pt>
                <c:pt idx="428">
                  <c:v>137.10050000000001</c:v>
                </c:pt>
                <c:pt idx="429">
                  <c:v>137.4212</c:v>
                </c:pt>
                <c:pt idx="430">
                  <c:v>137.74189999999999</c:v>
                </c:pt>
                <c:pt idx="431">
                  <c:v>138.0626</c:v>
                </c:pt>
                <c:pt idx="432">
                  <c:v>138.38329999999999</c:v>
                </c:pt>
                <c:pt idx="433">
                  <c:v>138.70400000000001</c:v>
                </c:pt>
                <c:pt idx="434">
                  <c:v>139.0247</c:v>
                </c:pt>
                <c:pt idx="435">
                  <c:v>139.34540000000001</c:v>
                </c:pt>
                <c:pt idx="436">
                  <c:v>139.6661</c:v>
                </c:pt>
                <c:pt idx="437">
                  <c:v>139.98679999999999</c:v>
                </c:pt>
                <c:pt idx="438">
                  <c:v>140.3075</c:v>
                </c:pt>
                <c:pt idx="439">
                  <c:v>140.62819999999999</c:v>
                </c:pt>
                <c:pt idx="440">
                  <c:v>140.94890000000001</c:v>
                </c:pt>
                <c:pt idx="441">
                  <c:v>141.2696</c:v>
                </c:pt>
                <c:pt idx="442">
                  <c:v>141.59030000000001</c:v>
                </c:pt>
                <c:pt idx="443">
                  <c:v>141.911</c:v>
                </c:pt>
                <c:pt idx="444">
                  <c:v>142.23169999999999</c:v>
                </c:pt>
                <c:pt idx="445">
                  <c:v>142.55240000000001</c:v>
                </c:pt>
                <c:pt idx="446">
                  <c:v>142.87309999999999</c:v>
                </c:pt>
                <c:pt idx="447">
                  <c:v>143.19380000000001</c:v>
                </c:pt>
                <c:pt idx="448">
                  <c:v>143.5145</c:v>
                </c:pt>
                <c:pt idx="449">
                  <c:v>143.83519999999999</c:v>
                </c:pt>
                <c:pt idx="450">
                  <c:v>144.1559</c:v>
                </c:pt>
                <c:pt idx="451">
                  <c:v>144.47659999999999</c:v>
                </c:pt>
                <c:pt idx="452">
                  <c:v>144.79730000000001</c:v>
                </c:pt>
                <c:pt idx="453">
                  <c:v>145.11799999999999</c:v>
                </c:pt>
                <c:pt idx="454">
                  <c:v>145.43870000000001</c:v>
                </c:pt>
                <c:pt idx="455">
                  <c:v>145.7594</c:v>
                </c:pt>
                <c:pt idx="456">
                  <c:v>146.08009999999999</c:v>
                </c:pt>
                <c:pt idx="457">
                  <c:v>146.4008</c:v>
                </c:pt>
                <c:pt idx="458">
                  <c:v>146.72149999999999</c:v>
                </c:pt>
                <c:pt idx="459">
                  <c:v>147.04220000000001</c:v>
                </c:pt>
                <c:pt idx="460">
                  <c:v>147.3629</c:v>
                </c:pt>
                <c:pt idx="461">
                  <c:v>147.68360000000001</c:v>
                </c:pt>
                <c:pt idx="462">
                  <c:v>148.0043</c:v>
                </c:pt>
                <c:pt idx="463">
                  <c:v>148.32499999999999</c:v>
                </c:pt>
                <c:pt idx="464">
                  <c:v>148.64570000000001</c:v>
                </c:pt>
                <c:pt idx="465">
                  <c:v>148.96639999999999</c:v>
                </c:pt>
                <c:pt idx="466">
                  <c:v>149.28710000000001</c:v>
                </c:pt>
                <c:pt idx="467">
                  <c:v>149.6078</c:v>
                </c:pt>
                <c:pt idx="468">
                  <c:v>149.92850000000001</c:v>
                </c:pt>
                <c:pt idx="469">
                  <c:v>150.2492</c:v>
                </c:pt>
                <c:pt idx="470">
                  <c:v>150.56989999999999</c:v>
                </c:pt>
                <c:pt idx="471">
                  <c:v>150.89060000000001</c:v>
                </c:pt>
                <c:pt idx="472">
                  <c:v>151.21129999999999</c:v>
                </c:pt>
                <c:pt idx="473">
                  <c:v>151.53200000000001</c:v>
                </c:pt>
                <c:pt idx="474">
                  <c:v>151.8527</c:v>
                </c:pt>
                <c:pt idx="475">
                  <c:v>152.17339999999999</c:v>
                </c:pt>
                <c:pt idx="476">
                  <c:v>152.4941</c:v>
                </c:pt>
                <c:pt idx="477">
                  <c:v>152.81479999999999</c:v>
                </c:pt>
                <c:pt idx="478">
                  <c:v>153.13550000000001</c:v>
                </c:pt>
                <c:pt idx="479">
                  <c:v>153.4562</c:v>
                </c:pt>
                <c:pt idx="480">
                  <c:v>153.77690000000001</c:v>
                </c:pt>
                <c:pt idx="481">
                  <c:v>154.0976</c:v>
                </c:pt>
                <c:pt idx="482">
                  <c:v>154.41829999999999</c:v>
                </c:pt>
                <c:pt idx="483">
                  <c:v>154.739</c:v>
                </c:pt>
                <c:pt idx="484">
                  <c:v>155.05969999999999</c:v>
                </c:pt>
                <c:pt idx="485">
                  <c:v>155.38040000000001</c:v>
                </c:pt>
                <c:pt idx="486">
                  <c:v>155.7011</c:v>
                </c:pt>
                <c:pt idx="487">
                  <c:v>156.02180000000001</c:v>
                </c:pt>
                <c:pt idx="488">
                  <c:v>156.3425</c:v>
                </c:pt>
                <c:pt idx="489">
                  <c:v>156.66319999999999</c:v>
                </c:pt>
                <c:pt idx="490">
                  <c:v>156.98390000000001</c:v>
                </c:pt>
                <c:pt idx="491">
                  <c:v>157.30459999999999</c:v>
                </c:pt>
                <c:pt idx="492">
                  <c:v>157.62530000000001</c:v>
                </c:pt>
                <c:pt idx="493">
                  <c:v>157.946</c:v>
                </c:pt>
                <c:pt idx="494">
                  <c:v>158.26669999999999</c:v>
                </c:pt>
                <c:pt idx="495">
                  <c:v>158.5874</c:v>
                </c:pt>
                <c:pt idx="496">
                  <c:v>158.90809999999999</c:v>
                </c:pt>
                <c:pt idx="497">
                  <c:v>159.22880000000001</c:v>
                </c:pt>
                <c:pt idx="498">
                  <c:v>159.54949999999999</c:v>
                </c:pt>
                <c:pt idx="499">
                  <c:v>159.87020000000001</c:v>
                </c:pt>
                <c:pt idx="500">
                  <c:v>160.1909</c:v>
                </c:pt>
                <c:pt idx="501">
                  <c:v>160.51159999999999</c:v>
                </c:pt>
                <c:pt idx="502">
                  <c:v>160.8323</c:v>
                </c:pt>
                <c:pt idx="503">
                  <c:v>161.15299999999999</c:v>
                </c:pt>
                <c:pt idx="504">
                  <c:v>161.47370000000001</c:v>
                </c:pt>
                <c:pt idx="505">
                  <c:v>161.7944</c:v>
                </c:pt>
                <c:pt idx="506">
                  <c:v>162.11510000000001</c:v>
                </c:pt>
                <c:pt idx="507">
                  <c:v>162.4358</c:v>
                </c:pt>
                <c:pt idx="508">
                  <c:v>162.75649999999999</c:v>
                </c:pt>
                <c:pt idx="509">
                  <c:v>163.0772</c:v>
                </c:pt>
                <c:pt idx="510">
                  <c:v>163.39789999999999</c:v>
                </c:pt>
                <c:pt idx="511">
                  <c:v>163.71860000000001</c:v>
                </c:pt>
                <c:pt idx="512">
                  <c:v>164.0393</c:v>
                </c:pt>
                <c:pt idx="513">
                  <c:v>164.36</c:v>
                </c:pt>
                <c:pt idx="514">
                  <c:v>164.6807</c:v>
                </c:pt>
                <c:pt idx="515">
                  <c:v>165.00139999999999</c:v>
                </c:pt>
                <c:pt idx="516">
                  <c:v>165.32210000000001</c:v>
                </c:pt>
                <c:pt idx="517">
                  <c:v>165.64279999999999</c:v>
                </c:pt>
                <c:pt idx="518">
                  <c:v>165.96350000000001</c:v>
                </c:pt>
                <c:pt idx="519">
                  <c:v>166.2842</c:v>
                </c:pt>
                <c:pt idx="520">
                  <c:v>166.60489999999999</c:v>
                </c:pt>
                <c:pt idx="521">
                  <c:v>166.9256</c:v>
                </c:pt>
                <c:pt idx="522">
                  <c:v>167.24629999999999</c:v>
                </c:pt>
                <c:pt idx="523">
                  <c:v>167.56700000000001</c:v>
                </c:pt>
                <c:pt idx="524">
                  <c:v>167.8877</c:v>
                </c:pt>
                <c:pt idx="525">
                  <c:v>168.20840000000001</c:v>
                </c:pt>
                <c:pt idx="526">
                  <c:v>168.5291</c:v>
                </c:pt>
                <c:pt idx="527">
                  <c:v>168.84979999999999</c:v>
                </c:pt>
                <c:pt idx="528">
                  <c:v>169.1705</c:v>
                </c:pt>
                <c:pt idx="529">
                  <c:v>169.49119999999999</c:v>
                </c:pt>
                <c:pt idx="530">
                  <c:v>169.81190000000001</c:v>
                </c:pt>
                <c:pt idx="531">
                  <c:v>170.1326</c:v>
                </c:pt>
                <c:pt idx="532">
                  <c:v>170.45330000000001</c:v>
                </c:pt>
                <c:pt idx="533">
                  <c:v>170.774</c:v>
                </c:pt>
                <c:pt idx="534">
                  <c:v>171.09469999999999</c:v>
                </c:pt>
                <c:pt idx="535">
                  <c:v>171.41540000000001</c:v>
                </c:pt>
                <c:pt idx="536">
                  <c:v>171.73609999999999</c:v>
                </c:pt>
                <c:pt idx="537">
                  <c:v>172.05680000000001</c:v>
                </c:pt>
                <c:pt idx="538">
                  <c:v>172.3775</c:v>
                </c:pt>
                <c:pt idx="539">
                  <c:v>172.69820000000001</c:v>
                </c:pt>
                <c:pt idx="540">
                  <c:v>173.0189</c:v>
                </c:pt>
                <c:pt idx="541">
                  <c:v>173.33959999999999</c:v>
                </c:pt>
                <c:pt idx="542">
                  <c:v>173.66030000000001</c:v>
                </c:pt>
                <c:pt idx="543">
                  <c:v>173.98099999999999</c:v>
                </c:pt>
                <c:pt idx="544">
                  <c:v>174.30170000000001</c:v>
                </c:pt>
                <c:pt idx="545">
                  <c:v>174.6224</c:v>
                </c:pt>
                <c:pt idx="546">
                  <c:v>174.94309999999999</c:v>
                </c:pt>
                <c:pt idx="547">
                  <c:v>175.2638</c:v>
                </c:pt>
                <c:pt idx="548">
                  <c:v>175.58449999999999</c:v>
                </c:pt>
                <c:pt idx="549">
                  <c:v>175.90520000000001</c:v>
                </c:pt>
                <c:pt idx="550">
                  <c:v>176.2259</c:v>
                </c:pt>
                <c:pt idx="551">
                  <c:v>176.54660000000001</c:v>
                </c:pt>
                <c:pt idx="552">
                  <c:v>176.8673</c:v>
                </c:pt>
                <c:pt idx="553">
                  <c:v>177.18799999999999</c:v>
                </c:pt>
                <c:pt idx="554">
                  <c:v>177.5087</c:v>
                </c:pt>
                <c:pt idx="555">
                  <c:v>177.82939999999999</c:v>
                </c:pt>
                <c:pt idx="556">
                  <c:v>178.15010000000001</c:v>
                </c:pt>
                <c:pt idx="557">
                  <c:v>178.4708</c:v>
                </c:pt>
                <c:pt idx="558">
                  <c:v>178.79150000000001</c:v>
                </c:pt>
                <c:pt idx="559">
                  <c:v>179.1122</c:v>
                </c:pt>
                <c:pt idx="560">
                  <c:v>179.43289999999999</c:v>
                </c:pt>
                <c:pt idx="561">
                  <c:v>179.75360000000001</c:v>
                </c:pt>
                <c:pt idx="562">
                  <c:v>180.07429999999999</c:v>
                </c:pt>
                <c:pt idx="563">
                  <c:v>180.39500000000001</c:v>
                </c:pt>
                <c:pt idx="564">
                  <c:v>180.7157</c:v>
                </c:pt>
                <c:pt idx="565">
                  <c:v>181.03639999999999</c:v>
                </c:pt>
                <c:pt idx="566">
                  <c:v>181.3571</c:v>
                </c:pt>
                <c:pt idx="567">
                  <c:v>181.67779999999999</c:v>
                </c:pt>
                <c:pt idx="568">
                  <c:v>181.99850000000001</c:v>
                </c:pt>
                <c:pt idx="569">
                  <c:v>182.3192</c:v>
                </c:pt>
                <c:pt idx="570">
                  <c:v>182.63990000000001</c:v>
                </c:pt>
                <c:pt idx="571">
                  <c:v>182.9606</c:v>
                </c:pt>
                <c:pt idx="572">
                  <c:v>183.28129999999999</c:v>
                </c:pt>
                <c:pt idx="573">
                  <c:v>183.602</c:v>
                </c:pt>
                <c:pt idx="574">
                  <c:v>183.92269999999999</c:v>
                </c:pt>
                <c:pt idx="575">
                  <c:v>184.24340000000001</c:v>
                </c:pt>
                <c:pt idx="576">
                  <c:v>184.5641</c:v>
                </c:pt>
                <c:pt idx="577">
                  <c:v>184.88480000000001</c:v>
                </c:pt>
                <c:pt idx="578">
                  <c:v>185.2055</c:v>
                </c:pt>
                <c:pt idx="579">
                  <c:v>185.52619999999999</c:v>
                </c:pt>
                <c:pt idx="580">
                  <c:v>185.84690000000001</c:v>
                </c:pt>
                <c:pt idx="581">
                  <c:v>186.16759999999999</c:v>
                </c:pt>
                <c:pt idx="582">
                  <c:v>186.48830000000001</c:v>
                </c:pt>
                <c:pt idx="583">
                  <c:v>186.809</c:v>
                </c:pt>
                <c:pt idx="584">
                  <c:v>187.12970000000001</c:v>
                </c:pt>
                <c:pt idx="585">
                  <c:v>187.4504</c:v>
                </c:pt>
                <c:pt idx="586">
                  <c:v>187.77109999999999</c:v>
                </c:pt>
                <c:pt idx="587">
                  <c:v>188.09180000000001</c:v>
                </c:pt>
                <c:pt idx="588">
                  <c:v>188.41249999999999</c:v>
                </c:pt>
                <c:pt idx="589">
                  <c:v>188.73320000000001</c:v>
                </c:pt>
                <c:pt idx="590">
                  <c:v>189.0539</c:v>
                </c:pt>
                <c:pt idx="591">
                  <c:v>189.37459999999999</c:v>
                </c:pt>
                <c:pt idx="592">
                  <c:v>189.6953</c:v>
                </c:pt>
                <c:pt idx="593">
                  <c:v>190.01599999999999</c:v>
                </c:pt>
                <c:pt idx="594">
                  <c:v>190.33670000000001</c:v>
                </c:pt>
                <c:pt idx="595">
                  <c:v>190.6574</c:v>
                </c:pt>
                <c:pt idx="596">
                  <c:v>190.97810000000001</c:v>
                </c:pt>
                <c:pt idx="597">
                  <c:v>191.2988</c:v>
                </c:pt>
                <c:pt idx="598">
                  <c:v>191.61949999999999</c:v>
                </c:pt>
                <c:pt idx="599">
                  <c:v>191.9402</c:v>
                </c:pt>
                <c:pt idx="600">
                  <c:v>192.26089999999999</c:v>
                </c:pt>
                <c:pt idx="601">
                  <c:v>192.58160000000001</c:v>
                </c:pt>
                <c:pt idx="602">
                  <c:v>192.9023</c:v>
                </c:pt>
                <c:pt idx="603">
                  <c:v>193.22300000000001</c:v>
                </c:pt>
                <c:pt idx="604">
                  <c:v>193.5437</c:v>
                </c:pt>
                <c:pt idx="605">
                  <c:v>193.86439999999999</c:v>
                </c:pt>
                <c:pt idx="606">
                  <c:v>194.18510000000001</c:v>
                </c:pt>
                <c:pt idx="607">
                  <c:v>194.50579999999999</c:v>
                </c:pt>
                <c:pt idx="608">
                  <c:v>194.82650000000001</c:v>
                </c:pt>
                <c:pt idx="609">
                  <c:v>195.1472</c:v>
                </c:pt>
                <c:pt idx="610">
                  <c:v>195.46789999999999</c:v>
                </c:pt>
                <c:pt idx="611">
                  <c:v>195.7886</c:v>
                </c:pt>
                <c:pt idx="612">
                  <c:v>196.10929999999999</c:v>
                </c:pt>
                <c:pt idx="613">
                  <c:v>196.43</c:v>
                </c:pt>
                <c:pt idx="614">
                  <c:v>196.75069999999999</c:v>
                </c:pt>
                <c:pt idx="615">
                  <c:v>197.07140000000001</c:v>
                </c:pt>
                <c:pt idx="616">
                  <c:v>197.3921</c:v>
                </c:pt>
                <c:pt idx="617">
                  <c:v>197.71279999999999</c:v>
                </c:pt>
                <c:pt idx="618">
                  <c:v>198.0335</c:v>
                </c:pt>
                <c:pt idx="619">
                  <c:v>198.35419999999999</c:v>
                </c:pt>
                <c:pt idx="620">
                  <c:v>198.67490000000001</c:v>
                </c:pt>
                <c:pt idx="621">
                  <c:v>198.9956</c:v>
                </c:pt>
                <c:pt idx="622">
                  <c:v>199.31630000000001</c:v>
                </c:pt>
                <c:pt idx="623">
                  <c:v>199.637</c:v>
                </c:pt>
                <c:pt idx="624">
                  <c:v>199.95769999999999</c:v>
                </c:pt>
                <c:pt idx="625">
                  <c:v>200.2784</c:v>
                </c:pt>
                <c:pt idx="626">
                  <c:v>200.59909999999999</c:v>
                </c:pt>
                <c:pt idx="627">
                  <c:v>200.91980000000001</c:v>
                </c:pt>
                <c:pt idx="628">
                  <c:v>201.2405</c:v>
                </c:pt>
                <c:pt idx="629">
                  <c:v>201.56120000000001</c:v>
                </c:pt>
                <c:pt idx="630">
                  <c:v>201.8819</c:v>
                </c:pt>
                <c:pt idx="631">
                  <c:v>202.20259999999999</c:v>
                </c:pt>
                <c:pt idx="632">
                  <c:v>202.52330000000001</c:v>
                </c:pt>
                <c:pt idx="633">
                  <c:v>202.84399999999999</c:v>
                </c:pt>
                <c:pt idx="634">
                  <c:v>203.16470000000001</c:v>
                </c:pt>
                <c:pt idx="635">
                  <c:v>203.4854</c:v>
                </c:pt>
                <c:pt idx="636">
                  <c:v>203.80609999999999</c:v>
                </c:pt>
                <c:pt idx="637">
                  <c:v>204.1268</c:v>
                </c:pt>
                <c:pt idx="638">
                  <c:v>204.44749999999999</c:v>
                </c:pt>
                <c:pt idx="639">
                  <c:v>204.76820000000001</c:v>
                </c:pt>
                <c:pt idx="640">
                  <c:v>205.0889</c:v>
                </c:pt>
                <c:pt idx="641">
                  <c:v>205.40960000000001</c:v>
                </c:pt>
                <c:pt idx="642">
                  <c:v>205.7303</c:v>
                </c:pt>
                <c:pt idx="643">
                  <c:v>206.05099999999999</c:v>
                </c:pt>
                <c:pt idx="644">
                  <c:v>206.3717</c:v>
                </c:pt>
                <c:pt idx="645">
                  <c:v>206.69239999999999</c:v>
                </c:pt>
                <c:pt idx="646">
                  <c:v>207.01310000000001</c:v>
                </c:pt>
                <c:pt idx="647">
                  <c:v>207.3338</c:v>
                </c:pt>
                <c:pt idx="648">
                  <c:v>207.65450000000001</c:v>
                </c:pt>
                <c:pt idx="649">
                  <c:v>207.9752</c:v>
                </c:pt>
                <c:pt idx="650">
                  <c:v>208.29589999999999</c:v>
                </c:pt>
                <c:pt idx="651">
                  <c:v>208.61660000000001</c:v>
                </c:pt>
                <c:pt idx="652">
                  <c:v>208.93729999999999</c:v>
                </c:pt>
                <c:pt idx="653">
                  <c:v>209.25800000000001</c:v>
                </c:pt>
                <c:pt idx="654">
                  <c:v>209.5787</c:v>
                </c:pt>
                <c:pt idx="655">
                  <c:v>209.89940000000001</c:v>
                </c:pt>
                <c:pt idx="656">
                  <c:v>210.2201</c:v>
                </c:pt>
                <c:pt idx="657">
                  <c:v>210.54079999999999</c:v>
                </c:pt>
                <c:pt idx="658">
                  <c:v>210.86150000000001</c:v>
                </c:pt>
                <c:pt idx="659">
                  <c:v>211.18219999999999</c:v>
                </c:pt>
                <c:pt idx="660">
                  <c:v>211.50290000000001</c:v>
                </c:pt>
                <c:pt idx="661">
                  <c:v>211.8236</c:v>
                </c:pt>
                <c:pt idx="662">
                  <c:v>212.14429999999999</c:v>
                </c:pt>
                <c:pt idx="663">
                  <c:v>212.465</c:v>
                </c:pt>
                <c:pt idx="664">
                  <c:v>212.78569999999999</c:v>
                </c:pt>
                <c:pt idx="665">
                  <c:v>213.10640000000001</c:v>
                </c:pt>
                <c:pt idx="666">
                  <c:v>213.4271</c:v>
                </c:pt>
                <c:pt idx="667">
                  <c:v>213.74780000000001</c:v>
                </c:pt>
                <c:pt idx="668">
                  <c:v>214.0685</c:v>
                </c:pt>
                <c:pt idx="669">
                  <c:v>214.38919999999999</c:v>
                </c:pt>
                <c:pt idx="670">
                  <c:v>214.7099</c:v>
                </c:pt>
                <c:pt idx="671">
                  <c:v>215.03059999999999</c:v>
                </c:pt>
                <c:pt idx="672">
                  <c:v>215.35130000000001</c:v>
                </c:pt>
                <c:pt idx="673">
                  <c:v>215.672</c:v>
                </c:pt>
                <c:pt idx="674">
                  <c:v>215.99270000000001</c:v>
                </c:pt>
                <c:pt idx="675">
                  <c:v>216.3134</c:v>
                </c:pt>
                <c:pt idx="676">
                  <c:v>216.63409999999999</c:v>
                </c:pt>
                <c:pt idx="677">
                  <c:v>216.95480000000001</c:v>
                </c:pt>
                <c:pt idx="678">
                  <c:v>217.27549999999999</c:v>
                </c:pt>
                <c:pt idx="679">
                  <c:v>217.59620000000001</c:v>
                </c:pt>
                <c:pt idx="680">
                  <c:v>217.9169</c:v>
                </c:pt>
                <c:pt idx="681">
                  <c:v>218.23759999999999</c:v>
                </c:pt>
                <c:pt idx="682">
                  <c:v>218.5583</c:v>
                </c:pt>
                <c:pt idx="683">
                  <c:v>218.87899999999999</c:v>
                </c:pt>
                <c:pt idx="684">
                  <c:v>219.19970000000001</c:v>
                </c:pt>
                <c:pt idx="685">
                  <c:v>219.5204</c:v>
                </c:pt>
                <c:pt idx="686">
                  <c:v>219.84110000000001</c:v>
                </c:pt>
                <c:pt idx="687">
                  <c:v>220.1618</c:v>
                </c:pt>
                <c:pt idx="688">
                  <c:v>220.48249999999999</c:v>
                </c:pt>
                <c:pt idx="689">
                  <c:v>220.8032</c:v>
                </c:pt>
                <c:pt idx="690">
                  <c:v>221.12389999999999</c:v>
                </c:pt>
                <c:pt idx="691">
                  <c:v>221.44460000000001</c:v>
                </c:pt>
                <c:pt idx="692">
                  <c:v>221.7653</c:v>
                </c:pt>
                <c:pt idx="693">
                  <c:v>222.08600000000001</c:v>
                </c:pt>
                <c:pt idx="694">
                  <c:v>222.4067</c:v>
                </c:pt>
                <c:pt idx="695">
                  <c:v>222.72739999999999</c:v>
                </c:pt>
                <c:pt idx="696">
                  <c:v>223.04810000000001</c:v>
                </c:pt>
                <c:pt idx="697">
                  <c:v>223.36879999999999</c:v>
                </c:pt>
                <c:pt idx="698">
                  <c:v>223.68950000000001</c:v>
                </c:pt>
                <c:pt idx="699">
                  <c:v>224.0102</c:v>
                </c:pt>
                <c:pt idx="700">
                  <c:v>224.33090000000001</c:v>
                </c:pt>
                <c:pt idx="701">
                  <c:v>224.6516</c:v>
                </c:pt>
                <c:pt idx="702">
                  <c:v>224.97229999999999</c:v>
                </c:pt>
                <c:pt idx="703">
                  <c:v>225.29300000000001</c:v>
                </c:pt>
                <c:pt idx="704">
                  <c:v>225.61369999999999</c:v>
                </c:pt>
                <c:pt idx="705">
                  <c:v>225.93440000000001</c:v>
                </c:pt>
                <c:pt idx="706">
                  <c:v>226.2551</c:v>
                </c:pt>
                <c:pt idx="707">
                  <c:v>226.57579999999999</c:v>
                </c:pt>
                <c:pt idx="708">
                  <c:v>226.8965</c:v>
                </c:pt>
                <c:pt idx="709">
                  <c:v>227.21719999999999</c:v>
                </c:pt>
                <c:pt idx="710">
                  <c:v>227.53790000000001</c:v>
                </c:pt>
                <c:pt idx="711">
                  <c:v>227.8586</c:v>
                </c:pt>
                <c:pt idx="712">
                  <c:v>228.17930000000001</c:v>
                </c:pt>
                <c:pt idx="713">
                  <c:v>228.5</c:v>
                </c:pt>
                <c:pt idx="714">
                  <c:v>228.82069999999999</c:v>
                </c:pt>
                <c:pt idx="715">
                  <c:v>229.1414</c:v>
                </c:pt>
                <c:pt idx="716">
                  <c:v>229.46209999999999</c:v>
                </c:pt>
                <c:pt idx="717">
                  <c:v>229.78280000000001</c:v>
                </c:pt>
                <c:pt idx="718">
                  <c:v>230.1035</c:v>
                </c:pt>
                <c:pt idx="719">
                  <c:v>230.42420000000001</c:v>
                </c:pt>
                <c:pt idx="720">
                  <c:v>230.7449</c:v>
                </c:pt>
                <c:pt idx="721">
                  <c:v>231.06559999999999</c:v>
                </c:pt>
                <c:pt idx="722">
                  <c:v>231.38630000000001</c:v>
                </c:pt>
                <c:pt idx="723">
                  <c:v>231.70699999999999</c:v>
                </c:pt>
                <c:pt idx="724">
                  <c:v>232.02770000000001</c:v>
                </c:pt>
                <c:pt idx="725">
                  <c:v>232.3484</c:v>
                </c:pt>
                <c:pt idx="726">
                  <c:v>232.66909999999999</c:v>
                </c:pt>
                <c:pt idx="727">
                  <c:v>232.9898</c:v>
                </c:pt>
                <c:pt idx="728">
                  <c:v>233.31049999999999</c:v>
                </c:pt>
                <c:pt idx="729">
                  <c:v>233.63120000000001</c:v>
                </c:pt>
                <c:pt idx="730">
                  <c:v>233.95189999999999</c:v>
                </c:pt>
                <c:pt idx="731">
                  <c:v>234.27260000000001</c:v>
                </c:pt>
                <c:pt idx="732">
                  <c:v>234.5933</c:v>
                </c:pt>
                <c:pt idx="733">
                  <c:v>234.91399999999999</c:v>
                </c:pt>
                <c:pt idx="734">
                  <c:v>235.2347</c:v>
                </c:pt>
                <c:pt idx="735">
                  <c:v>235.55539999999999</c:v>
                </c:pt>
                <c:pt idx="736">
                  <c:v>235.87610000000001</c:v>
                </c:pt>
                <c:pt idx="737">
                  <c:v>236.1968</c:v>
                </c:pt>
                <c:pt idx="738">
                  <c:v>236.51750000000001</c:v>
                </c:pt>
                <c:pt idx="739">
                  <c:v>236.8382</c:v>
                </c:pt>
                <c:pt idx="740">
                  <c:v>237.15889999999999</c:v>
                </c:pt>
                <c:pt idx="741">
                  <c:v>237.4796</c:v>
                </c:pt>
                <c:pt idx="742">
                  <c:v>237.80029999999999</c:v>
                </c:pt>
                <c:pt idx="743">
                  <c:v>238.12100000000001</c:v>
                </c:pt>
                <c:pt idx="744">
                  <c:v>238.4417</c:v>
                </c:pt>
                <c:pt idx="745">
                  <c:v>238.76240000000001</c:v>
                </c:pt>
                <c:pt idx="746">
                  <c:v>239.0831</c:v>
                </c:pt>
                <c:pt idx="747">
                  <c:v>239.40379999999999</c:v>
                </c:pt>
                <c:pt idx="748">
                  <c:v>239.72450000000001</c:v>
                </c:pt>
                <c:pt idx="749">
                  <c:v>240.04519999999999</c:v>
                </c:pt>
                <c:pt idx="750">
                  <c:v>240.36590000000001</c:v>
                </c:pt>
                <c:pt idx="751">
                  <c:v>240.6866</c:v>
                </c:pt>
                <c:pt idx="752">
                  <c:v>241.00729999999999</c:v>
                </c:pt>
                <c:pt idx="753">
                  <c:v>241.328</c:v>
                </c:pt>
                <c:pt idx="754">
                  <c:v>241.64869999999999</c:v>
                </c:pt>
                <c:pt idx="755">
                  <c:v>241.96940000000001</c:v>
                </c:pt>
                <c:pt idx="756">
                  <c:v>242.2901</c:v>
                </c:pt>
                <c:pt idx="757">
                  <c:v>242.61080000000001</c:v>
                </c:pt>
                <c:pt idx="758">
                  <c:v>242.9315</c:v>
                </c:pt>
                <c:pt idx="759">
                  <c:v>243.25219999999999</c:v>
                </c:pt>
                <c:pt idx="760">
                  <c:v>243.5729</c:v>
                </c:pt>
                <c:pt idx="761">
                  <c:v>243.89359999999999</c:v>
                </c:pt>
                <c:pt idx="762">
                  <c:v>244.21430000000001</c:v>
                </c:pt>
                <c:pt idx="763">
                  <c:v>244.535</c:v>
                </c:pt>
                <c:pt idx="764">
                  <c:v>244.85570000000001</c:v>
                </c:pt>
                <c:pt idx="765">
                  <c:v>245.1764</c:v>
                </c:pt>
                <c:pt idx="766">
                  <c:v>245.49709999999999</c:v>
                </c:pt>
                <c:pt idx="767">
                  <c:v>245.81780000000001</c:v>
                </c:pt>
                <c:pt idx="768">
                  <c:v>246.13849999999999</c:v>
                </c:pt>
                <c:pt idx="769">
                  <c:v>246.45920000000001</c:v>
                </c:pt>
                <c:pt idx="770">
                  <c:v>246.7799</c:v>
                </c:pt>
                <c:pt idx="771">
                  <c:v>247.10059999999999</c:v>
                </c:pt>
                <c:pt idx="772">
                  <c:v>247.4213</c:v>
                </c:pt>
                <c:pt idx="773">
                  <c:v>247.74199999999999</c:v>
                </c:pt>
                <c:pt idx="774">
                  <c:v>248.06270000000001</c:v>
                </c:pt>
                <c:pt idx="775">
                  <c:v>248.38339999999999</c:v>
                </c:pt>
                <c:pt idx="776">
                  <c:v>248.70410000000001</c:v>
                </c:pt>
                <c:pt idx="777">
                  <c:v>249.0248</c:v>
                </c:pt>
                <c:pt idx="778">
                  <c:v>249.34549999999999</c:v>
                </c:pt>
                <c:pt idx="779">
                  <c:v>249.6662</c:v>
                </c:pt>
                <c:pt idx="780">
                  <c:v>249.98689999999999</c:v>
                </c:pt>
                <c:pt idx="781">
                  <c:v>250.30760000000001</c:v>
                </c:pt>
                <c:pt idx="782">
                  <c:v>250.6283</c:v>
                </c:pt>
                <c:pt idx="783">
                  <c:v>250.94900000000001</c:v>
                </c:pt>
                <c:pt idx="784">
                  <c:v>251.2697</c:v>
                </c:pt>
                <c:pt idx="785">
                  <c:v>251.59039999999999</c:v>
                </c:pt>
                <c:pt idx="786">
                  <c:v>251.9111</c:v>
                </c:pt>
                <c:pt idx="787">
                  <c:v>252.23179999999999</c:v>
                </c:pt>
                <c:pt idx="788">
                  <c:v>252.55250000000001</c:v>
                </c:pt>
                <c:pt idx="789">
                  <c:v>252.8732</c:v>
                </c:pt>
                <c:pt idx="790">
                  <c:v>253.19390000000001</c:v>
                </c:pt>
                <c:pt idx="791">
                  <c:v>253.5146</c:v>
                </c:pt>
                <c:pt idx="792">
                  <c:v>253.83529999999999</c:v>
                </c:pt>
                <c:pt idx="793">
                  <c:v>254.15600000000001</c:v>
                </c:pt>
                <c:pt idx="794">
                  <c:v>254.47669999999999</c:v>
                </c:pt>
                <c:pt idx="795">
                  <c:v>254.79740000000001</c:v>
                </c:pt>
                <c:pt idx="796">
                  <c:v>255.1181</c:v>
                </c:pt>
                <c:pt idx="797">
                  <c:v>255.43879999999999</c:v>
                </c:pt>
                <c:pt idx="798">
                  <c:v>255.7595</c:v>
                </c:pt>
                <c:pt idx="799">
                  <c:v>256.08019999999999</c:v>
                </c:pt>
                <c:pt idx="800">
                  <c:v>256.40089999999998</c:v>
                </c:pt>
                <c:pt idx="801">
                  <c:v>256.72160000000002</c:v>
                </c:pt>
                <c:pt idx="802">
                  <c:v>257.04230000000001</c:v>
                </c:pt>
                <c:pt idx="803">
                  <c:v>257.363</c:v>
                </c:pt>
                <c:pt idx="804">
                  <c:v>257.68369999999999</c:v>
                </c:pt>
                <c:pt idx="805">
                  <c:v>258.00439999999998</c:v>
                </c:pt>
                <c:pt idx="806">
                  <c:v>258.32510000000002</c:v>
                </c:pt>
                <c:pt idx="807">
                  <c:v>258.64580000000001</c:v>
                </c:pt>
                <c:pt idx="808">
                  <c:v>258.9665</c:v>
                </c:pt>
                <c:pt idx="809">
                  <c:v>259.28719999999998</c:v>
                </c:pt>
                <c:pt idx="810">
                  <c:v>259.60789999999997</c:v>
                </c:pt>
                <c:pt idx="811">
                  <c:v>259.92860000000002</c:v>
                </c:pt>
                <c:pt idx="812">
                  <c:v>260.24930000000001</c:v>
                </c:pt>
                <c:pt idx="813">
                  <c:v>260.57</c:v>
                </c:pt>
                <c:pt idx="814">
                  <c:v>260.89069999999998</c:v>
                </c:pt>
                <c:pt idx="815">
                  <c:v>261.21140000000003</c:v>
                </c:pt>
                <c:pt idx="816">
                  <c:v>261.53210000000001</c:v>
                </c:pt>
                <c:pt idx="817">
                  <c:v>261.8528</c:v>
                </c:pt>
                <c:pt idx="818">
                  <c:v>262.17349999999999</c:v>
                </c:pt>
                <c:pt idx="819">
                  <c:v>262.49419999999998</c:v>
                </c:pt>
                <c:pt idx="820">
                  <c:v>262.81490000000002</c:v>
                </c:pt>
                <c:pt idx="821">
                  <c:v>263.13560000000001</c:v>
                </c:pt>
                <c:pt idx="822">
                  <c:v>263.4563</c:v>
                </c:pt>
                <c:pt idx="823">
                  <c:v>263.77699999999999</c:v>
                </c:pt>
                <c:pt idx="824">
                  <c:v>264.09769999999997</c:v>
                </c:pt>
                <c:pt idx="825">
                  <c:v>264.41840000000002</c:v>
                </c:pt>
                <c:pt idx="826">
                  <c:v>264.73910000000001</c:v>
                </c:pt>
                <c:pt idx="827">
                  <c:v>265.0598</c:v>
                </c:pt>
                <c:pt idx="828">
                  <c:v>265.38049999999998</c:v>
                </c:pt>
                <c:pt idx="829">
                  <c:v>265.70119999999997</c:v>
                </c:pt>
                <c:pt idx="830">
                  <c:v>266.02190000000002</c:v>
                </c:pt>
                <c:pt idx="831">
                  <c:v>266.3426</c:v>
                </c:pt>
                <c:pt idx="832">
                  <c:v>266.66329999999999</c:v>
                </c:pt>
                <c:pt idx="833">
                  <c:v>266.98399999999998</c:v>
                </c:pt>
                <c:pt idx="834">
                  <c:v>267.30470000000003</c:v>
                </c:pt>
                <c:pt idx="835">
                  <c:v>267.62540000000001</c:v>
                </c:pt>
                <c:pt idx="836">
                  <c:v>267.9461</c:v>
                </c:pt>
                <c:pt idx="837">
                  <c:v>268.26679999999999</c:v>
                </c:pt>
                <c:pt idx="838">
                  <c:v>268.58749999999998</c:v>
                </c:pt>
                <c:pt idx="839">
                  <c:v>268.90820000000002</c:v>
                </c:pt>
                <c:pt idx="840">
                  <c:v>269.22890000000001</c:v>
                </c:pt>
                <c:pt idx="841">
                  <c:v>269.5496</c:v>
                </c:pt>
                <c:pt idx="842">
                  <c:v>269.87029999999999</c:v>
                </c:pt>
                <c:pt idx="843">
                  <c:v>270.19099999999997</c:v>
                </c:pt>
                <c:pt idx="844">
                  <c:v>270.51170000000002</c:v>
                </c:pt>
                <c:pt idx="845">
                  <c:v>270.83240000000001</c:v>
                </c:pt>
                <c:pt idx="846">
                  <c:v>271.15309999999999</c:v>
                </c:pt>
              </c:numCache>
            </c:numRef>
          </c:xVal>
          <c:yVal>
            <c:numRef>
              <c:f>Sheet1!$B$5:$B$1028</c:f>
              <c:numCache>
                <c:formatCode>General</c:formatCode>
                <c:ptCount val="1024"/>
                <c:pt idx="0">
                  <c:v>2.9E-5</c:v>
                </c:pt>
                <c:pt idx="1">
                  <c:v>3.1999999999999999E-5</c:v>
                </c:pt>
                <c:pt idx="2">
                  <c:v>3.4E-5</c:v>
                </c:pt>
                <c:pt idx="3">
                  <c:v>3.6000000000000001E-5</c:v>
                </c:pt>
                <c:pt idx="4">
                  <c:v>3.8999999999999999E-5</c:v>
                </c:pt>
                <c:pt idx="5">
                  <c:v>4.1E-5</c:v>
                </c:pt>
                <c:pt idx="6">
                  <c:v>4.3000000000000002E-5</c:v>
                </c:pt>
                <c:pt idx="7">
                  <c:v>4.6E-5</c:v>
                </c:pt>
                <c:pt idx="8">
                  <c:v>4.8000000000000001E-5</c:v>
                </c:pt>
                <c:pt idx="9">
                  <c:v>5.1E-5</c:v>
                </c:pt>
                <c:pt idx="10">
                  <c:v>5.3000000000000001E-5</c:v>
                </c:pt>
                <c:pt idx="11">
                  <c:v>5.5999999999999999E-5</c:v>
                </c:pt>
                <c:pt idx="12">
                  <c:v>5.8E-5</c:v>
                </c:pt>
                <c:pt idx="13">
                  <c:v>5.8E-5</c:v>
                </c:pt>
                <c:pt idx="14">
                  <c:v>5.8999999999999998E-5</c:v>
                </c:pt>
                <c:pt idx="15">
                  <c:v>5.8999999999999998E-5</c:v>
                </c:pt>
                <c:pt idx="16">
                  <c:v>5.8999999999999998E-5</c:v>
                </c:pt>
                <c:pt idx="17">
                  <c:v>5.9030000000000003E-3</c:v>
                </c:pt>
                <c:pt idx="18">
                  <c:v>1.2734000000000001E-2</c:v>
                </c:pt>
                <c:pt idx="19">
                  <c:v>1.9526000000000002E-2</c:v>
                </c:pt>
                <c:pt idx="20">
                  <c:v>2.5242000000000001E-2</c:v>
                </c:pt>
                <c:pt idx="21">
                  <c:v>3.0752999999999999E-2</c:v>
                </c:pt>
                <c:pt idx="22">
                  <c:v>3.7420000000000002E-2</c:v>
                </c:pt>
                <c:pt idx="23">
                  <c:v>4.2679000000000002E-2</c:v>
                </c:pt>
                <c:pt idx="24">
                  <c:v>4.7404000000000002E-2</c:v>
                </c:pt>
                <c:pt idx="25">
                  <c:v>5.2804999999999998E-2</c:v>
                </c:pt>
                <c:pt idx="26">
                  <c:v>5.7669999999999999E-2</c:v>
                </c:pt>
                <c:pt idx="27">
                  <c:v>6.3866999999999993E-2</c:v>
                </c:pt>
                <c:pt idx="28">
                  <c:v>6.8876000000000007E-2</c:v>
                </c:pt>
                <c:pt idx="29">
                  <c:v>7.4652999999999997E-2</c:v>
                </c:pt>
                <c:pt idx="30">
                  <c:v>7.9888000000000001E-2</c:v>
                </c:pt>
                <c:pt idx="31">
                  <c:v>8.6062E-2</c:v>
                </c:pt>
                <c:pt idx="32">
                  <c:v>0.14622299999999999</c:v>
                </c:pt>
                <c:pt idx="33">
                  <c:v>0.15531300000000001</c:v>
                </c:pt>
                <c:pt idx="34">
                  <c:v>0.164939</c:v>
                </c:pt>
                <c:pt idx="35">
                  <c:v>0.17362900000000001</c:v>
                </c:pt>
                <c:pt idx="36">
                  <c:v>0.17910899999999999</c:v>
                </c:pt>
                <c:pt idx="37">
                  <c:v>0.18739700000000001</c:v>
                </c:pt>
                <c:pt idx="38">
                  <c:v>0.195017</c:v>
                </c:pt>
                <c:pt idx="39">
                  <c:v>0.202904</c:v>
                </c:pt>
                <c:pt idx="40">
                  <c:v>0.211727</c:v>
                </c:pt>
                <c:pt idx="41">
                  <c:v>0.22014900000000001</c:v>
                </c:pt>
                <c:pt idx="42">
                  <c:v>0.219079</c:v>
                </c:pt>
                <c:pt idx="43">
                  <c:v>0.21493300000000001</c:v>
                </c:pt>
                <c:pt idx="44">
                  <c:v>0.21025199999999999</c:v>
                </c:pt>
                <c:pt idx="45">
                  <c:v>0.20918200000000001</c:v>
                </c:pt>
                <c:pt idx="46">
                  <c:v>0.207978</c:v>
                </c:pt>
                <c:pt idx="47">
                  <c:v>0.20516899999999999</c:v>
                </c:pt>
                <c:pt idx="48">
                  <c:v>0.20329700000000001</c:v>
                </c:pt>
                <c:pt idx="49">
                  <c:v>0.20356399999999999</c:v>
                </c:pt>
                <c:pt idx="50">
                  <c:v>0.20142399999999999</c:v>
                </c:pt>
                <c:pt idx="51">
                  <c:v>0.20396600000000001</c:v>
                </c:pt>
                <c:pt idx="52">
                  <c:v>0.20142399999999999</c:v>
                </c:pt>
                <c:pt idx="53">
                  <c:v>0.20302899999999999</c:v>
                </c:pt>
                <c:pt idx="54">
                  <c:v>0.20142399999999999</c:v>
                </c:pt>
                <c:pt idx="55">
                  <c:v>0.20169200000000001</c:v>
                </c:pt>
                <c:pt idx="56">
                  <c:v>0.19915099999999999</c:v>
                </c:pt>
                <c:pt idx="57">
                  <c:v>0.201291</c:v>
                </c:pt>
                <c:pt idx="58">
                  <c:v>0.201291</c:v>
                </c:pt>
                <c:pt idx="59">
                  <c:v>0.19955200000000001</c:v>
                </c:pt>
                <c:pt idx="60">
                  <c:v>0.19995299999999999</c:v>
                </c:pt>
                <c:pt idx="61">
                  <c:v>0.20396600000000001</c:v>
                </c:pt>
                <c:pt idx="62">
                  <c:v>0.204902</c:v>
                </c:pt>
                <c:pt idx="63">
                  <c:v>0.20837900000000001</c:v>
                </c:pt>
                <c:pt idx="64">
                  <c:v>0.207844</c:v>
                </c:pt>
                <c:pt idx="65">
                  <c:v>0.20918200000000001</c:v>
                </c:pt>
                <c:pt idx="66">
                  <c:v>0.21051900000000001</c:v>
                </c:pt>
                <c:pt idx="67">
                  <c:v>0.212258</c:v>
                </c:pt>
                <c:pt idx="68">
                  <c:v>0.21412999999999999</c:v>
                </c:pt>
                <c:pt idx="69">
                  <c:v>0.21720700000000001</c:v>
                </c:pt>
                <c:pt idx="70">
                  <c:v>0.217474</c:v>
                </c:pt>
                <c:pt idx="71">
                  <c:v>0.221219</c:v>
                </c:pt>
                <c:pt idx="72">
                  <c:v>0.22269</c:v>
                </c:pt>
                <c:pt idx="73">
                  <c:v>0.22536500000000001</c:v>
                </c:pt>
                <c:pt idx="74">
                  <c:v>0.22844200000000001</c:v>
                </c:pt>
                <c:pt idx="75">
                  <c:v>0.23058100000000001</c:v>
                </c:pt>
                <c:pt idx="76">
                  <c:v>0.22991300000000001</c:v>
                </c:pt>
                <c:pt idx="77">
                  <c:v>0.232989</c:v>
                </c:pt>
                <c:pt idx="78">
                  <c:v>0.23111599999999999</c:v>
                </c:pt>
                <c:pt idx="79">
                  <c:v>0.23232</c:v>
                </c:pt>
                <c:pt idx="80">
                  <c:v>0.23446</c:v>
                </c:pt>
                <c:pt idx="81">
                  <c:v>0.23793800000000001</c:v>
                </c:pt>
                <c:pt idx="82">
                  <c:v>0.23954300000000001</c:v>
                </c:pt>
                <c:pt idx="83">
                  <c:v>0.24141499999999999</c:v>
                </c:pt>
                <c:pt idx="84">
                  <c:v>0.245695</c:v>
                </c:pt>
                <c:pt idx="85">
                  <c:v>0.25064399999999998</c:v>
                </c:pt>
                <c:pt idx="86">
                  <c:v>0.25211499999999998</c:v>
                </c:pt>
                <c:pt idx="87">
                  <c:v>0.25318499999999999</c:v>
                </c:pt>
                <c:pt idx="88">
                  <c:v>0.25278400000000001</c:v>
                </c:pt>
                <c:pt idx="89">
                  <c:v>0.25612699999999999</c:v>
                </c:pt>
                <c:pt idx="90">
                  <c:v>0.257465</c:v>
                </c:pt>
                <c:pt idx="91">
                  <c:v>0.25907000000000002</c:v>
                </c:pt>
                <c:pt idx="92">
                  <c:v>0.25933699999999998</c:v>
                </c:pt>
                <c:pt idx="93">
                  <c:v>0.26107599999999997</c:v>
                </c:pt>
                <c:pt idx="94">
                  <c:v>0.26013999999999998</c:v>
                </c:pt>
                <c:pt idx="95">
                  <c:v>0.26174500000000001</c:v>
                </c:pt>
                <c:pt idx="96">
                  <c:v>0.26361699999999999</c:v>
                </c:pt>
                <c:pt idx="97">
                  <c:v>0.264955</c:v>
                </c:pt>
                <c:pt idx="98">
                  <c:v>0.26762999999999998</c:v>
                </c:pt>
                <c:pt idx="99">
                  <c:v>0.26709500000000003</c:v>
                </c:pt>
                <c:pt idx="100">
                  <c:v>0.26896700000000001</c:v>
                </c:pt>
                <c:pt idx="101">
                  <c:v>0.269368</c:v>
                </c:pt>
                <c:pt idx="102">
                  <c:v>0.27057199999999998</c:v>
                </c:pt>
                <c:pt idx="103">
                  <c:v>0.27431699999999998</c:v>
                </c:pt>
                <c:pt idx="104">
                  <c:v>0.27980100000000002</c:v>
                </c:pt>
                <c:pt idx="105">
                  <c:v>0.27980100000000002</c:v>
                </c:pt>
                <c:pt idx="106">
                  <c:v>0.27846300000000002</c:v>
                </c:pt>
                <c:pt idx="107">
                  <c:v>0.277393</c:v>
                </c:pt>
                <c:pt idx="108">
                  <c:v>0.27846300000000002</c:v>
                </c:pt>
                <c:pt idx="109">
                  <c:v>0.278864</c:v>
                </c:pt>
                <c:pt idx="110">
                  <c:v>0.27832899999999999</c:v>
                </c:pt>
                <c:pt idx="111">
                  <c:v>0.27832899999999999</c:v>
                </c:pt>
                <c:pt idx="112">
                  <c:v>0.28046900000000002</c:v>
                </c:pt>
                <c:pt idx="113">
                  <c:v>0.281941</c:v>
                </c:pt>
                <c:pt idx="114">
                  <c:v>0.28274300000000002</c:v>
                </c:pt>
                <c:pt idx="115">
                  <c:v>0.28555199999999997</c:v>
                </c:pt>
                <c:pt idx="116">
                  <c:v>0.28836099999999998</c:v>
                </c:pt>
                <c:pt idx="117">
                  <c:v>0.28902899999999998</c:v>
                </c:pt>
                <c:pt idx="118">
                  <c:v>0.29223900000000003</c:v>
                </c:pt>
                <c:pt idx="119">
                  <c:v>0.29357699999999998</c:v>
                </c:pt>
                <c:pt idx="120">
                  <c:v>0.29397800000000002</c:v>
                </c:pt>
                <c:pt idx="121">
                  <c:v>0.29130299999999998</c:v>
                </c:pt>
                <c:pt idx="122">
                  <c:v>0.29237299999999999</c:v>
                </c:pt>
                <c:pt idx="123">
                  <c:v>0.29384399999999999</c:v>
                </c:pt>
                <c:pt idx="124">
                  <c:v>0.29464699999999999</c:v>
                </c:pt>
                <c:pt idx="125">
                  <c:v>0.29611799999999999</c:v>
                </c:pt>
                <c:pt idx="126">
                  <c:v>0.29905999999999999</c:v>
                </c:pt>
                <c:pt idx="127">
                  <c:v>0.29986299999999999</c:v>
                </c:pt>
                <c:pt idx="128">
                  <c:v>0.29825800000000002</c:v>
                </c:pt>
                <c:pt idx="129">
                  <c:v>0.29504799999999998</c:v>
                </c:pt>
                <c:pt idx="130">
                  <c:v>0.29558299999999998</c:v>
                </c:pt>
                <c:pt idx="131">
                  <c:v>0.29745500000000002</c:v>
                </c:pt>
                <c:pt idx="132">
                  <c:v>0.298124</c:v>
                </c:pt>
                <c:pt idx="133">
                  <c:v>0.29625200000000002</c:v>
                </c:pt>
                <c:pt idx="134">
                  <c:v>0.29585</c:v>
                </c:pt>
                <c:pt idx="135">
                  <c:v>0.29477999999999999</c:v>
                </c:pt>
                <c:pt idx="136">
                  <c:v>0.29477999999999999</c:v>
                </c:pt>
                <c:pt idx="137">
                  <c:v>0.29464699999999999</c:v>
                </c:pt>
                <c:pt idx="138">
                  <c:v>0.29531499999999999</c:v>
                </c:pt>
                <c:pt idx="139">
                  <c:v>0.29491400000000001</c:v>
                </c:pt>
                <c:pt idx="140">
                  <c:v>0.29477999999999999</c:v>
                </c:pt>
                <c:pt idx="141">
                  <c:v>0.29183799999999999</c:v>
                </c:pt>
                <c:pt idx="142">
                  <c:v>0.29250700000000002</c:v>
                </c:pt>
                <c:pt idx="143">
                  <c:v>0.29023300000000002</c:v>
                </c:pt>
                <c:pt idx="144">
                  <c:v>0.29076800000000003</c:v>
                </c:pt>
                <c:pt idx="145">
                  <c:v>0.29330899999999999</c:v>
                </c:pt>
                <c:pt idx="146">
                  <c:v>0.29464699999999999</c:v>
                </c:pt>
                <c:pt idx="147">
                  <c:v>0.29317599999999999</c:v>
                </c:pt>
                <c:pt idx="148">
                  <c:v>0.29157100000000002</c:v>
                </c:pt>
                <c:pt idx="149">
                  <c:v>0.29250700000000002</c:v>
                </c:pt>
                <c:pt idx="150">
                  <c:v>0.29384399999999999</c:v>
                </c:pt>
                <c:pt idx="151">
                  <c:v>0.29531499999999999</c:v>
                </c:pt>
                <c:pt idx="152">
                  <c:v>0.29397800000000002</c:v>
                </c:pt>
                <c:pt idx="153">
                  <c:v>0.29544900000000002</c:v>
                </c:pt>
                <c:pt idx="154">
                  <c:v>0.29611799999999999</c:v>
                </c:pt>
                <c:pt idx="155">
                  <c:v>0.29544900000000002</c:v>
                </c:pt>
                <c:pt idx="156">
                  <c:v>0.29451300000000002</c:v>
                </c:pt>
                <c:pt idx="157">
                  <c:v>0.29598400000000002</c:v>
                </c:pt>
                <c:pt idx="158">
                  <c:v>0.29865900000000001</c:v>
                </c:pt>
                <c:pt idx="159">
                  <c:v>0.29825800000000002</c:v>
                </c:pt>
                <c:pt idx="160">
                  <c:v>0.29598400000000002</c:v>
                </c:pt>
                <c:pt idx="161">
                  <c:v>0.294379</c:v>
                </c:pt>
                <c:pt idx="162">
                  <c:v>0.29223900000000003</c:v>
                </c:pt>
                <c:pt idx="163">
                  <c:v>0.288628</c:v>
                </c:pt>
                <c:pt idx="164">
                  <c:v>0.28782600000000003</c:v>
                </c:pt>
                <c:pt idx="165">
                  <c:v>0.28408099999999997</c:v>
                </c:pt>
                <c:pt idx="166">
                  <c:v>0.282609</c:v>
                </c:pt>
                <c:pt idx="167">
                  <c:v>0.28153899999999998</c:v>
                </c:pt>
                <c:pt idx="168">
                  <c:v>0.28046900000000002</c:v>
                </c:pt>
                <c:pt idx="169">
                  <c:v>0.28220800000000001</c:v>
                </c:pt>
                <c:pt idx="170">
                  <c:v>0.27699200000000002</c:v>
                </c:pt>
                <c:pt idx="171">
                  <c:v>0.27726000000000001</c:v>
                </c:pt>
                <c:pt idx="172">
                  <c:v>0.27766099999999999</c:v>
                </c:pt>
                <c:pt idx="173">
                  <c:v>0.27525300000000003</c:v>
                </c:pt>
                <c:pt idx="174">
                  <c:v>0.27471800000000002</c:v>
                </c:pt>
                <c:pt idx="175">
                  <c:v>0.27043800000000001</c:v>
                </c:pt>
                <c:pt idx="176">
                  <c:v>0.26482099999999997</c:v>
                </c:pt>
                <c:pt idx="177">
                  <c:v>0.26228000000000001</c:v>
                </c:pt>
                <c:pt idx="178">
                  <c:v>0.26054100000000002</c:v>
                </c:pt>
                <c:pt idx="179">
                  <c:v>0.25813399999999997</c:v>
                </c:pt>
                <c:pt idx="180">
                  <c:v>0.25759900000000002</c:v>
                </c:pt>
                <c:pt idx="181">
                  <c:v>0.25585999999999998</c:v>
                </c:pt>
                <c:pt idx="182">
                  <c:v>0.25372</c:v>
                </c:pt>
                <c:pt idx="183">
                  <c:v>0.24944</c:v>
                </c:pt>
                <c:pt idx="184">
                  <c:v>0.24743399999999999</c:v>
                </c:pt>
                <c:pt idx="185">
                  <c:v>0.24689900000000001</c:v>
                </c:pt>
                <c:pt idx="186">
                  <c:v>0.24515999999999999</c:v>
                </c:pt>
                <c:pt idx="187">
                  <c:v>0.24409</c:v>
                </c:pt>
                <c:pt idx="188">
                  <c:v>0.25023099999999998</c:v>
                </c:pt>
                <c:pt idx="189">
                  <c:v>0.24876500000000001</c:v>
                </c:pt>
                <c:pt idx="190">
                  <c:v>0.24714700000000001</c:v>
                </c:pt>
                <c:pt idx="191">
                  <c:v>0.24621100000000001</c:v>
                </c:pt>
                <c:pt idx="192">
                  <c:v>0.24582300000000001</c:v>
                </c:pt>
                <c:pt idx="193">
                  <c:v>0.24571100000000001</c:v>
                </c:pt>
                <c:pt idx="194">
                  <c:v>0.24166299999999999</c:v>
                </c:pt>
                <c:pt idx="195">
                  <c:v>0.24223500000000001</c:v>
                </c:pt>
                <c:pt idx="196">
                  <c:v>0.238708</c:v>
                </c:pt>
                <c:pt idx="197">
                  <c:v>0.237708</c:v>
                </c:pt>
                <c:pt idx="198">
                  <c:v>0.23741100000000001</c:v>
                </c:pt>
                <c:pt idx="199">
                  <c:v>0.233679</c:v>
                </c:pt>
                <c:pt idx="200">
                  <c:v>0.23178399999999999</c:v>
                </c:pt>
                <c:pt idx="201">
                  <c:v>0.23203099999999999</c:v>
                </c:pt>
                <c:pt idx="202">
                  <c:v>0.23069000000000001</c:v>
                </c:pt>
                <c:pt idx="203">
                  <c:v>0.22991600000000001</c:v>
                </c:pt>
                <c:pt idx="204">
                  <c:v>0.23044500000000001</c:v>
                </c:pt>
                <c:pt idx="205">
                  <c:v>0.22747100000000001</c:v>
                </c:pt>
                <c:pt idx="206">
                  <c:v>0.22681699999999999</c:v>
                </c:pt>
                <c:pt idx="207">
                  <c:v>0.22336400000000001</c:v>
                </c:pt>
                <c:pt idx="208">
                  <c:v>0.22563800000000001</c:v>
                </c:pt>
                <c:pt idx="209">
                  <c:v>0.221411</c:v>
                </c:pt>
                <c:pt idx="210">
                  <c:v>0.219083</c:v>
                </c:pt>
                <c:pt idx="211">
                  <c:v>0.21986800000000001</c:v>
                </c:pt>
                <c:pt idx="212">
                  <c:v>0.217364</c:v>
                </c:pt>
                <c:pt idx="213">
                  <c:v>0.215892</c:v>
                </c:pt>
                <c:pt idx="214">
                  <c:v>0.21365300000000001</c:v>
                </c:pt>
                <c:pt idx="215">
                  <c:v>0.211093</c:v>
                </c:pt>
                <c:pt idx="216">
                  <c:v>0.21063899999999999</c:v>
                </c:pt>
                <c:pt idx="217">
                  <c:v>0.20743600000000001</c:v>
                </c:pt>
                <c:pt idx="218">
                  <c:v>0.20619599999999999</c:v>
                </c:pt>
                <c:pt idx="219">
                  <c:v>0.20632800000000001</c:v>
                </c:pt>
                <c:pt idx="220">
                  <c:v>0.20414599999999999</c:v>
                </c:pt>
                <c:pt idx="221">
                  <c:v>0.20272100000000001</c:v>
                </c:pt>
                <c:pt idx="222">
                  <c:v>0.199576</c:v>
                </c:pt>
                <c:pt idx="223">
                  <c:v>0.196717</c:v>
                </c:pt>
                <c:pt idx="224">
                  <c:v>0.194774</c:v>
                </c:pt>
                <c:pt idx="225">
                  <c:v>0.19658</c:v>
                </c:pt>
                <c:pt idx="226">
                  <c:v>0.19509099999999999</c:v>
                </c:pt>
                <c:pt idx="227">
                  <c:v>0.193747</c:v>
                </c:pt>
                <c:pt idx="228">
                  <c:v>0.190805</c:v>
                </c:pt>
                <c:pt idx="229">
                  <c:v>0.18815799999999999</c:v>
                </c:pt>
                <c:pt idx="230">
                  <c:v>0.18836600000000001</c:v>
                </c:pt>
                <c:pt idx="231">
                  <c:v>0.18729100000000001</c:v>
                </c:pt>
                <c:pt idx="232">
                  <c:v>0.186528</c:v>
                </c:pt>
                <c:pt idx="233">
                  <c:v>0.181396</c:v>
                </c:pt>
                <c:pt idx="234">
                  <c:v>0.18124999999999999</c:v>
                </c:pt>
                <c:pt idx="235">
                  <c:v>0.180613</c:v>
                </c:pt>
                <c:pt idx="236">
                  <c:v>0.18062300000000001</c:v>
                </c:pt>
                <c:pt idx="237">
                  <c:v>0.18046799999999999</c:v>
                </c:pt>
                <c:pt idx="238">
                  <c:v>0.18063799999999999</c:v>
                </c:pt>
                <c:pt idx="239">
                  <c:v>0.180478</c:v>
                </c:pt>
                <c:pt idx="240">
                  <c:v>0.180314</c:v>
                </c:pt>
                <c:pt idx="241">
                  <c:v>0.17915</c:v>
                </c:pt>
                <c:pt idx="242">
                  <c:v>0.17597099999999999</c:v>
                </c:pt>
                <c:pt idx="243">
                  <c:v>0.171427</c:v>
                </c:pt>
                <c:pt idx="244">
                  <c:v>0.16819300000000001</c:v>
                </c:pt>
                <c:pt idx="245">
                  <c:v>0.168985</c:v>
                </c:pt>
                <c:pt idx="246">
                  <c:v>0.16774700000000001</c:v>
                </c:pt>
                <c:pt idx="247">
                  <c:v>0.16700899999999999</c:v>
                </c:pt>
                <c:pt idx="248">
                  <c:v>0.16575100000000001</c:v>
                </c:pt>
                <c:pt idx="249">
                  <c:v>0.16551099999999999</c:v>
                </c:pt>
                <c:pt idx="250">
                  <c:v>0.16148299999999999</c:v>
                </c:pt>
                <c:pt idx="251">
                  <c:v>0.160359</c:v>
                </c:pt>
                <c:pt idx="252">
                  <c:v>0.159051</c:v>
                </c:pt>
                <c:pt idx="253">
                  <c:v>0.156862</c:v>
                </c:pt>
                <c:pt idx="254">
                  <c:v>0.15465499999999999</c:v>
                </c:pt>
                <c:pt idx="255">
                  <c:v>0.15137800000000001</c:v>
                </c:pt>
                <c:pt idx="256">
                  <c:v>0.14965800000000001</c:v>
                </c:pt>
                <c:pt idx="257">
                  <c:v>0.14915999999999999</c:v>
                </c:pt>
                <c:pt idx="258">
                  <c:v>0.147593</c:v>
                </c:pt>
                <c:pt idx="259">
                  <c:v>0.145479</c:v>
                </c:pt>
                <c:pt idx="260">
                  <c:v>0.14388300000000001</c:v>
                </c:pt>
                <c:pt idx="261">
                  <c:v>0.140482</c:v>
                </c:pt>
                <c:pt idx="262">
                  <c:v>0.139931</c:v>
                </c:pt>
                <c:pt idx="263">
                  <c:v>0.137208</c:v>
                </c:pt>
                <c:pt idx="264">
                  <c:v>0.13591300000000001</c:v>
                </c:pt>
                <c:pt idx="265">
                  <c:v>0.13388</c:v>
                </c:pt>
                <c:pt idx="266">
                  <c:v>0.130551</c:v>
                </c:pt>
                <c:pt idx="267">
                  <c:v>0.12939500000000001</c:v>
                </c:pt>
                <c:pt idx="268">
                  <c:v>0.129332</c:v>
                </c:pt>
                <c:pt idx="269">
                  <c:v>0.12834499999999999</c:v>
                </c:pt>
                <c:pt idx="270">
                  <c:v>0.12567999999999999</c:v>
                </c:pt>
                <c:pt idx="271">
                  <c:v>0.12392400000000001</c:v>
                </c:pt>
                <c:pt idx="272">
                  <c:v>0.123087</c:v>
                </c:pt>
                <c:pt idx="273">
                  <c:v>0.12168</c:v>
                </c:pt>
                <c:pt idx="274">
                  <c:v>0.12157900000000001</c:v>
                </c:pt>
                <c:pt idx="275">
                  <c:v>0.12166399999999999</c:v>
                </c:pt>
                <c:pt idx="276">
                  <c:v>0.11947199999999999</c:v>
                </c:pt>
                <c:pt idx="277">
                  <c:v>0.120499</c:v>
                </c:pt>
                <c:pt idx="278">
                  <c:v>0.121724</c:v>
                </c:pt>
                <c:pt idx="279">
                  <c:v>0.120463</c:v>
                </c:pt>
                <c:pt idx="280">
                  <c:v>0.12034599999999999</c:v>
                </c:pt>
                <c:pt idx="281">
                  <c:v>0.11906700000000001</c:v>
                </c:pt>
                <c:pt idx="282">
                  <c:v>0.11700099999999999</c:v>
                </c:pt>
                <c:pt idx="283">
                  <c:v>0.116671</c:v>
                </c:pt>
                <c:pt idx="284">
                  <c:v>0.119074</c:v>
                </c:pt>
                <c:pt idx="285">
                  <c:v>0.115999</c:v>
                </c:pt>
                <c:pt idx="286">
                  <c:v>0.114277</c:v>
                </c:pt>
                <c:pt idx="287">
                  <c:v>0.110564</c:v>
                </c:pt>
                <c:pt idx="288">
                  <c:v>0.10821</c:v>
                </c:pt>
                <c:pt idx="289">
                  <c:v>0.10723199999999999</c:v>
                </c:pt>
                <c:pt idx="290">
                  <c:v>0.105445</c:v>
                </c:pt>
                <c:pt idx="291">
                  <c:v>0.106054</c:v>
                </c:pt>
                <c:pt idx="292">
                  <c:v>0.106464</c:v>
                </c:pt>
                <c:pt idx="293">
                  <c:v>0.10464900000000001</c:v>
                </c:pt>
                <c:pt idx="294">
                  <c:v>0.10464900000000001</c:v>
                </c:pt>
                <c:pt idx="295">
                  <c:v>0.103422</c:v>
                </c:pt>
                <c:pt idx="296">
                  <c:v>0.10075199999999999</c:v>
                </c:pt>
                <c:pt idx="297">
                  <c:v>9.8266000000000006E-2</c:v>
                </c:pt>
                <c:pt idx="298">
                  <c:v>9.6790000000000001E-2</c:v>
                </c:pt>
                <c:pt idx="299">
                  <c:v>9.4267000000000004E-2</c:v>
                </c:pt>
                <c:pt idx="300">
                  <c:v>9.2345999999999998E-2</c:v>
                </c:pt>
                <c:pt idx="301">
                  <c:v>8.9574000000000001E-2</c:v>
                </c:pt>
                <c:pt idx="302">
                  <c:v>8.8247000000000006E-2</c:v>
                </c:pt>
                <c:pt idx="303">
                  <c:v>8.7539000000000006E-2</c:v>
                </c:pt>
                <c:pt idx="304">
                  <c:v>8.5980000000000001E-2</c:v>
                </c:pt>
                <c:pt idx="305">
                  <c:v>8.5468000000000002E-2</c:v>
                </c:pt>
                <c:pt idx="306">
                  <c:v>8.7292999999999996E-2</c:v>
                </c:pt>
                <c:pt idx="307">
                  <c:v>8.7636000000000006E-2</c:v>
                </c:pt>
                <c:pt idx="308">
                  <c:v>8.6263000000000006E-2</c:v>
                </c:pt>
                <c:pt idx="309">
                  <c:v>8.337E-2</c:v>
                </c:pt>
                <c:pt idx="310">
                  <c:v>8.3048999999999998E-2</c:v>
                </c:pt>
                <c:pt idx="311">
                  <c:v>8.1855999999999998E-2</c:v>
                </c:pt>
                <c:pt idx="312">
                  <c:v>8.0215999999999996E-2</c:v>
                </c:pt>
                <c:pt idx="313">
                  <c:v>7.9657000000000006E-2</c:v>
                </c:pt>
                <c:pt idx="314">
                  <c:v>7.7773999999999996E-2</c:v>
                </c:pt>
                <c:pt idx="315">
                  <c:v>8.0066999999999999E-2</c:v>
                </c:pt>
                <c:pt idx="316">
                  <c:v>7.8611E-2</c:v>
                </c:pt>
                <c:pt idx="317">
                  <c:v>7.8255000000000005E-2</c:v>
                </c:pt>
                <c:pt idx="318">
                  <c:v>7.7672000000000005E-2</c:v>
                </c:pt>
                <c:pt idx="319">
                  <c:v>7.5066999999999995E-2</c:v>
                </c:pt>
                <c:pt idx="320">
                  <c:v>7.424E-2</c:v>
                </c:pt>
                <c:pt idx="321">
                  <c:v>7.4309E-2</c:v>
                </c:pt>
                <c:pt idx="322">
                  <c:v>7.4149999999999994E-2</c:v>
                </c:pt>
                <c:pt idx="323">
                  <c:v>7.4444999999999997E-2</c:v>
                </c:pt>
                <c:pt idx="324">
                  <c:v>7.4969999999999995E-2</c:v>
                </c:pt>
                <c:pt idx="325">
                  <c:v>7.3662000000000005E-2</c:v>
                </c:pt>
                <c:pt idx="326">
                  <c:v>7.4647000000000005E-2</c:v>
                </c:pt>
                <c:pt idx="327">
                  <c:v>7.2400000000000006E-2</c:v>
                </c:pt>
                <c:pt idx="328">
                  <c:v>7.0135000000000003E-2</c:v>
                </c:pt>
                <c:pt idx="329">
                  <c:v>6.9015999999999994E-2</c:v>
                </c:pt>
                <c:pt idx="330">
                  <c:v>6.7184999999999995E-2</c:v>
                </c:pt>
                <c:pt idx="331">
                  <c:v>6.3694000000000001E-2</c:v>
                </c:pt>
                <c:pt idx="332">
                  <c:v>6.2533000000000005E-2</c:v>
                </c:pt>
                <c:pt idx="333">
                  <c:v>6.2784000000000006E-2</c:v>
                </c:pt>
                <c:pt idx="334">
                  <c:v>6.3988000000000003E-2</c:v>
                </c:pt>
                <c:pt idx="335">
                  <c:v>6.4005999999999993E-2</c:v>
                </c:pt>
                <c:pt idx="336">
                  <c:v>6.2585000000000002E-2</c:v>
                </c:pt>
                <c:pt idx="337">
                  <c:v>6.3798999999999995E-2</c:v>
                </c:pt>
                <c:pt idx="338">
                  <c:v>6.4297999999999994E-2</c:v>
                </c:pt>
                <c:pt idx="339">
                  <c:v>6.4799999999999996E-2</c:v>
                </c:pt>
                <c:pt idx="340">
                  <c:v>6.3355999999999996E-2</c:v>
                </c:pt>
                <c:pt idx="341">
                  <c:v>6.2387999999999999E-2</c:v>
                </c:pt>
                <c:pt idx="342">
                  <c:v>6.0921000000000003E-2</c:v>
                </c:pt>
                <c:pt idx="343">
                  <c:v>6.0427000000000002E-2</c:v>
                </c:pt>
                <c:pt idx="344">
                  <c:v>6.2157999999999998E-2</c:v>
                </c:pt>
                <c:pt idx="345">
                  <c:v>6.241E-2</c:v>
                </c:pt>
                <c:pt idx="346">
                  <c:v>6.3660999999999995E-2</c:v>
                </c:pt>
                <c:pt idx="347">
                  <c:v>6.1413000000000002E-2</c:v>
                </c:pt>
                <c:pt idx="348">
                  <c:v>6.0403999999999999E-2</c:v>
                </c:pt>
                <c:pt idx="349">
                  <c:v>5.9132999999999998E-2</c:v>
                </c:pt>
                <c:pt idx="350">
                  <c:v>5.9119999999999999E-2</c:v>
                </c:pt>
                <c:pt idx="351">
                  <c:v>5.8341999999999998E-2</c:v>
                </c:pt>
                <c:pt idx="352">
                  <c:v>5.8324000000000001E-2</c:v>
                </c:pt>
                <c:pt idx="353">
                  <c:v>5.9589000000000003E-2</c:v>
                </c:pt>
                <c:pt idx="354">
                  <c:v>6.0864000000000001E-2</c:v>
                </c:pt>
                <c:pt idx="355">
                  <c:v>6.2148000000000002E-2</c:v>
                </c:pt>
                <c:pt idx="356">
                  <c:v>6.0842E-2</c:v>
                </c:pt>
                <c:pt idx="357">
                  <c:v>6.1090999999999999E-2</c:v>
                </c:pt>
                <c:pt idx="358">
                  <c:v>5.8195999999999998E-2</c:v>
                </c:pt>
                <c:pt idx="359">
                  <c:v>5.6592000000000003E-2</c:v>
                </c:pt>
                <c:pt idx="360">
                  <c:v>5.6030999999999997E-2</c:v>
                </c:pt>
                <c:pt idx="361">
                  <c:v>5.6260999999999999E-2</c:v>
                </c:pt>
                <c:pt idx="362">
                  <c:v>5.5426000000000003E-2</c:v>
                </c:pt>
                <c:pt idx="363">
                  <c:v>5.3781000000000002E-2</c:v>
                </c:pt>
                <c:pt idx="364">
                  <c:v>5.2928000000000003E-2</c:v>
                </c:pt>
                <c:pt idx="365">
                  <c:v>5.1527000000000003E-2</c:v>
                </c:pt>
                <c:pt idx="366">
                  <c:v>5.2010000000000001E-2</c:v>
                </c:pt>
                <c:pt idx="367">
                  <c:v>5.3040999999999998E-2</c:v>
                </c:pt>
                <c:pt idx="368">
                  <c:v>5.3260000000000002E-2</c:v>
                </c:pt>
                <c:pt idx="369">
                  <c:v>5.2108000000000002E-2</c:v>
                </c:pt>
                <c:pt idx="370">
                  <c:v>5.0946999999999999E-2</c:v>
                </c:pt>
                <c:pt idx="371">
                  <c:v>5.0050999999999998E-2</c:v>
                </c:pt>
                <c:pt idx="372">
                  <c:v>5.1368999999999998E-2</c:v>
                </c:pt>
                <c:pt idx="373">
                  <c:v>5.1860999999999997E-2</c:v>
                </c:pt>
                <c:pt idx="374">
                  <c:v>5.0396000000000003E-2</c:v>
                </c:pt>
                <c:pt idx="375">
                  <c:v>4.9480999999999997E-2</c:v>
                </c:pt>
                <c:pt idx="376">
                  <c:v>4.7993000000000001E-2</c:v>
                </c:pt>
                <c:pt idx="377">
                  <c:v>4.6774999999999997E-2</c:v>
                </c:pt>
                <c:pt idx="378">
                  <c:v>4.4407000000000002E-2</c:v>
                </c:pt>
                <c:pt idx="379">
                  <c:v>4.2020000000000002E-2</c:v>
                </c:pt>
                <c:pt idx="380">
                  <c:v>4.0758999999999997E-2</c:v>
                </c:pt>
                <c:pt idx="381">
                  <c:v>4.0929E-2</c:v>
                </c:pt>
                <c:pt idx="382">
                  <c:v>4.1390000000000003E-2</c:v>
                </c:pt>
                <c:pt idx="383">
                  <c:v>4.1562000000000002E-2</c:v>
                </c:pt>
                <c:pt idx="384">
                  <c:v>3.9108999999999998E-2</c:v>
                </c:pt>
                <c:pt idx="385">
                  <c:v>4.0152E-2</c:v>
                </c:pt>
                <c:pt idx="386">
                  <c:v>4.0025999999999999E-2</c:v>
                </c:pt>
                <c:pt idx="387">
                  <c:v>4.0488999999999997E-2</c:v>
                </c:pt>
                <c:pt idx="388">
                  <c:v>4.2143E-2</c:v>
                </c:pt>
                <c:pt idx="389">
                  <c:v>4.2319000000000002E-2</c:v>
                </c:pt>
                <c:pt idx="390">
                  <c:v>4.3992999999999997E-2</c:v>
                </c:pt>
                <c:pt idx="391">
                  <c:v>4.2675999999999999E-2</c:v>
                </c:pt>
                <c:pt idx="392">
                  <c:v>4.0440999999999998E-2</c:v>
                </c:pt>
                <c:pt idx="393">
                  <c:v>3.9398000000000002E-2</c:v>
                </c:pt>
                <c:pt idx="394">
                  <c:v>3.8346999999999999E-2</c:v>
                </c:pt>
                <c:pt idx="395">
                  <c:v>3.7897E-2</c:v>
                </c:pt>
                <c:pt idx="396">
                  <c:v>3.8364000000000002E-2</c:v>
                </c:pt>
                <c:pt idx="397">
                  <c:v>3.7293E-2</c:v>
                </c:pt>
                <c:pt idx="398">
                  <c:v>3.6212000000000001E-2</c:v>
                </c:pt>
                <c:pt idx="399">
                  <c:v>3.6054999999999997E-2</c:v>
                </c:pt>
                <c:pt idx="400">
                  <c:v>3.5895000000000003E-2</c:v>
                </c:pt>
                <c:pt idx="401">
                  <c:v>3.6360000000000003E-2</c:v>
                </c:pt>
                <c:pt idx="402">
                  <c:v>3.7457999999999998E-2</c:v>
                </c:pt>
                <c:pt idx="403">
                  <c:v>3.6669E-2</c:v>
                </c:pt>
                <c:pt idx="404">
                  <c:v>3.8094000000000003E-2</c:v>
                </c:pt>
                <c:pt idx="405">
                  <c:v>3.8892999999999997E-2</c:v>
                </c:pt>
                <c:pt idx="406">
                  <c:v>3.7777999999999999E-2</c:v>
                </c:pt>
                <c:pt idx="407">
                  <c:v>3.6008999999999999E-2</c:v>
                </c:pt>
                <c:pt idx="408">
                  <c:v>3.5839000000000003E-2</c:v>
                </c:pt>
                <c:pt idx="409">
                  <c:v>3.6316000000000001E-2</c:v>
                </c:pt>
                <c:pt idx="410">
                  <c:v>3.5167999999999998E-2</c:v>
                </c:pt>
                <c:pt idx="411">
                  <c:v>3.4336999999999999E-2</c:v>
                </c:pt>
                <c:pt idx="412">
                  <c:v>3.4812000000000003E-2</c:v>
                </c:pt>
                <c:pt idx="413">
                  <c:v>3.2981000000000003E-2</c:v>
                </c:pt>
                <c:pt idx="414">
                  <c:v>3.2791000000000001E-2</c:v>
                </c:pt>
                <c:pt idx="415">
                  <c:v>3.1600000000000003E-2</c:v>
                </c:pt>
                <c:pt idx="416">
                  <c:v>3.2069E-2</c:v>
                </c:pt>
                <c:pt idx="417">
                  <c:v>3.2542000000000001E-2</c:v>
                </c:pt>
                <c:pt idx="418">
                  <c:v>3.1333E-2</c:v>
                </c:pt>
                <c:pt idx="419">
                  <c:v>3.1806000000000001E-2</c:v>
                </c:pt>
                <c:pt idx="420">
                  <c:v>3.1262999999999999E-2</c:v>
                </c:pt>
                <c:pt idx="421">
                  <c:v>2.8666000000000001E-2</c:v>
                </c:pt>
                <c:pt idx="422">
                  <c:v>2.8788999999999999E-2</c:v>
                </c:pt>
                <c:pt idx="423">
                  <c:v>2.9600999999999999E-2</c:v>
                </c:pt>
                <c:pt idx="424">
                  <c:v>2.9382999999999999E-2</c:v>
                </c:pt>
                <c:pt idx="425">
                  <c:v>2.9509000000000001E-2</c:v>
                </c:pt>
                <c:pt idx="426">
                  <c:v>2.8938999999999999E-2</c:v>
                </c:pt>
                <c:pt idx="427">
                  <c:v>2.8712999999999999E-2</c:v>
                </c:pt>
                <c:pt idx="428">
                  <c:v>2.9187999999999999E-2</c:v>
                </c:pt>
                <c:pt idx="429">
                  <c:v>2.7900999999999999E-2</c:v>
                </c:pt>
                <c:pt idx="430">
                  <c:v>2.5538999999999999E-2</c:v>
                </c:pt>
                <c:pt idx="431">
                  <c:v>2.5649000000000002E-2</c:v>
                </c:pt>
                <c:pt idx="432">
                  <c:v>2.6832999999999999E-2</c:v>
                </c:pt>
                <c:pt idx="433">
                  <c:v>2.7307999999999999E-2</c:v>
                </c:pt>
                <c:pt idx="434">
                  <c:v>2.7425999999999999E-2</c:v>
                </c:pt>
                <c:pt idx="435">
                  <c:v>2.6457000000000001E-2</c:v>
                </c:pt>
                <c:pt idx="436">
                  <c:v>2.6571999999999998E-2</c:v>
                </c:pt>
                <c:pt idx="437">
                  <c:v>2.5590000000000002E-2</c:v>
                </c:pt>
                <c:pt idx="438">
                  <c:v>2.461E-2</c:v>
                </c:pt>
                <c:pt idx="439">
                  <c:v>2.4348000000000002E-2</c:v>
                </c:pt>
                <c:pt idx="440">
                  <c:v>2.3713000000000001E-2</c:v>
                </c:pt>
                <c:pt idx="441">
                  <c:v>2.2328000000000001E-2</c:v>
                </c:pt>
                <c:pt idx="442">
                  <c:v>2.2051000000000001E-2</c:v>
                </c:pt>
                <c:pt idx="443">
                  <c:v>2.2522E-2</c:v>
                </c:pt>
                <c:pt idx="444">
                  <c:v>2.375E-2</c:v>
                </c:pt>
                <c:pt idx="445">
                  <c:v>2.5746000000000002E-2</c:v>
                </c:pt>
                <c:pt idx="446">
                  <c:v>2.5857999999999999E-2</c:v>
                </c:pt>
                <c:pt idx="447">
                  <c:v>2.597E-2</c:v>
                </c:pt>
                <c:pt idx="448">
                  <c:v>2.4560999999999999E-2</c:v>
                </c:pt>
                <c:pt idx="449">
                  <c:v>2.5052999999999999E-2</c:v>
                </c:pt>
                <c:pt idx="450">
                  <c:v>2.4389000000000001E-2</c:v>
                </c:pt>
                <c:pt idx="451">
                  <c:v>2.5271999999999999E-2</c:v>
                </c:pt>
                <c:pt idx="452">
                  <c:v>2.3442999999999999E-2</c:v>
                </c:pt>
                <c:pt idx="453">
                  <c:v>2.3937E-2</c:v>
                </c:pt>
                <c:pt idx="454">
                  <c:v>2.5222000000000001E-2</c:v>
                </c:pt>
                <c:pt idx="455">
                  <c:v>2.6123E-2</c:v>
                </c:pt>
                <c:pt idx="456">
                  <c:v>2.6237E-2</c:v>
                </c:pt>
                <c:pt idx="457">
                  <c:v>2.5155E-2</c:v>
                </c:pt>
                <c:pt idx="458">
                  <c:v>2.5264999999999999E-2</c:v>
                </c:pt>
                <c:pt idx="459">
                  <c:v>2.5777999999999999E-2</c:v>
                </c:pt>
                <c:pt idx="460">
                  <c:v>2.5486999999999999E-2</c:v>
                </c:pt>
                <c:pt idx="461">
                  <c:v>2.6003999999999999E-2</c:v>
                </c:pt>
                <c:pt idx="462">
                  <c:v>2.5711000000000001E-2</c:v>
                </c:pt>
                <c:pt idx="463">
                  <c:v>2.622E-2</c:v>
                </c:pt>
                <c:pt idx="464">
                  <c:v>2.6335000000000001E-2</c:v>
                </c:pt>
                <c:pt idx="465">
                  <c:v>2.6450999999999999E-2</c:v>
                </c:pt>
                <c:pt idx="466">
                  <c:v>2.6567E-2</c:v>
                </c:pt>
                <c:pt idx="467">
                  <c:v>2.6682999999999998E-2</c:v>
                </c:pt>
                <c:pt idx="468">
                  <c:v>2.6381999999999999E-2</c:v>
                </c:pt>
                <c:pt idx="469">
                  <c:v>2.4816999999999999E-2</c:v>
                </c:pt>
                <c:pt idx="470">
                  <c:v>2.2815999999999999E-2</c:v>
                </c:pt>
                <c:pt idx="471">
                  <c:v>2.4188000000000001E-2</c:v>
                </c:pt>
                <c:pt idx="472">
                  <c:v>2.3442999999999999E-2</c:v>
                </c:pt>
                <c:pt idx="473">
                  <c:v>2.3961E-2</c:v>
                </c:pt>
                <c:pt idx="474">
                  <c:v>2.3206999999999998E-2</c:v>
                </c:pt>
                <c:pt idx="475">
                  <c:v>2.2891000000000002E-2</c:v>
                </c:pt>
                <c:pt idx="476">
                  <c:v>2.3425000000000001E-2</c:v>
                </c:pt>
                <c:pt idx="477">
                  <c:v>2.4385E-2</c:v>
                </c:pt>
                <c:pt idx="478">
                  <c:v>2.4056000000000001E-2</c:v>
                </c:pt>
                <c:pt idx="479">
                  <c:v>2.3283999999999999E-2</c:v>
                </c:pt>
                <c:pt idx="480">
                  <c:v>2.2504E-2</c:v>
                </c:pt>
                <c:pt idx="481">
                  <c:v>2.2173999999999999E-2</c:v>
                </c:pt>
                <c:pt idx="482">
                  <c:v>2.2270999999999999E-2</c:v>
                </c:pt>
                <c:pt idx="483">
                  <c:v>2.1489000000000001E-2</c:v>
                </c:pt>
                <c:pt idx="484">
                  <c:v>2.0687000000000001E-2</c:v>
                </c:pt>
                <c:pt idx="485">
                  <c:v>2.1679E-2</c:v>
                </c:pt>
                <c:pt idx="486">
                  <c:v>2.1322000000000001E-2</c:v>
                </c:pt>
                <c:pt idx="487">
                  <c:v>2.2780999999999999E-2</c:v>
                </c:pt>
                <c:pt idx="488">
                  <c:v>2.2882E-2</c:v>
                </c:pt>
                <c:pt idx="489">
                  <c:v>2.2065000000000001E-2</c:v>
                </c:pt>
                <c:pt idx="490">
                  <c:v>2.2162000000000001E-2</c:v>
                </c:pt>
                <c:pt idx="491">
                  <c:v>2.2259999999999999E-2</c:v>
                </c:pt>
                <c:pt idx="492">
                  <c:v>2.2359E-2</c:v>
                </c:pt>
                <c:pt idx="493">
                  <c:v>2.3392E-2</c:v>
                </c:pt>
                <c:pt idx="494">
                  <c:v>2.2088E-2</c:v>
                </c:pt>
                <c:pt idx="495">
                  <c:v>2.2657E-2</c:v>
                </c:pt>
                <c:pt idx="496">
                  <c:v>2.0405E-2</c:v>
                </c:pt>
                <c:pt idx="497">
                  <c:v>2.0034E-2</c:v>
                </c:pt>
                <c:pt idx="498">
                  <c:v>2.1555000000000001E-2</c:v>
                </c:pt>
                <c:pt idx="499">
                  <c:v>2.2610000000000002E-2</c:v>
                </c:pt>
                <c:pt idx="500">
                  <c:v>2.3658999999999999E-2</c:v>
                </c:pt>
                <c:pt idx="501">
                  <c:v>2.1843000000000001E-2</c:v>
                </c:pt>
                <c:pt idx="502">
                  <c:v>2.1939E-2</c:v>
                </c:pt>
                <c:pt idx="503">
                  <c:v>2.1075E-2</c:v>
                </c:pt>
                <c:pt idx="504">
                  <c:v>2.2148999999999999E-2</c:v>
                </c:pt>
                <c:pt idx="505">
                  <c:v>2.2738999999999999E-2</c:v>
                </c:pt>
                <c:pt idx="506">
                  <c:v>2.3813999999999998E-2</c:v>
                </c:pt>
                <c:pt idx="507">
                  <c:v>2.3438000000000001E-2</c:v>
                </c:pt>
                <c:pt idx="508">
                  <c:v>2.4025999999999999E-2</c:v>
                </c:pt>
                <c:pt idx="509">
                  <c:v>2.3144999999999999E-2</c:v>
                </c:pt>
                <c:pt idx="510">
                  <c:v>2.2744E-2</c:v>
                </c:pt>
                <c:pt idx="511">
                  <c:v>2.2845000000000001E-2</c:v>
                </c:pt>
                <c:pt idx="512">
                  <c:v>2.0913999999999999E-2</c:v>
                </c:pt>
                <c:pt idx="513">
                  <c:v>2.0511999999999999E-2</c:v>
                </c:pt>
                <c:pt idx="514">
                  <c:v>2.0105999999999999E-2</c:v>
                </c:pt>
                <c:pt idx="515">
                  <c:v>1.9165999999999999E-2</c:v>
                </c:pt>
                <c:pt idx="516">
                  <c:v>1.9251000000000001E-2</c:v>
                </c:pt>
                <c:pt idx="517">
                  <c:v>1.9335999999999999E-2</c:v>
                </c:pt>
                <c:pt idx="518">
                  <c:v>1.7873E-2</c:v>
                </c:pt>
                <c:pt idx="519">
                  <c:v>1.6920000000000001E-2</c:v>
                </c:pt>
                <c:pt idx="520">
                  <c:v>1.6469000000000001E-2</c:v>
                </c:pt>
                <c:pt idx="521">
                  <c:v>1.6542000000000001E-2</c:v>
                </c:pt>
                <c:pt idx="522">
                  <c:v>1.6615000000000001E-2</c:v>
                </c:pt>
                <c:pt idx="523">
                  <c:v>1.4572E-2</c:v>
                </c:pt>
                <c:pt idx="524">
                  <c:v>1.3029000000000001E-2</c:v>
                </c:pt>
                <c:pt idx="525">
                  <c:v>1.2548999999999999E-2</c:v>
                </c:pt>
                <c:pt idx="526">
                  <c:v>1.3669000000000001E-2</c:v>
                </c:pt>
                <c:pt idx="527">
                  <c:v>1.2661E-2</c:v>
                </c:pt>
                <c:pt idx="528">
                  <c:v>1.5426E-2</c:v>
                </c:pt>
                <c:pt idx="529">
                  <c:v>1.4947E-2</c:v>
                </c:pt>
                <c:pt idx="530">
                  <c:v>1.4463E-2</c:v>
                </c:pt>
                <c:pt idx="531">
                  <c:v>1.3439E-2</c:v>
                </c:pt>
                <c:pt idx="532">
                  <c:v>1.5146E-2</c:v>
                </c:pt>
                <c:pt idx="533">
                  <c:v>1.5213000000000001E-2</c:v>
                </c:pt>
                <c:pt idx="534">
                  <c:v>1.6383000000000002E-2</c:v>
                </c:pt>
                <c:pt idx="535">
                  <c:v>1.5893000000000001E-2</c:v>
                </c:pt>
                <c:pt idx="536">
                  <c:v>1.4851E-2</c:v>
                </c:pt>
                <c:pt idx="537">
                  <c:v>1.6050999999999999E-2</c:v>
                </c:pt>
                <c:pt idx="538">
                  <c:v>1.6122000000000001E-2</c:v>
                </c:pt>
                <c:pt idx="539">
                  <c:v>1.6192999999999999E-2</c:v>
                </c:pt>
                <c:pt idx="540">
                  <c:v>1.5706999999999999E-2</c:v>
                </c:pt>
                <c:pt idx="541">
                  <c:v>1.6931000000000002E-2</c:v>
                </c:pt>
                <c:pt idx="542">
                  <c:v>1.7004999999999999E-2</c:v>
                </c:pt>
                <c:pt idx="543">
                  <c:v>1.8228000000000001E-2</c:v>
                </c:pt>
                <c:pt idx="544">
                  <c:v>1.8308000000000001E-2</c:v>
                </c:pt>
                <c:pt idx="545">
                  <c:v>1.7819000000000002E-2</c:v>
                </c:pt>
                <c:pt idx="546">
                  <c:v>1.847E-2</c:v>
                </c:pt>
                <c:pt idx="547">
                  <c:v>1.8551000000000002E-2</c:v>
                </c:pt>
                <c:pt idx="548">
                  <c:v>1.8633E-2</c:v>
                </c:pt>
                <c:pt idx="549">
                  <c:v>1.8134999999999998E-2</c:v>
                </c:pt>
                <c:pt idx="550">
                  <c:v>1.8214999999999999E-2</c:v>
                </c:pt>
                <c:pt idx="551">
                  <c:v>1.8294999999999999E-2</c:v>
                </c:pt>
                <c:pt idx="552">
                  <c:v>1.8963000000000001E-2</c:v>
                </c:pt>
                <c:pt idx="553">
                  <c:v>1.6022000000000002E-2</c:v>
                </c:pt>
                <c:pt idx="554">
                  <c:v>1.487E-2</c:v>
                </c:pt>
                <c:pt idx="555">
                  <c:v>1.434E-2</c:v>
                </c:pt>
                <c:pt idx="556">
                  <c:v>1.4402E-2</c:v>
                </c:pt>
                <c:pt idx="557">
                  <c:v>1.2626E-2</c:v>
                </c:pt>
                <c:pt idx="558">
                  <c:v>1.2078E-2</c:v>
                </c:pt>
                <c:pt idx="559">
                  <c:v>1.09E-2</c:v>
                </c:pt>
                <c:pt idx="560">
                  <c:v>1.0338999999999999E-2</c:v>
                </c:pt>
                <c:pt idx="561">
                  <c:v>1.0996000000000001E-2</c:v>
                </c:pt>
                <c:pt idx="562">
                  <c:v>8.5310000000000004E-3</c:v>
                </c:pt>
                <c:pt idx="563">
                  <c:v>9.1850000000000005E-3</c:v>
                </c:pt>
                <c:pt idx="564">
                  <c:v>1.0482999999999999E-2</c:v>
                </c:pt>
                <c:pt idx="565">
                  <c:v>1.1150999999999999E-2</c:v>
                </c:pt>
                <c:pt idx="566">
                  <c:v>9.2870000000000001E-3</c:v>
                </c:pt>
                <c:pt idx="567">
                  <c:v>8.6999999999999994E-3</c:v>
                </c:pt>
                <c:pt idx="568">
                  <c:v>8.0879999999999997E-3</c:v>
                </c:pt>
                <c:pt idx="569">
                  <c:v>8.123E-3</c:v>
                </c:pt>
                <c:pt idx="570">
                  <c:v>9.4500000000000001E-3</c:v>
                </c:pt>
                <c:pt idx="571">
                  <c:v>8.8520000000000005E-3</c:v>
                </c:pt>
                <c:pt idx="572">
                  <c:v>8.8909999999999996E-3</c:v>
                </c:pt>
                <c:pt idx="573">
                  <c:v>9.5729999999999999E-3</c:v>
                </c:pt>
                <c:pt idx="574">
                  <c:v>1.0262E-2</c:v>
                </c:pt>
                <c:pt idx="575">
                  <c:v>1.0976E-2</c:v>
                </c:pt>
                <c:pt idx="576">
                  <c:v>9.698E-3</c:v>
                </c:pt>
                <c:pt idx="577">
                  <c:v>1.0416E-2</c:v>
                </c:pt>
                <c:pt idx="578">
                  <c:v>1.0461E-2</c:v>
                </c:pt>
                <c:pt idx="579">
                  <c:v>9.8449999999999996E-3</c:v>
                </c:pt>
                <c:pt idx="580">
                  <c:v>9.887E-3</c:v>
                </c:pt>
                <c:pt idx="581">
                  <c:v>9.9299999999999996E-3</c:v>
                </c:pt>
                <c:pt idx="582">
                  <c:v>9.9729999999999992E-3</c:v>
                </c:pt>
                <c:pt idx="583">
                  <c:v>1.0016000000000001E-2</c:v>
                </c:pt>
                <c:pt idx="584">
                  <c:v>1.0734E-2</c:v>
                </c:pt>
                <c:pt idx="585">
                  <c:v>1.078E-2</c:v>
                </c:pt>
                <c:pt idx="586">
                  <c:v>1.0145E-2</c:v>
                </c:pt>
                <c:pt idx="587">
                  <c:v>1.0189E-2</c:v>
                </c:pt>
                <c:pt idx="588">
                  <c:v>9.5460000000000007E-3</c:v>
                </c:pt>
                <c:pt idx="589">
                  <c:v>8.1849999999999996E-3</c:v>
                </c:pt>
                <c:pt idx="590">
                  <c:v>7.5269999999999998E-3</c:v>
                </c:pt>
                <c:pt idx="591">
                  <c:v>7.5589999999999997E-3</c:v>
                </c:pt>
                <c:pt idx="592">
                  <c:v>7.5919999999999998E-3</c:v>
                </c:pt>
                <c:pt idx="593">
                  <c:v>9.0709999999999992E-3</c:v>
                </c:pt>
                <c:pt idx="594">
                  <c:v>9.1090000000000008E-3</c:v>
                </c:pt>
                <c:pt idx="595">
                  <c:v>7.711E-3</c:v>
                </c:pt>
                <c:pt idx="596">
                  <c:v>8.4539999999999997E-3</c:v>
                </c:pt>
                <c:pt idx="597">
                  <c:v>8.4899999999999993E-3</c:v>
                </c:pt>
                <c:pt idx="598">
                  <c:v>8.5260000000000006E-3</c:v>
                </c:pt>
                <c:pt idx="599">
                  <c:v>9.3039999999999998E-3</c:v>
                </c:pt>
                <c:pt idx="600">
                  <c:v>8.5979999999999997E-3</c:v>
                </c:pt>
                <c:pt idx="601">
                  <c:v>8.6350000000000003E-3</c:v>
                </c:pt>
                <c:pt idx="602">
                  <c:v>7.9190000000000007E-3</c:v>
                </c:pt>
                <c:pt idx="603">
                  <c:v>7.953E-3</c:v>
                </c:pt>
                <c:pt idx="604">
                  <c:v>7.986E-3</c:v>
                </c:pt>
                <c:pt idx="605">
                  <c:v>9.5189999999999997E-3</c:v>
                </c:pt>
                <c:pt idx="606">
                  <c:v>9.5589999999999998E-3</c:v>
                </c:pt>
                <c:pt idx="607">
                  <c:v>1.0343E-2</c:v>
                </c:pt>
                <c:pt idx="608">
                  <c:v>1.1134E-2</c:v>
                </c:pt>
                <c:pt idx="609">
                  <c:v>1.043E-2</c:v>
                </c:pt>
                <c:pt idx="610">
                  <c:v>1.0473E-2</c:v>
                </c:pt>
                <c:pt idx="611">
                  <c:v>1.0517E-2</c:v>
                </c:pt>
                <c:pt idx="612">
                  <c:v>1.1320999999999999E-2</c:v>
                </c:pt>
                <c:pt idx="613">
                  <c:v>1.2130999999999999E-2</c:v>
                </c:pt>
                <c:pt idx="614">
                  <c:v>1.2181000000000001E-2</c:v>
                </c:pt>
                <c:pt idx="615">
                  <c:v>1.2231000000000001E-2</c:v>
                </c:pt>
                <c:pt idx="616">
                  <c:v>1.2282E-2</c:v>
                </c:pt>
                <c:pt idx="617">
                  <c:v>1.2333E-2</c:v>
                </c:pt>
                <c:pt idx="618">
                  <c:v>9.9979999999999999E-3</c:v>
                </c:pt>
                <c:pt idx="619">
                  <c:v>1.0038999999999999E-2</c:v>
                </c:pt>
                <c:pt idx="620">
                  <c:v>1.008E-2</c:v>
                </c:pt>
                <c:pt idx="621">
                  <c:v>1.0121E-2</c:v>
                </c:pt>
                <c:pt idx="622">
                  <c:v>1.0163E-2</c:v>
                </c:pt>
                <c:pt idx="623">
                  <c:v>9.4090000000000007E-3</c:v>
                </c:pt>
                <c:pt idx="624">
                  <c:v>7.8259999999999996E-3</c:v>
                </c:pt>
                <c:pt idx="625">
                  <c:v>7.0559999999999998E-3</c:v>
                </c:pt>
                <c:pt idx="626">
                  <c:v>7.8899999999999994E-3</c:v>
                </c:pt>
                <c:pt idx="627">
                  <c:v>7.9209999999999992E-3</c:v>
                </c:pt>
                <c:pt idx="628">
                  <c:v>7.9539999999999993E-3</c:v>
                </c:pt>
                <c:pt idx="629">
                  <c:v>7.986E-3</c:v>
                </c:pt>
                <c:pt idx="630">
                  <c:v>7.175E-3</c:v>
                </c:pt>
                <c:pt idx="631">
                  <c:v>8.8710000000000004E-3</c:v>
                </c:pt>
                <c:pt idx="632">
                  <c:v>8.0820000000000006E-3</c:v>
                </c:pt>
                <c:pt idx="633">
                  <c:v>7.2870000000000001E-3</c:v>
                </c:pt>
                <c:pt idx="634">
                  <c:v>7.3159999999999996E-3</c:v>
                </c:pt>
                <c:pt idx="635">
                  <c:v>7.345E-3</c:v>
                </c:pt>
                <c:pt idx="636">
                  <c:v>7.3740000000000003E-3</c:v>
                </c:pt>
                <c:pt idx="637">
                  <c:v>6.5620000000000001E-3</c:v>
                </c:pt>
                <c:pt idx="638">
                  <c:v>5.744E-3</c:v>
                </c:pt>
                <c:pt idx="639">
                  <c:v>5.7660000000000003E-3</c:v>
                </c:pt>
                <c:pt idx="640">
                  <c:v>5.7889999999999999E-3</c:v>
                </c:pt>
                <c:pt idx="641">
                  <c:v>5.8120000000000003E-3</c:v>
                </c:pt>
                <c:pt idx="642">
                  <c:v>6.6930000000000002E-3</c:v>
                </c:pt>
                <c:pt idx="643">
                  <c:v>6.7190000000000001E-3</c:v>
                </c:pt>
                <c:pt idx="644">
                  <c:v>6.7450000000000001E-3</c:v>
                </c:pt>
                <c:pt idx="645">
                  <c:v>6.7710000000000001E-3</c:v>
                </c:pt>
                <c:pt idx="646">
                  <c:v>5.9259999999999998E-3</c:v>
                </c:pt>
                <c:pt idx="647">
                  <c:v>6.8240000000000002E-3</c:v>
                </c:pt>
                <c:pt idx="648">
                  <c:v>6.8500000000000002E-3</c:v>
                </c:pt>
                <c:pt idx="649">
                  <c:v>7.7580000000000001E-3</c:v>
                </c:pt>
                <c:pt idx="650">
                  <c:v>7.7879999999999998E-3</c:v>
                </c:pt>
                <c:pt idx="651">
                  <c:v>7.8180000000000003E-3</c:v>
                </c:pt>
                <c:pt idx="652">
                  <c:v>6.9560000000000004E-3</c:v>
                </c:pt>
                <c:pt idx="653">
                  <c:v>6.9829999999999996E-3</c:v>
                </c:pt>
                <c:pt idx="654">
                  <c:v>7.0099999999999997E-3</c:v>
                </c:pt>
                <c:pt idx="655">
                  <c:v>7.0359999999999997E-3</c:v>
                </c:pt>
                <c:pt idx="656">
                  <c:v>5.2240000000000003E-3</c:v>
                </c:pt>
                <c:pt idx="657">
                  <c:v>5.2440000000000004E-3</c:v>
                </c:pt>
                <c:pt idx="658">
                  <c:v>5.2639999999999996E-3</c:v>
                </c:pt>
                <c:pt idx="659">
                  <c:v>5.2839999999999996E-3</c:v>
                </c:pt>
                <c:pt idx="660">
                  <c:v>5.3030000000000004E-3</c:v>
                </c:pt>
                <c:pt idx="661">
                  <c:v>5.3229999999999996E-3</c:v>
                </c:pt>
                <c:pt idx="662">
                  <c:v>5.3429999999999997E-3</c:v>
                </c:pt>
                <c:pt idx="663">
                  <c:v>5.3629999999999997E-3</c:v>
                </c:pt>
                <c:pt idx="664">
                  <c:v>5.3829999999999998E-3</c:v>
                </c:pt>
                <c:pt idx="665">
                  <c:v>5.4029999999999998E-3</c:v>
                </c:pt>
                <c:pt idx="666">
                  <c:v>5.4219999999999997E-3</c:v>
                </c:pt>
                <c:pt idx="667">
                  <c:v>4.4990000000000004E-3</c:v>
                </c:pt>
                <c:pt idx="668">
                  <c:v>5.4619999999999998E-3</c:v>
                </c:pt>
                <c:pt idx="669">
                  <c:v>6.4320000000000002E-3</c:v>
                </c:pt>
                <c:pt idx="670">
                  <c:v>6.4559999999999999E-3</c:v>
                </c:pt>
                <c:pt idx="671">
                  <c:v>6.4790000000000004E-3</c:v>
                </c:pt>
                <c:pt idx="672">
                  <c:v>5.5420000000000001E-3</c:v>
                </c:pt>
                <c:pt idx="673">
                  <c:v>5.5620000000000001E-3</c:v>
                </c:pt>
                <c:pt idx="674">
                  <c:v>4.6150000000000002E-3</c:v>
                </c:pt>
                <c:pt idx="675">
                  <c:v>4.6309999999999997E-3</c:v>
                </c:pt>
                <c:pt idx="676">
                  <c:v>3.673E-3</c:v>
                </c:pt>
                <c:pt idx="677">
                  <c:v>3.686E-3</c:v>
                </c:pt>
                <c:pt idx="678">
                  <c:v>3.7000000000000002E-3</c:v>
                </c:pt>
                <c:pt idx="679">
                  <c:v>3.7130000000000002E-3</c:v>
                </c:pt>
                <c:pt idx="680">
                  <c:v>2.738E-3</c:v>
                </c:pt>
                <c:pt idx="681">
                  <c:v>3.7390000000000001E-3</c:v>
                </c:pt>
                <c:pt idx="682">
                  <c:v>3.7520000000000001E-3</c:v>
                </c:pt>
                <c:pt idx="683">
                  <c:v>3.7650000000000001E-3</c:v>
                </c:pt>
                <c:pt idx="684">
                  <c:v>3.7780000000000001E-3</c:v>
                </c:pt>
                <c:pt idx="685">
                  <c:v>4.7959999999999999E-3</c:v>
                </c:pt>
                <c:pt idx="686">
                  <c:v>5.8209999999999998E-3</c:v>
                </c:pt>
                <c:pt idx="687">
                  <c:v>5.8409999999999998E-3</c:v>
                </c:pt>
                <c:pt idx="688">
                  <c:v>5.8609999999999999E-3</c:v>
                </c:pt>
                <c:pt idx="689">
                  <c:v>5.8809999999999999E-3</c:v>
                </c:pt>
                <c:pt idx="690">
                  <c:v>5.901E-3</c:v>
                </c:pt>
                <c:pt idx="691">
                  <c:v>5.921E-3</c:v>
                </c:pt>
                <c:pt idx="692">
                  <c:v>5.9410000000000001E-3</c:v>
                </c:pt>
                <c:pt idx="693">
                  <c:v>4.9280000000000001E-3</c:v>
                </c:pt>
                <c:pt idx="694">
                  <c:v>3.908E-3</c:v>
                </c:pt>
                <c:pt idx="695">
                  <c:v>3.921E-3</c:v>
                </c:pt>
                <c:pt idx="696">
                  <c:v>3.934E-3</c:v>
                </c:pt>
                <c:pt idx="697">
                  <c:v>3.947E-3</c:v>
                </c:pt>
                <c:pt idx="698">
                  <c:v>3.96E-3</c:v>
                </c:pt>
                <c:pt idx="699">
                  <c:v>5.0260000000000001E-3</c:v>
                </c:pt>
                <c:pt idx="700">
                  <c:v>5.0419999999999996E-3</c:v>
                </c:pt>
                <c:pt idx="701">
                  <c:v>5.0590000000000001E-3</c:v>
                </c:pt>
                <c:pt idx="702">
                  <c:v>5.0749999999999997E-3</c:v>
                </c:pt>
                <c:pt idx="703">
                  <c:v>5.091E-3</c:v>
                </c:pt>
                <c:pt idx="704">
                  <c:v>5.1070000000000004E-3</c:v>
                </c:pt>
                <c:pt idx="705">
                  <c:v>5.1240000000000001E-3</c:v>
                </c:pt>
                <c:pt idx="706">
                  <c:v>4.0619999999999996E-3</c:v>
                </c:pt>
                <c:pt idx="707">
                  <c:v>4.0749999999999996E-3</c:v>
                </c:pt>
                <c:pt idx="708">
                  <c:v>4.0879999999999996E-3</c:v>
                </c:pt>
                <c:pt idx="709">
                  <c:v>4.1009999999999996E-3</c:v>
                </c:pt>
                <c:pt idx="710">
                  <c:v>3.0230000000000001E-3</c:v>
                </c:pt>
                <c:pt idx="711">
                  <c:v>1.9380000000000001E-3</c:v>
                </c:pt>
                <c:pt idx="712">
                  <c:v>1.944E-3</c:v>
                </c:pt>
                <c:pt idx="713">
                  <c:v>1.949E-3</c:v>
                </c:pt>
                <c:pt idx="714">
                  <c:v>1.9550000000000001E-3</c:v>
                </c:pt>
                <c:pt idx="715">
                  <c:v>1.9610000000000001E-3</c:v>
                </c:pt>
                <c:pt idx="716">
                  <c:v>1.967E-3</c:v>
                </c:pt>
                <c:pt idx="717">
                  <c:v>1.9729999999999999E-3</c:v>
                </c:pt>
                <c:pt idx="718">
                  <c:v>1.9789999999999999E-3</c:v>
                </c:pt>
                <c:pt idx="719">
                  <c:v>1.9849999999999998E-3</c:v>
                </c:pt>
                <c:pt idx="720">
                  <c:v>3.1150000000000001E-3</c:v>
                </c:pt>
                <c:pt idx="721">
                  <c:v>3.124E-3</c:v>
                </c:pt>
                <c:pt idx="722">
                  <c:v>3.1329999999999999E-3</c:v>
                </c:pt>
                <c:pt idx="723">
                  <c:v>3.1419999999999998E-3</c:v>
                </c:pt>
                <c:pt idx="724">
                  <c:v>2.0140000000000002E-3</c:v>
                </c:pt>
                <c:pt idx="725">
                  <c:v>3.16E-3</c:v>
                </c:pt>
                <c:pt idx="726">
                  <c:v>3.1689999999999999E-3</c:v>
                </c:pt>
                <c:pt idx="727">
                  <c:v>3.1779999999999998E-3</c:v>
                </c:pt>
                <c:pt idx="728">
                  <c:v>3.1870000000000002E-3</c:v>
                </c:pt>
                <c:pt idx="729">
                  <c:v>3.1960000000000001E-3</c:v>
                </c:pt>
                <c:pt idx="730">
                  <c:v>3.2049999999999999E-3</c:v>
                </c:pt>
                <c:pt idx="731">
                  <c:v>3.2139999999999998E-3</c:v>
                </c:pt>
                <c:pt idx="732">
                  <c:v>3.2230000000000002E-3</c:v>
                </c:pt>
                <c:pt idx="733">
                  <c:v>3.2320000000000001E-3</c:v>
                </c:pt>
                <c:pt idx="734">
                  <c:v>3.2399999999999998E-3</c:v>
                </c:pt>
                <c:pt idx="735">
                  <c:v>5.6299999999999996E-3</c:v>
                </c:pt>
                <c:pt idx="736">
                  <c:v>5.646E-3</c:v>
                </c:pt>
                <c:pt idx="737">
                  <c:v>5.6610000000000002E-3</c:v>
                </c:pt>
                <c:pt idx="738">
                  <c:v>5.6759999999999996E-3</c:v>
                </c:pt>
                <c:pt idx="739">
                  <c:v>5.6909999999999999E-3</c:v>
                </c:pt>
                <c:pt idx="740">
                  <c:v>6.894E-3</c:v>
                </c:pt>
                <c:pt idx="741">
                  <c:v>6.9119999999999997E-3</c:v>
                </c:pt>
                <c:pt idx="742">
                  <c:v>6.9300000000000004E-3</c:v>
                </c:pt>
                <c:pt idx="743">
                  <c:v>6.9470000000000001E-3</c:v>
                </c:pt>
                <c:pt idx="744">
                  <c:v>6.9649999999999998E-3</c:v>
                </c:pt>
                <c:pt idx="745">
                  <c:v>5.7790000000000003E-3</c:v>
                </c:pt>
                <c:pt idx="746">
                  <c:v>5.7939999999999997E-3</c:v>
                </c:pt>
                <c:pt idx="747">
                  <c:v>5.8079999999999998E-3</c:v>
                </c:pt>
                <c:pt idx="748">
                  <c:v>5.8219999999999999E-3</c:v>
                </c:pt>
                <c:pt idx="749">
                  <c:v>5.8370000000000002E-3</c:v>
                </c:pt>
                <c:pt idx="750">
                  <c:v>5.8510000000000003E-3</c:v>
                </c:pt>
                <c:pt idx="751">
                  <c:v>5.8650000000000004E-3</c:v>
                </c:pt>
                <c:pt idx="752">
                  <c:v>5.8789999999999997E-3</c:v>
                </c:pt>
                <c:pt idx="753">
                  <c:v>5.8929999999999998E-3</c:v>
                </c:pt>
                <c:pt idx="754">
                  <c:v>5.9069999999999999E-3</c:v>
                </c:pt>
                <c:pt idx="755">
                  <c:v>7.1549999999999999E-3</c:v>
                </c:pt>
                <c:pt idx="756">
                  <c:v>7.1710000000000003E-3</c:v>
                </c:pt>
                <c:pt idx="757">
                  <c:v>7.1879999999999999E-3</c:v>
                </c:pt>
                <c:pt idx="758">
                  <c:v>7.2049999999999996E-3</c:v>
                </c:pt>
                <c:pt idx="759">
                  <c:v>7.221E-3</c:v>
                </c:pt>
                <c:pt idx="760">
                  <c:v>4.7039999999999998E-3</c:v>
                </c:pt>
                <c:pt idx="761">
                  <c:v>4.7149999999999996E-3</c:v>
                </c:pt>
                <c:pt idx="762">
                  <c:v>4.725E-3</c:v>
                </c:pt>
                <c:pt idx="763">
                  <c:v>4.7359999999999998E-3</c:v>
                </c:pt>
                <c:pt idx="764">
                  <c:v>4.7460000000000002E-3</c:v>
                </c:pt>
                <c:pt idx="765">
                  <c:v>3.4949999999999998E-3</c:v>
                </c:pt>
                <c:pt idx="766">
                  <c:v>3.5019999999999999E-3</c:v>
                </c:pt>
                <c:pt idx="767">
                  <c:v>3.5100000000000001E-3</c:v>
                </c:pt>
                <c:pt idx="768">
                  <c:v>3.5170000000000002E-3</c:v>
                </c:pt>
                <c:pt idx="769">
                  <c:v>3.5249999999999999E-3</c:v>
                </c:pt>
                <c:pt idx="770">
                  <c:v>3.532E-3</c:v>
                </c:pt>
                <c:pt idx="771">
                  <c:v>3.5400000000000002E-3</c:v>
                </c:pt>
                <c:pt idx="772">
                  <c:v>4.8269999999999997E-3</c:v>
                </c:pt>
                <c:pt idx="773">
                  <c:v>4.8370000000000002E-3</c:v>
                </c:pt>
                <c:pt idx="774">
                  <c:v>4.8469999999999997E-3</c:v>
                </c:pt>
                <c:pt idx="775">
                  <c:v>3.568E-3</c:v>
                </c:pt>
                <c:pt idx="776">
                  <c:v>3.5750000000000001E-3</c:v>
                </c:pt>
                <c:pt idx="777">
                  <c:v>3.5829999999999998E-3</c:v>
                </c:pt>
                <c:pt idx="778">
                  <c:v>3.5890000000000002E-3</c:v>
                </c:pt>
                <c:pt idx="779">
                  <c:v>3.5959999999999998E-3</c:v>
                </c:pt>
                <c:pt idx="780">
                  <c:v>2.3029999999999999E-3</c:v>
                </c:pt>
                <c:pt idx="781">
                  <c:v>2.307E-3</c:v>
                </c:pt>
                <c:pt idx="782">
                  <c:v>3.617E-3</c:v>
                </c:pt>
                <c:pt idx="783">
                  <c:v>3.6240000000000001E-3</c:v>
                </c:pt>
                <c:pt idx="784">
                  <c:v>3.63E-3</c:v>
                </c:pt>
                <c:pt idx="785">
                  <c:v>3.637E-3</c:v>
                </c:pt>
                <c:pt idx="786">
                  <c:v>3.643E-3</c:v>
                </c:pt>
                <c:pt idx="787">
                  <c:v>3.65E-3</c:v>
                </c:pt>
                <c:pt idx="788">
                  <c:v>3.656E-3</c:v>
                </c:pt>
                <c:pt idx="789">
                  <c:v>3.663E-3</c:v>
                </c:pt>
                <c:pt idx="790">
                  <c:v>3.669E-3</c:v>
                </c:pt>
                <c:pt idx="791">
                  <c:v>3.6749999999999999E-3</c:v>
                </c:pt>
                <c:pt idx="792">
                  <c:v>3.6819999999999999E-3</c:v>
                </c:pt>
                <c:pt idx="793">
                  <c:v>5.019E-3</c:v>
                </c:pt>
                <c:pt idx="794">
                  <c:v>5.0270000000000002E-3</c:v>
                </c:pt>
                <c:pt idx="795">
                  <c:v>5.0359999999999997E-3</c:v>
                </c:pt>
                <c:pt idx="796">
                  <c:v>5.0439999999999999E-3</c:v>
                </c:pt>
                <c:pt idx="797">
                  <c:v>3.712E-3</c:v>
                </c:pt>
                <c:pt idx="798">
                  <c:v>3.718E-3</c:v>
                </c:pt>
                <c:pt idx="799">
                  <c:v>3.7239999999999999E-3</c:v>
                </c:pt>
                <c:pt idx="800">
                  <c:v>3.7299999999999998E-3</c:v>
                </c:pt>
                <c:pt idx="801">
                  <c:v>3.735E-3</c:v>
                </c:pt>
                <c:pt idx="802">
                  <c:v>3.741E-3</c:v>
                </c:pt>
                <c:pt idx="803">
                  <c:v>3.7469999999999999E-3</c:v>
                </c:pt>
                <c:pt idx="804">
                  <c:v>3.7520000000000001E-3</c:v>
                </c:pt>
                <c:pt idx="805">
                  <c:v>3.7580000000000001E-3</c:v>
                </c:pt>
                <c:pt idx="806">
                  <c:v>3.7629999999999999E-3</c:v>
                </c:pt>
                <c:pt idx="807">
                  <c:v>2.408E-3</c:v>
                </c:pt>
                <c:pt idx="808">
                  <c:v>2.4120000000000001E-3</c:v>
                </c:pt>
                <c:pt idx="809">
                  <c:v>2.415E-3</c:v>
                </c:pt>
                <c:pt idx="810">
                  <c:v>2.4190000000000001E-3</c:v>
                </c:pt>
                <c:pt idx="811">
                  <c:v>2.4220000000000001E-3</c:v>
                </c:pt>
                <c:pt idx="812">
                  <c:v>2.4250000000000001E-3</c:v>
                </c:pt>
                <c:pt idx="813">
                  <c:v>2.428E-3</c:v>
                </c:pt>
                <c:pt idx="814">
                  <c:v>2.4320000000000001E-3</c:v>
                </c:pt>
                <c:pt idx="815">
                  <c:v>3.81E-3</c:v>
                </c:pt>
                <c:pt idx="816">
                  <c:v>3.8149999999999998E-3</c:v>
                </c:pt>
                <c:pt idx="817">
                  <c:v>3.8189999999999999E-3</c:v>
                </c:pt>
                <c:pt idx="818">
                  <c:v>2.444E-3</c:v>
                </c:pt>
                <c:pt idx="819">
                  <c:v>2.447E-3</c:v>
                </c:pt>
                <c:pt idx="820">
                  <c:v>2.4499999999999999E-3</c:v>
                </c:pt>
                <c:pt idx="821">
                  <c:v>2.4529999999999999E-3</c:v>
                </c:pt>
                <c:pt idx="822">
                  <c:v>2.4559999999999998E-3</c:v>
                </c:pt>
                <c:pt idx="823">
                  <c:v>2.4589999999999998E-3</c:v>
                </c:pt>
                <c:pt idx="824">
                  <c:v>2.4610000000000001E-3</c:v>
                </c:pt>
                <c:pt idx="825">
                  <c:v>2.464E-3</c:v>
                </c:pt>
                <c:pt idx="826">
                  <c:v>2.467E-3</c:v>
                </c:pt>
                <c:pt idx="827">
                  <c:v>2.47E-3</c:v>
                </c:pt>
                <c:pt idx="828">
                  <c:v>2.4719999999999998E-3</c:v>
                </c:pt>
                <c:pt idx="829">
                  <c:v>2.4750000000000002E-3</c:v>
                </c:pt>
                <c:pt idx="830">
                  <c:v>2.4780000000000002E-3</c:v>
                </c:pt>
                <c:pt idx="831">
                  <c:v>2.48E-3</c:v>
                </c:pt>
                <c:pt idx="832">
                  <c:v>2.483E-3</c:v>
                </c:pt>
                <c:pt idx="833">
                  <c:v>2.4849999999999998E-3</c:v>
                </c:pt>
                <c:pt idx="834">
                  <c:v>2.4880000000000002E-3</c:v>
                </c:pt>
                <c:pt idx="835">
                  <c:v>2.49E-3</c:v>
                </c:pt>
                <c:pt idx="836">
                  <c:v>2.4919999999999999E-3</c:v>
                </c:pt>
                <c:pt idx="837">
                  <c:v>2.4949999999999998E-3</c:v>
                </c:pt>
                <c:pt idx="838">
                  <c:v>2.4970000000000001E-3</c:v>
                </c:pt>
                <c:pt idx="839">
                  <c:v>2.4989999999999999E-3</c:v>
                </c:pt>
                <c:pt idx="840">
                  <c:v>1.0889999999999999E-3</c:v>
                </c:pt>
                <c:pt idx="841">
                  <c:v>1.09E-3</c:v>
                </c:pt>
                <c:pt idx="842">
                  <c:v>1.091E-3</c:v>
                </c:pt>
                <c:pt idx="843">
                  <c:v>1.0920000000000001E-3</c:v>
                </c:pt>
                <c:pt idx="844">
                  <c:v>1.0920000000000001E-3</c:v>
                </c:pt>
                <c:pt idx="845">
                  <c:v>1.093E-3</c:v>
                </c:pt>
                <c:pt idx="846">
                  <c:v>1.0939999999999999E-3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AB-4F35-828E-4C4EDDC150B4}"/>
            </c:ext>
          </c:extLst>
        </c:ser>
        <c:ser>
          <c:idx val="0"/>
          <c:order val="1"/>
          <c:tx>
            <c:v>Data Selected for Fit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Sheet1!$D$5:$D$379</c:f>
              <c:numCache>
                <c:formatCode>General</c:formatCode>
                <c:ptCount val="375"/>
                <c:pt idx="0">
                  <c:v>80.015900000000002</c:v>
                </c:pt>
                <c:pt idx="1">
                  <c:v>80.336600000000004</c:v>
                </c:pt>
                <c:pt idx="2">
                  <c:v>80.657300000000006</c:v>
                </c:pt>
                <c:pt idx="3">
                  <c:v>80.977999999999994</c:v>
                </c:pt>
                <c:pt idx="4">
                  <c:v>81.298699999999997</c:v>
                </c:pt>
                <c:pt idx="5">
                  <c:v>81.619399999999999</c:v>
                </c:pt>
                <c:pt idx="6">
                  <c:v>81.940100000000001</c:v>
                </c:pt>
                <c:pt idx="7">
                  <c:v>82.260800000000003</c:v>
                </c:pt>
                <c:pt idx="8">
                  <c:v>82.581500000000005</c:v>
                </c:pt>
                <c:pt idx="9">
                  <c:v>82.902199999999993</c:v>
                </c:pt>
                <c:pt idx="10">
                  <c:v>83.222899999999996</c:v>
                </c:pt>
                <c:pt idx="11">
                  <c:v>83.543599999999998</c:v>
                </c:pt>
                <c:pt idx="12">
                  <c:v>83.8643</c:v>
                </c:pt>
                <c:pt idx="13">
                  <c:v>84.185000000000002</c:v>
                </c:pt>
                <c:pt idx="14">
                  <c:v>84.505700000000004</c:v>
                </c:pt>
                <c:pt idx="15">
                  <c:v>84.826400000000007</c:v>
                </c:pt>
                <c:pt idx="16">
                  <c:v>85.147099999999995</c:v>
                </c:pt>
                <c:pt idx="17">
                  <c:v>85.467799999999997</c:v>
                </c:pt>
                <c:pt idx="18">
                  <c:v>85.788499999999999</c:v>
                </c:pt>
                <c:pt idx="19">
                  <c:v>86.109200000000001</c:v>
                </c:pt>
                <c:pt idx="20">
                  <c:v>86.429900000000004</c:v>
                </c:pt>
                <c:pt idx="21">
                  <c:v>86.750600000000006</c:v>
                </c:pt>
                <c:pt idx="22">
                  <c:v>87.071299999999994</c:v>
                </c:pt>
                <c:pt idx="23">
                  <c:v>87.391999999999996</c:v>
                </c:pt>
                <c:pt idx="24">
                  <c:v>87.712699999999998</c:v>
                </c:pt>
                <c:pt idx="25">
                  <c:v>88.0334</c:v>
                </c:pt>
                <c:pt idx="26">
                  <c:v>88.354100000000003</c:v>
                </c:pt>
                <c:pt idx="27">
                  <c:v>88.674800000000005</c:v>
                </c:pt>
                <c:pt idx="28">
                  <c:v>88.995500000000007</c:v>
                </c:pt>
                <c:pt idx="29">
                  <c:v>89.316199999999995</c:v>
                </c:pt>
                <c:pt idx="30">
                  <c:v>89.636899999999997</c:v>
                </c:pt>
                <c:pt idx="31">
                  <c:v>89.957599999999999</c:v>
                </c:pt>
                <c:pt idx="32">
                  <c:v>90.278300000000002</c:v>
                </c:pt>
                <c:pt idx="33">
                  <c:v>90.599000000000004</c:v>
                </c:pt>
                <c:pt idx="34">
                  <c:v>90.919700000000006</c:v>
                </c:pt>
                <c:pt idx="35">
                  <c:v>91.240399999999994</c:v>
                </c:pt>
                <c:pt idx="36">
                  <c:v>91.561099999999996</c:v>
                </c:pt>
                <c:pt idx="37">
                  <c:v>91.881799999999998</c:v>
                </c:pt>
                <c:pt idx="38">
                  <c:v>92.202500000000001</c:v>
                </c:pt>
                <c:pt idx="39">
                  <c:v>92.523200000000003</c:v>
                </c:pt>
                <c:pt idx="40">
                  <c:v>92.843900000000005</c:v>
                </c:pt>
                <c:pt idx="41">
                  <c:v>93.164599999999993</c:v>
                </c:pt>
                <c:pt idx="42">
                  <c:v>93.485299999999995</c:v>
                </c:pt>
                <c:pt idx="43">
                  <c:v>93.805999999999997</c:v>
                </c:pt>
                <c:pt idx="44">
                  <c:v>94.1267</c:v>
                </c:pt>
                <c:pt idx="45">
                  <c:v>94.447400000000002</c:v>
                </c:pt>
                <c:pt idx="46">
                  <c:v>94.768100000000004</c:v>
                </c:pt>
                <c:pt idx="47">
                  <c:v>95.088800000000006</c:v>
                </c:pt>
                <c:pt idx="48">
                  <c:v>95.409499999999994</c:v>
                </c:pt>
                <c:pt idx="49">
                  <c:v>95.730199999999996</c:v>
                </c:pt>
                <c:pt idx="50">
                  <c:v>96.050899999999999</c:v>
                </c:pt>
                <c:pt idx="51">
                  <c:v>96.371600000000001</c:v>
                </c:pt>
                <c:pt idx="52">
                  <c:v>96.692300000000003</c:v>
                </c:pt>
                <c:pt idx="53">
                  <c:v>97.013000000000005</c:v>
                </c:pt>
                <c:pt idx="54">
                  <c:v>97.333699999999993</c:v>
                </c:pt>
                <c:pt idx="55">
                  <c:v>97.654399999999995</c:v>
                </c:pt>
                <c:pt idx="56">
                  <c:v>97.975099999999998</c:v>
                </c:pt>
                <c:pt idx="57">
                  <c:v>98.2958</c:v>
                </c:pt>
                <c:pt idx="58">
                  <c:v>98.616500000000002</c:v>
                </c:pt>
                <c:pt idx="59">
                  <c:v>98.937200000000004</c:v>
                </c:pt>
                <c:pt idx="60">
                  <c:v>99.257900000000006</c:v>
                </c:pt>
                <c:pt idx="61">
                  <c:v>99.578599999999994</c:v>
                </c:pt>
                <c:pt idx="62">
                  <c:v>99.899299999999997</c:v>
                </c:pt>
                <c:pt idx="63">
                  <c:v>100.22</c:v>
                </c:pt>
                <c:pt idx="64">
                  <c:v>100.5407</c:v>
                </c:pt>
                <c:pt idx="65">
                  <c:v>100.8614</c:v>
                </c:pt>
                <c:pt idx="66">
                  <c:v>101.18210000000001</c:v>
                </c:pt>
                <c:pt idx="67">
                  <c:v>101.50279999999999</c:v>
                </c:pt>
                <c:pt idx="68">
                  <c:v>101.8235</c:v>
                </c:pt>
                <c:pt idx="69">
                  <c:v>102.1442</c:v>
                </c:pt>
                <c:pt idx="70">
                  <c:v>102.4649</c:v>
                </c:pt>
                <c:pt idx="71">
                  <c:v>102.7856</c:v>
                </c:pt>
                <c:pt idx="72">
                  <c:v>103.1063</c:v>
                </c:pt>
                <c:pt idx="73">
                  <c:v>103.42700000000001</c:v>
                </c:pt>
                <c:pt idx="74">
                  <c:v>103.74769999999999</c:v>
                </c:pt>
                <c:pt idx="75">
                  <c:v>104.0684</c:v>
                </c:pt>
                <c:pt idx="76">
                  <c:v>104.3891</c:v>
                </c:pt>
                <c:pt idx="77">
                  <c:v>104.7098</c:v>
                </c:pt>
                <c:pt idx="78">
                  <c:v>105.0305</c:v>
                </c:pt>
                <c:pt idx="79">
                  <c:v>105.35120000000001</c:v>
                </c:pt>
                <c:pt idx="80">
                  <c:v>105.67189999999999</c:v>
                </c:pt>
                <c:pt idx="81">
                  <c:v>105.9926</c:v>
                </c:pt>
                <c:pt idx="82">
                  <c:v>106.3133</c:v>
                </c:pt>
                <c:pt idx="83">
                  <c:v>106.634</c:v>
                </c:pt>
                <c:pt idx="84">
                  <c:v>106.9547</c:v>
                </c:pt>
                <c:pt idx="85">
                  <c:v>107.2754</c:v>
                </c:pt>
                <c:pt idx="86">
                  <c:v>107.59610000000001</c:v>
                </c:pt>
                <c:pt idx="87">
                  <c:v>107.91679999999999</c:v>
                </c:pt>
                <c:pt idx="88">
                  <c:v>108.2375</c:v>
                </c:pt>
                <c:pt idx="89">
                  <c:v>108.5582</c:v>
                </c:pt>
                <c:pt idx="90">
                  <c:v>108.8789</c:v>
                </c:pt>
                <c:pt idx="91">
                  <c:v>109.1996</c:v>
                </c:pt>
                <c:pt idx="92">
                  <c:v>109.52030000000001</c:v>
                </c:pt>
                <c:pt idx="93">
                  <c:v>109.84099999999999</c:v>
                </c:pt>
                <c:pt idx="94">
                  <c:v>110.1617</c:v>
                </c:pt>
                <c:pt idx="95">
                  <c:v>110.4824</c:v>
                </c:pt>
                <c:pt idx="96">
                  <c:v>110.8031</c:v>
                </c:pt>
                <c:pt idx="97">
                  <c:v>111.1238</c:v>
                </c:pt>
                <c:pt idx="98">
                  <c:v>111.44450000000001</c:v>
                </c:pt>
                <c:pt idx="99">
                  <c:v>111.76519999999999</c:v>
                </c:pt>
                <c:pt idx="100">
                  <c:v>112.0859</c:v>
                </c:pt>
                <c:pt idx="101">
                  <c:v>112.4066</c:v>
                </c:pt>
                <c:pt idx="102">
                  <c:v>112.7273</c:v>
                </c:pt>
                <c:pt idx="103">
                  <c:v>113.048</c:v>
                </c:pt>
                <c:pt idx="104">
                  <c:v>113.3687</c:v>
                </c:pt>
                <c:pt idx="105">
                  <c:v>113.68940000000001</c:v>
                </c:pt>
                <c:pt idx="106">
                  <c:v>114.01009999999999</c:v>
                </c:pt>
                <c:pt idx="107">
                  <c:v>114.3308</c:v>
                </c:pt>
                <c:pt idx="108">
                  <c:v>114.6515</c:v>
                </c:pt>
                <c:pt idx="109">
                  <c:v>114.9722</c:v>
                </c:pt>
                <c:pt idx="110">
                  <c:v>115.2929</c:v>
                </c:pt>
                <c:pt idx="111">
                  <c:v>115.61360000000001</c:v>
                </c:pt>
                <c:pt idx="112">
                  <c:v>115.93429999999999</c:v>
                </c:pt>
                <c:pt idx="113">
                  <c:v>116.255</c:v>
                </c:pt>
                <c:pt idx="114">
                  <c:v>116.5757</c:v>
                </c:pt>
                <c:pt idx="115">
                  <c:v>116.8964</c:v>
                </c:pt>
                <c:pt idx="116">
                  <c:v>117.2171</c:v>
                </c:pt>
                <c:pt idx="117">
                  <c:v>117.5378</c:v>
                </c:pt>
                <c:pt idx="118">
                  <c:v>117.85850000000001</c:v>
                </c:pt>
                <c:pt idx="119">
                  <c:v>118.17919999999999</c:v>
                </c:pt>
                <c:pt idx="120">
                  <c:v>118.4999</c:v>
                </c:pt>
                <c:pt idx="121">
                  <c:v>118.8206</c:v>
                </c:pt>
                <c:pt idx="122">
                  <c:v>119.1413</c:v>
                </c:pt>
                <c:pt idx="123">
                  <c:v>119.462</c:v>
                </c:pt>
                <c:pt idx="124">
                  <c:v>119.78270000000001</c:v>
                </c:pt>
                <c:pt idx="125">
                  <c:v>120.10339999999999</c:v>
                </c:pt>
                <c:pt idx="126">
                  <c:v>120.4241</c:v>
                </c:pt>
                <c:pt idx="127">
                  <c:v>120.7448</c:v>
                </c:pt>
                <c:pt idx="128">
                  <c:v>121.0655</c:v>
                </c:pt>
                <c:pt idx="129">
                  <c:v>121.3862</c:v>
                </c:pt>
                <c:pt idx="130">
                  <c:v>121.7069</c:v>
                </c:pt>
                <c:pt idx="131">
                  <c:v>122.02760000000001</c:v>
                </c:pt>
                <c:pt idx="132">
                  <c:v>122.34829999999999</c:v>
                </c:pt>
                <c:pt idx="133">
                  <c:v>122.669</c:v>
                </c:pt>
                <c:pt idx="134">
                  <c:v>122.9897</c:v>
                </c:pt>
                <c:pt idx="135">
                  <c:v>123.3104</c:v>
                </c:pt>
                <c:pt idx="136">
                  <c:v>123.6311</c:v>
                </c:pt>
                <c:pt idx="137">
                  <c:v>123.95180000000001</c:v>
                </c:pt>
                <c:pt idx="138">
                  <c:v>124.27249999999999</c:v>
                </c:pt>
                <c:pt idx="139">
                  <c:v>124.5932</c:v>
                </c:pt>
                <c:pt idx="140">
                  <c:v>124.9139</c:v>
                </c:pt>
                <c:pt idx="141">
                  <c:v>125.2346</c:v>
                </c:pt>
                <c:pt idx="142">
                  <c:v>125.5553</c:v>
                </c:pt>
                <c:pt idx="143">
                  <c:v>125.876</c:v>
                </c:pt>
                <c:pt idx="144">
                  <c:v>126.19670000000001</c:v>
                </c:pt>
                <c:pt idx="145">
                  <c:v>126.51739999999999</c:v>
                </c:pt>
                <c:pt idx="146">
                  <c:v>126.8381</c:v>
                </c:pt>
                <c:pt idx="147">
                  <c:v>127.1588</c:v>
                </c:pt>
                <c:pt idx="148">
                  <c:v>127.4795</c:v>
                </c:pt>
                <c:pt idx="149">
                  <c:v>127.8002</c:v>
                </c:pt>
                <c:pt idx="150">
                  <c:v>128.12090000000001</c:v>
                </c:pt>
                <c:pt idx="151">
                  <c:v>128.44159999999999</c:v>
                </c:pt>
                <c:pt idx="152">
                  <c:v>128.76230000000001</c:v>
                </c:pt>
                <c:pt idx="153">
                  <c:v>129.083</c:v>
                </c:pt>
                <c:pt idx="154">
                  <c:v>129.40369999999999</c:v>
                </c:pt>
                <c:pt idx="155">
                  <c:v>129.7244</c:v>
                </c:pt>
                <c:pt idx="156">
                  <c:v>130.04509999999999</c:v>
                </c:pt>
                <c:pt idx="157">
                  <c:v>130.36580000000001</c:v>
                </c:pt>
                <c:pt idx="158">
                  <c:v>130.6865</c:v>
                </c:pt>
                <c:pt idx="159">
                  <c:v>131.00720000000001</c:v>
                </c:pt>
                <c:pt idx="160">
                  <c:v>131.3279</c:v>
                </c:pt>
                <c:pt idx="161">
                  <c:v>131.64859999999999</c:v>
                </c:pt>
                <c:pt idx="162">
                  <c:v>131.9693</c:v>
                </c:pt>
                <c:pt idx="163">
                  <c:v>132.29</c:v>
                </c:pt>
                <c:pt idx="164">
                  <c:v>132.61070000000001</c:v>
                </c:pt>
                <c:pt idx="165">
                  <c:v>132.9314</c:v>
                </c:pt>
                <c:pt idx="166">
                  <c:v>133.25210000000001</c:v>
                </c:pt>
                <c:pt idx="167">
                  <c:v>133.5728</c:v>
                </c:pt>
                <c:pt idx="168">
                  <c:v>133.89349999999999</c:v>
                </c:pt>
                <c:pt idx="169">
                  <c:v>134.21420000000001</c:v>
                </c:pt>
                <c:pt idx="170">
                  <c:v>134.53489999999999</c:v>
                </c:pt>
                <c:pt idx="171">
                  <c:v>134.85560000000001</c:v>
                </c:pt>
                <c:pt idx="172">
                  <c:v>135.1763</c:v>
                </c:pt>
                <c:pt idx="173">
                  <c:v>135.49700000000001</c:v>
                </c:pt>
                <c:pt idx="174">
                  <c:v>135.8177</c:v>
                </c:pt>
                <c:pt idx="175">
                  <c:v>136.13839999999999</c:v>
                </c:pt>
                <c:pt idx="176">
                  <c:v>136.45910000000001</c:v>
                </c:pt>
                <c:pt idx="177">
                  <c:v>136.77979999999999</c:v>
                </c:pt>
                <c:pt idx="178">
                  <c:v>137.10050000000001</c:v>
                </c:pt>
                <c:pt idx="179">
                  <c:v>137.4212</c:v>
                </c:pt>
                <c:pt idx="180">
                  <c:v>137.74189999999999</c:v>
                </c:pt>
                <c:pt idx="181">
                  <c:v>138.0626</c:v>
                </c:pt>
                <c:pt idx="182">
                  <c:v>138.38329999999999</c:v>
                </c:pt>
                <c:pt idx="183">
                  <c:v>138.70400000000001</c:v>
                </c:pt>
                <c:pt idx="184">
                  <c:v>139.0247</c:v>
                </c:pt>
                <c:pt idx="185">
                  <c:v>139.34540000000001</c:v>
                </c:pt>
                <c:pt idx="186">
                  <c:v>139.6661</c:v>
                </c:pt>
                <c:pt idx="187">
                  <c:v>139.98679999999999</c:v>
                </c:pt>
                <c:pt idx="188">
                  <c:v>140.3075</c:v>
                </c:pt>
                <c:pt idx="189">
                  <c:v>140.62819999999999</c:v>
                </c:pt>
                <c:pt idx="190">
                  <c:v>140.94890000000001</c:v>
                </c:pt>
                <c:pt idx="191">
                  <c:v>141.2696</c:v>
                </c:pt>
                <c:pt idx="192">
                  <c:v>141.59030000000001</c:v>
                </c:pt>
                <c:pt idx="193">
                  <c:v>141.911</c:v>
                </c:pt>
                <c:pt idx="194">
                  <c:v>142.23169999999999</c:v>
                </c:pt>
                <c:pt idx="195">
                  <c:v>142.55240000000001</c:v>
                </c:pt>
                <c:pt idx="196">
                  <c:v>142.87309999999999</c:v>
                </c:pt>
                <c:pt idx="197">
                  <c:v>143.19380000000001</c:v>
                </c:pt>
                <c:pt idx="198">
                  <c:v>143.5145</c:v>
                </c:pt>
                <c:pt idx="199">
                  <c:v>143.83519999999999</c:v>
                </c:pt>
                <c:pt idx="200">
                  <c:v>144.1559</c:v>
                </c:pt>
                <c:pt idx="201">
                  <c:v>144.47659999999999</c:v>
                </c:pt>
                <c:pt idx="202">
                  <c:v>144.79730000000001</c:v>
                </c:pt>
                <c:pt idx="203">
                  <c:v>145.11799999999999</c:v>
                </c:pt>
                <c:pt idx="204">
                  <c:v>145.43870000000001</c:v>
                </c:pt>
                <c:pt idx="205">
                  <c:v>145.7594</c:v>
                </c:pt>
                <c:pt idx="206">
                  <c:v>146.08009999999999</c:v>
                </c:pt>
                <c:pt idx="207">
                  <c:v>146.4008</c:v>
                </c:pt>
                <c:pt idx="208">
                  <c:v>146.72149999999999</c:v>
                </c:pt>
                <c:pt idx="209">
                  <c:v>147.04220000000001</c:v>
                </c:pt>
                <c:pt idx="210">
                  <c:v>147.3629</c:v>
                </c:pt>
                <c:pt idx="211">
                  <c:v>147.68360000000001</c:v>
                </c:pt>
                <c:pt idx="212">
                  <c:v>148.0043</c:v>
                </c:pt>
                <c:pt idx="213">
                  <c:v>148.32499999999999</c:v>
                </c:pt>
                <c:pt idx="214">
                  <c:v>148.64570000000001</c:v>
                </c:pt>
                <c:pt idx="215">
                  <c:v>148.96639999999999</c:v>
                </c:pt>
                <c:pt idx="216">
                  <c:v>149.28710000000001</c:v>
                </c:pt>
                <c:pt idx="217">
                  <c:v>149.6078</c:v>
                </c:pt>
                <c:pt idx="218">
                  <c:v>149.92850000000001</c:v>
                </c:pt>
                <c:pt idx="219">
                  <c:v>150.2492</c:v>
                </c:pt>
                <c:pt idx="220">
                  <c:v>150.56989999999999</c:v>
                </c:pt>
                <c:pt idx="221">
                  <c:v>150.89060000000001</c:v>
                </c:pt>
                <c:pt idx="222">
                  <c:v>151.21129999999999</c:v>
                </c:pt>
                <c:pt idx="223">
                  <c:v>151.53200000000001</c:v>
                </c:pt>
                <c:pt idx="224">
                  <c:v>151.8527</c:v>
                </c:pt>
                <c:pt idx="225">
                  <c:v>152.17339999999999</c:v>
                </c:pt>
                <c:pt idx="226">
                  <c:v>152.4941</c:v>
                </c:pt>
                <c:pt idx="227">
                  <c:v>152.81479999999999</c:v>
                </c:pt>
                <c:pt idx="228">
                  <c:v>153.13550000000001</c:v>
                </c:pt>
                <c:pt idx="229">
                  <c:v>153.4562</c:v>
                </c:pt>
                <c:pt idx="230">
                  <c:v>153.77690000000001</c:v>
                </c:pt>
                <c:pt idx="231">
                  <c:v>154.0976</c:v>
                </c:pt>
                <c:pt idx="232">
                  <c:v>154.41829999999999</c:v>
                </c:pt>
                <c:pt idx="233">
                  <c:v>154.739</c:v>
                </c:pt>
                <c:pt idx="234">
                  <c:v>155.05969999999999</c:v>
                </c:pt>
                <c:pt idx="235">
                  <c:v>155.38040000000001</c:v>
                </c:pt>
                <c:pt idx="236">
                  <c:v>155.7011</c:v>
                </c:pt>
                <c:pt idx="237">
                  <c:v>156.02180000000001</c:v>
                </c:pt>
                <c:pt idx="238">
                  <c:v>156.3425</c:v>
                </c:pt>
                <c:pt idx="239">
                  <c:v>156.66319999999999</c:v>
                </c:pt>
                <c:pt idx="240">
                  <c:v>156.98390000000001</c:v>
                </c:pt>
                <c:pt idx="241">
                  <c:v>157.30459999999999</c:v>
                </c:pt>
                <c:pt idx="242">
                  <c:v>157.62530000000001</c:v>
                </c:pt>
                <c:pt idx="243">
                  <c:v>157.946</c:v>
                </c:pt>
                <c:pt idx="244">
                  <c:v>158.26669999999999</c:v>
                </c:pt>
                <c:pt idx="245">
                  <c:v>158.5874</c:v>
                </c:pt>
                <c:pt idx="246">
                  <c:v>158.90809999999999</c:v>
                </c:pt>
                <c:pt idx="247">
                  <c:v>159.22880000000001</c:v>
                </c:pt>
                <c:pt idx="248">
                  <c:v>159.54949999999999</c:v>
                </c:pt>
                <c:pt idx="249">
                  <c:v>159.87020000000001</c:v>
                </c:pt>
                <c:pt idx="250">
                  <c:v>160.1909</c:v>
                </c:pt>
                <c:pt idx="251">
                  <c:v>160.51159999999999</c:v>
                </c:pt>
                <c:pt idx="252">
                  <c:v>160.8323</c:v>
                </c:pt>
                <c:pt idx="253">
                  <c:v>161.15299999999999</c:v>
                </c:pt>
                <c:pt idx="254">
                  <c:v>161.47370000000001</c:v>
                </c:pt>
                <c:pt idx="255">
                  <c:v>161.7944</c:v>
                </c:pt>
                <c:pt idx="256">
                  <c:v>162.11510000000001</c:v>
                </c:pt>
                <c:pt idx="257">
                  <c:v>162.4358</c:v>
                </c:pt>
                <c:pt idx="258">
                  <c:v>162.75649999999999</c:v>
                </c:pt>
                <c:pt idx="259">
                  <c:v>163.0772</c:v>
                </c:pt>
                <c:pt idx="260">
                  <c:v>163.39789999999999</c:v>
                </c:pt>
                <c:pt idx="261">
                  <c:v>163.71860000000001</c:v>
                </c:pt>
                <c:pt idx="262">
                  <c:v>164.0393</c:v>
                </c:pt>
                <c:pt idx="263">
                  <c:v>164.36</c:v>
                </c:pt>
                <c:pt idx="264">
                  <c:v>164.6807</c:v>
                </c:pt>
                <c:pt idx="265">
                  <c:v>165.00139999999999</c:v>
                </c:pt>
                <c:pt idx="266">
                  <c:v>165.32210000000001</c:v>
                </c:pt>
                <c:pt idx="267">
                  <c:v>165.64279999999999</c:v>
                </c:pt>
                <c:pt idx="268">
                  <c:v>165.96350000000001</c:v>
                </c:pt>
                <c:pt idx="269">
                  <c:v>166.2842</c:v>
                </c:pt>
                <c:pt idx="270">
                  <c:v>166.60489999999999</c:v>
                </c:pt>
                <c:pt idx="271">
                  <c:v>166.9256</c:v>
                </c:pt>
                <c:pt idx="272">
                  <c:v>167.24629999999999</c:v>
                </c:pt>
                <c:pt idx="273">
                  <c:v>167.56700000000001</c:v>
                </c:pt>
                <c:pt idx="274">
                  <c:v>167.8877</c:v>
                </c:pt>
                <c:pt idx="275">
                  <c:v>168.20840000000001</c:v>
                </c:pt>
                <c:pt idx="276">
                  <c:v>168.5291</c:v>
                </c:pt>
                <c:pt idx="277">
                  <c:v>168.84979999999999</c:v>
                </c:pt>
                <c:pt idx="278">
                  <c:v>169.1705</c:v>
                </c:pt>
                <c:pt idx="279">
                  <c:v>169.49119999999999</c:v>
                </c:pt>
                <c:pt idx="280">
                  <c:v>169.81190000000001</c:v>
                </c:pt>
                <c:pt idx="281">
                  <c:v>170.1326</c:v>
                </c:pt>
                <c:pt idx="282">
                  <c:v>170.45330000000001</c:v>
                </c:pt>
                <c:pt idx="283">
                  <c:v>170.774</c:v>
                </c:pt>
                <c:pt idx="284">
                  <c:v>171.09469999999999</c:v>
                </c:pt>
                <c:pt idx="285">
                  <c:v>171.41540000000001</c:v>
                </c:pt>
                <c:pt idx="286">
                  <c:v>171.73609999999999</c:v>
                </c:pt>
                <c:pt idx="287">
                  <c:v>172.05680000000001</c:v>
                </c:pt>
                <c:pt idx="288">
                  <c:v>172.3775</c:v>
                </c:pt>
                <c:pt idx="289">
                  <c:v>172.69820000000001</c:v>
                </c:pt>
                <c:pt idx="290">
                  <c:v>173.0189</c:v>
                </c:pt>
                <c:pt idx="291">
                  <c:v>173.33959999999999</c:v>
                </c:pt>
                <c:pt idx="292">
                  <c:v>173.66030000000001</c:v>
                </c:pt>
                <c:pt idx="293">
                  <c:v>173.98099999999999</c:v>
                </c:pt>
                <c:pt idx="294">
                  <c:v>174.30170000000001</c:v>
                </c:pt>
                <c:pt idx="295">
                  <c:v>174.6224</c:v>
                </c:pt>
                <c:pt idx="296">
                  <c:v>174.94309999999999</c:v>
                </c:pt>
                <c:pt idx="297">
                  <c:v>175.2638</c:v>
                </c:pt>
                <c:pt idx="298">
                  <c:v>175.58449999999999</c:v>
                </c:pt>
                <c:pt idx="299">
                  <c:v>175.90520000000001</c:v>
                </c:pt>
                <c:pt idx="300">
                  <c:v>176.2259</c:v>
                </c:pt>
                <c:pt idx="301">
                  <c:v>176.54660000000001</c:v>
                </c:pt>
                <c:pt idx="302">
                  <c:v>176.8673</c:v>
                </c:pt>
                <c:pt idx="303">
                  <c:v>177.18799999999999</c:v>
                </c:pt>
                <c:pt idx="304">
                  <c:v>177.5087</c:v>
                </c:pt>
                <c:pt idx="305">
                  <c:v>177.82939999999999</c:v>
                </c:pt>
                <c:pt idx="306">
                  <c:v>178.15010000000001</c:v>
                </c:pt>
                <c:pt idx="307">
                  <c:v>178.4708</c:v>
                </c:pt>
                <c:pt idx="308">
                  <c:v>178.79150000000001</c:v>
                </c:pt>
                <c:pt idx="309">
                  <c:v>179.1122</c:v>
                </c:pt>
                <c:pt idx="310">
                  <c:v>179.43289999999999</c:v>
                </c:pt>
                <c:pt idx="311">
                  <c:v>179.75360000000001</c:v>
                </c:pt>
                <c:pt idx="312">
                  <c:v>180.07429999999999</c:v>
                </c:pt>
                <c:pt idx="313">
                  <c:v>180.39500000000001</c:v>
                </c:pt>
                <c:pt idx="314">
                  <c:v>180.7157</c:v>
                </c:pt>
                <c:pt idx="315">
                  <c:v>181.03639999999999</c:v>
                </c:pt>
                <c:pt idx="316">
                  <c:v>181.3571</c:v>
                </c:pt>
                <c:pt idx="317">
                  <c:v>181.67779999999999</c:v>
                </c:pt>
                <c:pt idx="318">
                  <c:v>181.99850000000001</c:v>
                </c:pt>
                <c:pt idx="319">
                  <c:v>182.3192</c:v>
                </c:pt>
                <c:pt idx="320">
                  <c:v>182.63990000000001</c:v>
                </c:pt>
                <c:pt idx="321">
                  <c:v>182.9606</c:v>
                </c:pt>
                <c:pt idx="322">
                  <c:v>183.28129999999999</c:v>
                </c:pt>
                <c:pt idx="323">
                  <c:v>183.602</c:v>
                </c:pt>
                <c:pt idx="324">
                  <c:v>183.92269999999999</c:v>
                </c:pt>
                <c:pt idx="325">
                  <c:v>184.24340000000001</c:v>
                </c:pt>
                <c:pt idx="326">
                  <c:v>184.5641</c:v>
                </c:pt>
                <c:pt idx="327">
                  <c:v>184.88480000000001</c:v>
                </c:pt>
                <c:pt idx="328">
                  <c:v>185.2055</c:v>
                </c:pt>
                <c:pt idx="329">
                  <c:v>185.52619999999999</c:v>
                </c:pt>
                <c:pt idx="330">
                  <c:v>185.84690000000001</c:v>
                </c:pt>
                <c:pt idx="331">
                  <c:v>186.16759999999999</c:v>
                </c:pt>
                <c:pt idx="332">
                  <c:v>186.48830000000001</c:v>
                </c:pt>
                <c:pt idx="333">
                  <c:v>186.809</c:v>
                </c:pt>
                <c:pt idx="334">
                  <c:v>187.12970000000001</c:v>
                </c:pt>
                <c:pt idx="335">
                  <c:v>187.4504</c:v>
                </c:pt>
                <c:pt idx="336">
                  <c:v>187.77109999999999</c:v>
                </c:pt>
                <c:pt idx="337">
                  <c:v>188.09180000000001</c:v>
                </c:pt>
                <c:pt idx="338">
                  <c:v>188.41249999999999</c:v>
                </c:pt>
                <c:pt idx="339">
                  <c:v>188.73320000000001</c:v>
                </c:pt>
                <c:pt idx="340">
                  <c:v>189.0539</c:v>
                </c:pt>
                <c:pt idx="341">
                  <c:v>189.37459999999999</c:v>
                </c:pt>
                <c:pt idx="342">
                  <c:v>189.6953</c:v>
                </c:pt>
                <c:pt idx="343">
                  <c:v>190.01599999999999</c:v>
                </c:pt>
                <c:pt idx="344">
                  <c:v>190.33670000000001</c:v>
                </c:pt>
                <c:pt idx="345">
                  <c:v>190.6574</c:v>
                </c:pt>
                <c:pt idx="346">
                  <c:v>190.97810000000001</c:v>
                </c:pt>
                <c:pt idx="347">
                  <c:v>191.2988</c:v>
                </c:pt>
                <c:pt idx="348">
                  <c:v>191.61949999999999</c:v>
                </c:pt>
                <c:pt idx="349">
                  <c:v>191.9402</c:v>
                </c:pt>
                <c:pt idx="350">
                  <c:v>192.26089999999999</c:v>
                </c:pt>
                <c:pt idx="351">
                  <c:v>192.58160000000001</c:v>
                </c:pt>
                <c:pt idx="352">
                  <c:v>192.9023</c:v>
                </c:pt>
                <c:pt idx="353">
                  <c:v>193.22300000000001</c:v>
                </c:pt>
                <c:pt idx="354">
                  <c:v>193.5437</c:v>
                </c:pt>
                <c:pt idx="355">
                  <c:v>193.86439999999999</c:v>
                </c:pt>
                <c:pt idx="356">
                  <c:v>194.18510000000001</c:v>
                </c:pt>
                <c:pt idx="357">
                  <c:v>194.50579999999999</c:v>
                </c:pt>
                <c:pt idx="358">
                  <c:v>194.82650000000001</c:v>
                </c:pt>
                <c:pt idx="359">
                  <c:v>195.1472</c:v>
                </c:pt>
                <c:pt idx="360">
                  <c:v>195.46789999999999</c:v>
                </c:pt>
                <c:pt idx="361">
                  <c:v>195.7886</c:v>
                </c:pt>
                <c:pt idx="362">
                  <c:v>196.10929999999999</c:v>
                </c:pt>
                <c:pt idx="363">
                  <c:v>196.43</c:v>
                </c:pt>
                <c:pt idx="364">
                  <c:v>196.75069999999999</c:v>
                </c:pt>
                <c:pt idx="365">
                  <c:v>197.07140000000001</c:v>
                </c:pt>
                <c:pt idx="366">
                  <c:v>197.3921</c:v>
                </c:pt>
                <c:pt idx="367">
                  <c:v>197.71279999999999</c:v>
                </c:pt>
                <c:pt idx="368">
                  <c:v>198.0335</c:v>
                </c:pt>
                <c:pt idx="369">
                  <c:v>198.35419999999999</c:v>
                </c:pt>
                <c:pt idx="370">
                  <c:v>198.67490000000001</c:v>
                </c:pt>
                <c:pt idx="371">
                  <c:v>198.9956</c:v>
                </c:pt>
                <c:pt idx="372">
                  <c:v>199.31630000000001</c:v>
                </c:pt>
                <c:pt idx="373">
                  <c:v>199.637</c:v>
                </c:pt>
                <c:pt idx="374">
                  <c:v>199.95769999999999</c:v>
                </c:pt>
              </c:numCache>
            </c:numRef>
          </c:xVal>
          <c:yVal>
            <c:numRef>
              <c:f>Sheet1!$E$5:$E$379</c:f>
              <c:numCache>
                <c:formatCode>General</c:formatCode>
                <c:ptCount val="375"/>
                <c:pt idx="0">
                  <c:v>0.16148299999999999</c:v>
                </c:pt>
                <c:pt idx="1">
                  <c:v>0.160359</c:v>
                </c:pt>
                <c:pt idx="2">
                  <c:v>0.159051</c:v>
                </c:pt>
                <c:pt idx="3">
                  <c:v>0.156862</c:v>
                </c:pt>
                <c:pt idx="4">
                  <c:v>0.15465499999999999</c:v>
                </c:pt>
                <c:pt idx="5">
                  <c:v>0.15137800000000001</c:v>
                </c:pt>
                <c:pt idx="6">
                  <c:v>0.14965800000000001</c:v>
                </c:pt>
                <c:pt idx="7">
                  <c:v>0.14915999999999999</c:v>
                </c:pt>
                <c:pt idx="8">
                  <c:v>0.147593</c:v>
                </c:pt>
                <c:pt idx="9">
                  <c:v>0.145479</c:v>
                </c:pt>
                <c:pt idx="10">
                  <c:v>0.14388300000000001</c:v>
                </c:pt>
                <c:pt idx="11">
                  <c:v>0.140482</c:v>
                </c:pt>
                <c:pt idx="12">
                  <c:v>0.139931</c:v>
                </c:pt>
                <c:pt idx="13">
                  <c:v>0.137208</c:v>
                </c:pt>
                <c:pt idx="14">
                  <c:v>0.13591300000000001</c:v>
                </c:pt>
                <c:pt idx="15">
                  <c:v>0.13388</c:v>
                </c:pt>
                <c:pt idx="16">
                  <c:v>0.130551</c:v>
                </c:pt>
                <c:pt idx="17">
                  <c:v>0.12939500000000001</c:v>
                </c:pt>
                <c:pt idx="18">
                  <c:v>0.129332</c:v>
                </c:pt>
                <c:pt idx="19">
                  <c:v>0.12834499999999999</c:v>
                </c:pt>
                <c:pt idx="20">
                  <c:v>0.12567999999999999</c:v>
                </c:pt>
                <c:pt idx="21">
                  <c:v>0.12392400000000001</c:v>
                </c:pt>
                <c:pt idx="22">
                  <c:v>0.123087</c:v>
                </c:pt>
                <c:pt idx="23">
                  <c:v>0.12168</c:v>
                </c:pt>
                <c:pt idx="24">
                  <c:v>0.12157900000000001</c:v>
                </c:pt>
                <c:pt idx="25">
                  <c:v>0.12166399999999999</c:v>
                </c:pt>
                <c:pt idx="26">
                  <c:v>0.11947199999999999</c:v>
                </c:pt>
                <c:pt idx="27">
                  <c:v>0.120499</c:v>
                </c:pt>
                <c:pt idx="28">
                  <c:v>0.121724</c:v>
                </c:pt>
                <c:pt idx="29">
                  <c:v>0.120463</c:v>
                </c:pt>
                <c:pt idx="30">
                  <c:v>0.12034599999999999</c:v>
                </c:pt>
                <c:pt idx="31">
                  <c:v>0.11906700000000001</c:v>
                </c:pt>
                <c:pt idx="32">
                  <c:v>0.11700099999999999</c:v>
                </c:pt>
                <c:pt idx="33">
                  <c:v>0.116671</c:v>
                </c:pt>
                <c:pt idx="34">
                  <c:v>0.119074</c:v>
                </c:pt>
                <c:pt idx="35">
                  <c:v>0.115999</c:v>
                </c:pt>
                <c:pt idx="36">
                  <c:v>0.114277</c:v>
                </c:pt>
                <c:pt idx="37">
                  <c:v>0.110564</c:v>
                </c:pt>
                <c:pt idx="38">
                  <c:v>0.10821</c:v>
                </c:pt>
                <c:pt idx="39">
                  <c:v>0.10723199999999999</c:v>
                </c:pt>
                <c:pt idx="40">
                  <c:v>0.105445</c:v>
                </c:pt>
                <c:pt idx="41">
                  <c:v>0.106054</c:v>
                </c:pt>
                <c:pt idx="42">
                  <c:v>0.106464</c:v>
                </c:pt>
                <c:pt idx="43">
                  <c:v>0.10464900000000001</c:v>
                </c:pt>
                <c:pt idx="44">
                  <c:v>0.10464900000000001</c:v>
                </c:pt>
                <c:pt idx="45">
                  <c:v>0.103422</c:v>
                </c:pt>
                <c:pt idx="46">
                  <c:v>0.10075199999999999</c:v>
                </c:pt>
                <c:pt idx="47">
                  <c:v>9.8266000000000006E-2</c:v>
                </c:pt>
                <c:pt idx="48">
                  <c:v>9.6790000000000001E-2</c:v>
                </c:pt>
                <c:pt idx="49">
                  <c:v>9.4267000000000004E-2</c:v>
                </c:pt>
                <c:pt idx="50">
                  <c:v>9.2345999999999998E-2</c:v>
                </c:pt>
                <c:pt idx="51">
                  <c:v>8.9574000000000001E-2</c:v>
                </c:pt>
                <c:pt idx="52">
                  <c:v>8.8247000000000006E-2</c:v>
                </c:pt>
                <c:pt idx="53">
                  <c:v>8.7539000000000006E-2</c:v>
                </c:pt>
                <c:pt idx="54">
                  <c:v>8.5980000000000001E-2</c:v>
                </c:pt>
                <c:pt idx="55">
                  <c:v>8.5468000000000002E-2</c:v>
                </c:pt>
                <c:pt idx="56">
                  <c:v>8.7292999999999996E-2</c:v>
                </c:pt>
                <c:pt idx="57">
                  <c:v>8.7636000000000006E-2</c:v>
                </c:pt>
                <c:pt idx="58">
                  <c:v>8.6263000000000006E-2</c:v>
                </c:pt>
                <c:pt idx="59">
                  <c:v>8.337E-2</c:v>
                </c:pt>
                <c:pt idx="60">
                  <c:v>8.3048999999999998E-2</c:v>
                </c:pt>
                <c:pt idx="61">
                  <c:v>8.1855999999999998E-2</c:v>
                </c:pt>
                <c:pt idx="62">
                  <c:v>8.0215999999999996E-2</c:v>
                </c:pt>
                <c:pt idx="63">
                  <c:v>7.9657000000000006E-2</c:v>
                </c:pt>
                <c:pt idx="64">
                  <c:v>7.7773999999999996E-2</c:v>
                </c:pt>
                <c:pt idx="65">
                  <c:v>8.0066999999999999E-2</c:v>
                </c:pt>
                <c:pt idx="66">
                  <c:v>7.8611E-2</c:v>
                </c:pt>
                <c:pt idx="67">
                  <c:v>7.8255000000000005E-2</c:v>
                </c:pt>
                <c:pt idx="68">
                  <c:v>7.7672000000000005E-2</c:v>
                </c:pt>
                <c:pt idx="69">
                  <c:v>7.5066999999999995E-2</c:v>
                </c:pt>
                <c:pt idx="70">
                  <c:v>7.424E-2</c:v>
                </c:pt>
                <c:pt idx="71">
                  <c:v>7.4309E-2</c:v>
                </c:pt>
                <c:pt idx="72">
                  <c:v>7.4149999999999994E-2</c:v>
                </c:pt>
                <c:pt idx="73">
                  <c:v>7.4444999999999997E-2</c:v>
                </c:pt>
                <c:pt idx="74">
                  <c:v>7.4969999999999995E-2</c:v>
                </c:pt>
                <c:pt idx="75">
                  <c:v>7.3662000000000005E-2</c:v>
                </c:pt>
                <c:pt idx="76">
                  <c:v>7.4647000000000005E-2</c:v>
                </c:pt>
                <c:pt idx="77">
                  <c:v>7.2400000000000006E-2</c:v>
                </c:pt>
                <c:pt idx="78">
                  <c:v>7.0135000000000003E-2</c:v>
                </c:pt>
                <c:pt idx="79">
                  <c:v>6.9015999999999994E-2</c:v>
                </c:pt>
                <c:pt idx="80">
                  <c:v>6.7184999999999995E-2</c:v>
                </c:pt>
                <c:pt idx="81">
                  <c:v>6.3694000000000001E-2</c:v>
                </c:pt>
                <c:pt idx="82">
                  <c:v>6.2533000000000005E-2</c:v>
                </c:pt>
                <c:pt idx="83">
                  <c:v>6.2784000000000006E-2</c:v>
                </c:pt>
                <c:pt idx="84">
                  <c:v>6.3988000000000003E-2</c:v>
                </c:pt>
                <c:pt idx="85">
                  <c:v>6.4005999999999993E-2</c:v>
                </c:pt>
                <c:pt idx="86">
                  <c:v>6.2585000000000002E-2</c:v>
                </c:pt>
                <c:pt idx="87">
                  <c:v>6.3798999999999995E-2</c:v>
                </c:pt>
                <c:pt idx="88">
                  <c:v>6.4297999999999994E-2</c:v>
                </c:pt>
                <c:pt idx="89">
                  <c:v>6.4799999999999996E-2</c:v>
                </c:pt>
                <c:pt idx="90">
                  <c:v>6.3355999999999996E-2</c:v>
                </c:pt>
                <c:pt idx="91">
                  <c:v>6.2387999999999999E-2</c:v>
                </c:pt>
                <c:pt idx="92">
                  <c:v>6.0921000000000003E-2</c:v>
                </c:pt>
                <c:pt idx="93">
                  <c:v>6.0427000000000002E-2</c:v>
                </c:pt>
                <c:pt idx="94">
                  <c:v>6.2157999999999998E-2</c:v>
                </c:pt>
                <c:pt idx="95">
                  <c:v>6.241E-2</c:v>
                </c:pt>
                <c:pt idx="96">
                  <c:v>6.3660999999999995E-2</c:v>
                </c:pt>
                <c:pt idx="97">
                  <c:v>6.1413000000000002E-2</c:v>
                </c:pt>
                <c:pt idx="98">
                  <c:v>6.0403999999999999E-2</c:v>
                </c:pt>
                <c:pt idx="99">
                  <c:v>5.9132999999999998E-2</c:v>
                </c:pt>
                <c:pt idx="100">
                  <c:v>5.9119999999999999E-2</c:v>
                </c:pt>
                <c:pt idx="101">
                  <c:v>5.8341999999999998E-2</c:v>
                </c:pt>
                <c:pt idx="102">
                  <c:v>5.8324000000000001E-2</c:v>
                </c:pt>
                <c:pt idx="103">
                  <c:v>5.9589000000000003E-2</c:v>
                </c:pt>
                <c:pt idx="104">
                  <c:v>6.0864000000000001E-2</c:v>
                </c:pt>
                <c:pt idx="105">
                  <c:v>6.2148000000000002E-2</c:v>
                </c:pt>
                <c:pt idx="106">
                  <c:v>6.0842E-2</c:v>
                </c:pt>
                <c:pt idx="107">
                  <c:v>6.1090999999999999E-2</c:v>
                </c:pt>
                <c:pt idx="108">
                  <c:v>5.8195999999999998E-2</c:v>
                </c:pt>
                <c:pt idx="109">
                  <c:v>5.6592000000000003E-2</c:v>
                </c:pt>
                <c:pt idx="110">
                  <c:v>5.6030999999999997E-2</c:v>
                </c:pt>
                <c:pt idx="111">
                  <c:v>5.6260999999999999E-2</c:v>
                </c:pt>
                <c:pt idx="112">
                  <c:v>5.5426000000000003E-2</c:v>
                </c:pt>
                <c:pt idx="113">
                  <c:v>5.3781000000000002E-2</c:v>
                </c:pt>
                <c:pt idx="114">
                  <c:v>5.2928000000000003E-2</c:v>
                </c:pt>
                <c:pt idx="115">
                  <c:v>5.1527000000000003E-2</c:v>
                </c:pt>
                <c:pt idx="116">
                  <c:v>5.2010000000000001E-2</c:v>
                </c:pt>
                <c:pt idx="117">
                  <c:v>5.3040999999999998E-2</c:v>
                </c:pt>
                <c:pt idx="118">
                  <c:v>5.3260000000000002E-2</c:v>
                </c:pt>
                <c:pt idx="119">
                  <c:v>5.2108000000000002E-2</c:v>
                </c:pt>
                <c:pt idx="120">
                  <c:v>5.0946999999999999E-2</c:v>
                </c:pt>
                <c:pt idx="121">
                  <c:v>5.0050999999999998E-2</c:v>
                </c:pt>
                <c:pt idx="122">
                  <c:v>5.1368999999999998E-2</c:v>
                </c:pt>
                <c:pt idx="123">
                  <c:v>5.1860999999999997E-2</c:v>
                </c:pt>
                <c:pt idx="124">
                  <c:v>5.0396000000000003E-2</c:v>
                </c:pt>
                <c:pt idx="125">
                  <c:v>4.9480999999999997E-2</c:v>
                </c:pt>
                <c:pt idx="126">
                  <c:v>4.7993000000000001E-2</c:v>
                </c:pt>
                <c:pt idx="127">
                  <c:v>4.6774999999999997E-2</c:v>
                </c:pt>
                <c:pt idx="128">
                  <c:v>4.4407000000000002E-2</c:v>
                </c:pt>
                <c:pt idx="129">
                  <c:v>4.2020000000000002E-2</c:v>
                </c:pt>
                <c:pt idx="130">
                  <c:v>4.0758999999999997E-2</c:v>
                </c:pt>
                <c:pt idx="131">
                  <c:v>4.0929E-2</c:v>
                </c:pt>
                <c:pt idx="132">
                  <c:v>4.1390000000000003E-2</c:v>
                </c:pt>
                <c:pt idx="133">
                  <c:v>4.1562000000000002E-2</c:v>
                </c:pt>
                <c:pt idx="134">
                  <c:v>3.9108999999999998E-2</c:v>
                </c:pt>
                <c:pt idx="135">
                  <c:v>4.0152E-2</c:v>
                </c:pt>
                <c:pt idx="136">
                  <c:v>4.0025999999999999E-2</c:v>
                </c:pt>
                <c:pt idx="137">
                  <c:v>4.0488999999999997E-2</c:v>
                </c:pt>
                <c:pt idx="138">
                  <c:v>4.2143E-2</c:v>
                </c:pt>
                <c:pt idx="139">
                  <c:v>4.2319000000000002E-2</c:v>
                </c:pt>
                <c:pt idx="140">
                  <c:v>4.3992999999999997E-2</c:v>
                </c:pt>
                <c:pt idx="141">
                  <c:v>4.2675999999999999E-2</c:v>
                </c:pt>
                <c:pt idx="142">
                  <c:v>4.0440999999999998E-2</c:v>
                </c:pt>
                <c:pt idx="143">
                  <c:v>3.9398000000000002E-2</c:v>
                </c:pt>
                <c:pt idx="144">
                  <c:v>3.8346999999999999E-2</c:v>
                </c:pt>
                <c:pt idx="145">
                  <c:v>3.7897E-2</c:v>
                </c:pt>
                <c:pt idx="146">
                  <c:v>3.8364000000000002E-2</c:v>
                </c:pt>
                <c:pt idx="147">
                  <c:v>3.7293E-2</c:v>
                </c:pt>
                <c:pt idx="148">
                  <c:v>3.6212000000000001E-2</c:v>
                </c:pt>
                <c:pt idx="149">
                  <c:v>3.6054999999999997E-2</c:v>
                </c:pt>
                <c:pt idx="150">
                  <c:v>3.5895000000000003E-2</c:v>
                </c:pt>
                <c:pt idx="151">
                  <c:v>3.6360000000000003E-2</c:v>
                </c:pt>
                <c:pt idx="152">
                  <c:v>3.7457999999999998E-2</c:v>
                </c:pt>
                <c:pt idx="153">
                  <c:v>3.6669E-2</c:v>
                </c:pt>
                <c:pt idx="154">
                  <c:v>3.8094000000000003E-2</c:v>
                </c:pt>
                <c:pt idx="155">
                  <c:v>3.8892999999999997E-2</c:v>
                </c:pt>
                <c:pt idx="156">
                  <c:v>3.7777999999999999E-2</c:v>
                </c:pt>
                <c:pt idx="157">
                  <c:v>3.6008999999999999E-2</c:v>
                </c:pt>
                <c:pt idx="158">
                  <c:v>3.5839000000000003E-2</c:v>
                </c:pt>
                <c:pt idx="159">
                  <c:v>3.6316000000000001E-2</c:v>
                </c:pt>
                <c:pt idx="160">
                  <c:v>3.5167999999999998E-2</c:v>
                </c:pt>
                <c:pt idx="161">
                  <c:v>3.4336999999999999E-2</c:v>
                </c:pt>
                <c:pt idx="162">
                  <c:v>3.4812000000000003E-2</c:v>
                </c:pt>
                <c:pt idx="163">
                  <c:v>3.2981000000000003E-2</c:v>
                </c:pt>
                <c:pt idx="164">
                  <c:v>3.2791000000000001E-2</c:v>
                </c:pt>
                <c:pt idx="165">
                  <c:v>3.1600000000000003E-2</c:v>
                </c:pt>
                <c:pt idx="166">
                  <c:v>3.2069E-2</c:v>
                </c:pt>
                <c:pt idx="167">
                  <c:v>3.2542000000000001E-2</c:v>
                </c:pt>
                <c:pt idx="168">
                  <c:v>3.1333E-2</c:v>
                </c:pt>
                <c:pt idx="169">
                  <c:v>3.1806000000000001E-2</c:v>
                </c:pt>
                <c:pt idx="170">
                  <c:v>3.1262999999999999E-2</c:v>
                </c:pt>
                <c:pt idx="171">
                  <c:v>2.8666000000000001E-2</c:v>
                </c:pt>
                <c:pt idx="172">
                  <c:v>2.8788999999999999E-2</c:v>
                </c:pt>
                <c:pt idx="173">
                  <c:v>2.9600999999999999E-2</c:v>
                </c:pt>
                <c:pt idx="174">
                  <c:v>2.9382999999999999E-2</c:v>
                </c:pt>
                <c:pt idx="175">
                  <c:v>2.9509000000000001E-2</c:v>
                </c:pt>
                <c:pt idx="176">
                  <c:v>2.8938999999999999E-2</c:v>
                </c:pt>
                <c:pt idx="177">
                  <c:v>2.8712999999999999E-2</c:v>
                </c:pt>
                <c:pt idx="178">
                  <c:v>2.9187999999999999E-2</c:v>
                </c:pt>
                <c:pt idx="179">
                  <c:v>2.7900999999999999E-2</c:v>
                </c:pt>
                <c:pt idx="180">
                  <c:v>2.5538999999999999E-2</c:v>
                </c:pt>
                <c:pt idx="181">
                  <c:v>2.5649000000000002E-2</c:v>
                </c:pt>
                <c:pt idx="182">
                  <c:v>2.6832999999999999E-2</c:v>
                </c:pt>
                <c:pt idx="183">
                  <c:v>2.7307999999999999E-2</c:v>
                </c:pt>
                <c:pt idx="184">
                  <c:v>2.7425999999999999E-2</c:v>
                </c:pt>
                <c:pt idx="185">
                  <c:v>2.6457000000000001E-2</c:v>
                </c:pt>
                <c:pt idx="186">
                  <c:v>2.6571999999999998E-2</c:v>
                </c:pt>
                <c:pt idx="187">
                  <c:v>2.5590000000000002E-2</c:v>
                </c:pt>
                <c:pt idx="188">
                  <c:v>2.461E-2</c:v>
                </c:pt>
                <c:pt idx="189">
                  <c:v>2.4348000000000002E-2</c:v>
                </c:pt>
                <c:pt idx="190">
                  <c:v>2.3713000000000001E-2</c:v>
                </c:pt>
                <c:pt idx="191">
                  <c:v>2.2328000000000001E-2</c:v>
                </c:pt>
                <c:pt idx="192">
                  <c:v>2.2051000000000001E-2</c:v>
                </c:pt>
                <c:pt idx="193">
                  <c:v>2.2522E-2</c:v>
                </c:pt>
                <c:pt idx="194">
                  <c:v>2.375E-2</c:v>
                </c:pt>
                <c:pt idx="195">
                  <c:v>2.5746000000000002E-2</c:v>
                </c:pt>
                <c:pt idx="196">
                  <c:v>2.5857999999999999E-2</c:v>
                </c:pt>
                <c:pt idx="197">
                  <c:v>2.597E-2</c:v>
                </c:pt>
                <c:pt idx="198">
                  <c:v>2.4560999999999999E-2</c:v>
                </c:pt>
                <c:pt idx="199">
                  <c:v>2.5052999999999999E-2</c:v>
                </c:pt>
                <c:pt idx="200">
                  <c:v>2.4389000000000001E-2</c:v>
                </c:pt>
                <c:pt idx="201">
                  <c:v>2.5271999999999999E-2</c:v>
                </c:pt>
                <c:pt idx="202">
                  <c:v>2.3442999999999999E-2</c:v>
                </c:pt>
                <c:pt idx="203">
                  <c:v>2.3937E-2</c:v>
                </c:pt>
                <c:pt idx="204">
                  <c:v>2.5222000000000001E-2</c:v>
                </c:pt>
                <c:pt idx="205">
                  <c:v>2.6123E-2</c:v>
                </c:pt>
                <c:pt idx="206">
                  <c:v>2.6237E-2</c:v>
                </c:pt>
                <c:pt idx="207">
                  <c:v>2.5155E-2</c:v>
                </c:pt>
                <c:pt idx="208">
                  <c:v>2.5264999999999999E-2</c:v>
                </c:pt>
                <c:pt idx="209">
                  <c:v>2.5777999999999999E-2</c:v>
                </c:pt>
                <c:pt idx="210">
                  <c:v>2.5486999999999999E-2</c:v>
                </c:pt>
                <c:pt idx="211">
                  <c:v>2.6003999999999999E-2</c:v>
                </c:pt>
                <c:pt idx="212">
                  <c:v>2.5711000000000001E-2</c:v>
                </c:pt>
                <c:pt idx="213">
                  <c:v>2.622E-2</c:v>
                </c:pt>
                <c:pt idx="214">
                  <c:v>2.6335000000000001E-2</c:v>
                </c:pt>
                <c:pt idx="215">
                  <c:v>2.6450999999999999E-2</c:v>
                </c:pt>
                <c:pt idx="216">
                  <c:v>2.6567E-2</c:v>
                </c:pt>
                <c:pt idx="217">
                  <c:v>2.6682999999999998E-2</c:v>
                </c:pt>
                <c:pt idx="218">
                  <c:v>2.6381999999999999E-2</c:v>
                </c:pt>
                <c:pt idx="219">
                  <c:v>2.4816999999999999E-2</c:v>
                </c:pt>
                <c:pt idx="220">
                  <c:v>2.2815999999999999E-2</c:v>
                </c:pt>
                <c:pt idx="221">
                  <c:v>2.4188000000000001E-2</c:v>
                </c:pt>
                <c:pt idx="222">
                  <c:v>2.3442999999999999E-2</c:v>
                </c:pt>
                <c:pt idx="223">
                  <c:v>2.3961E-2</c:v>
                </c:pt>
                <c:pt idx="224">
                  <c:v>2.3206999999999998E-2</c:v>
                </c:pt>
                <c:pt idx="225">
                  <c:v>2.2891000000000002E-2</c:v>
                </c:pt>
                <c:pt idx="226">
                  <c:v>2.3425000000000001E-2</c:v>
                </c:pt>
                <c:pt idx="227">
                  <c:v>2.4385E-2</c:v>
                </c:pt>
                <c:pt idx="228">
                  <c:v>2.4056000000000001E-2</c:v>
                </c:pt>
                <c:pt idx="229">
                  <c:v>2.3283999999999999E-2</c:v>
                </c:pt>
                <c:pt idx="230">
                  <c:v>2.2504E-2</c:v>
                </c:pt>
                <c:pt idx="231">
                  <c:v>2.2173999999999999E-2</c:v>
                </c:pt>
                <c:pt idx="232">
                  <c:v>2.2270999999999999E-2</c:v>
                </c:pt>
                <c:pt idx="233">
                  <c:v>2.1489000000000001E-2</c:v>
                </c:pt>
                <c:pt idx="234">
                  <c:v>2.0687000000000001E-2</c:v>
                </c:pt>
                <c:pt idx="235">
                  <c:v>2.1679E-2</c:v>
                </c:pt>
                <c:pt idx="236">
                  <c:v>2.1322000000000001E-2</c:v>
                </c:pt>
                <c:pt idx="237">
                  <c:v>2.2780999999999999E-2</c:v>
                </c:pt>
                <c:pt idx="238">
                  <c:v>2.2882E-2</c:v>
                </c:pt>
                <c:pt idx="239">
                  <c:v>2.2065000000000001E-2</c:v>
                </c:pt>
                <c:pt idx="240">
                  <c:v>2.2162000000000001E-2</c:v>
                </c:pt>
                <c:pt idx="241">
                  <c:v>2.2259999999999999E-2</c:v>
                </c:pt>
                <c:pt idx="242">
                  <c:v>2.2359E-2</c:v>
                </c:pt>
                <c:pt idx="243">
                  <c:v>2.3392E-2</c:v>
                </c:pt>
                <c:pt idx="244">
                  <c:v>2.2088E-2</c:v>
                </c:pt>
                <c:pt idx="245">
                  <c:v>2.2657E-2</c:v>
                </c:pt>
                <c:pt idx="246">
                  <c:v>2.0405E-2</c:v>
                </c:pt>
                <c:pt idx="247">
                  <c:v>2.0034E-2</c:v>
                </c:pt>
                <c:pt idx="248">
                  <c:v>2.1555000000000001E-2</c:v>
                </c:pt>
                <c:pt idx="249">
                  <c:v>2.2610000000000002E-2</c:v>
                </c:pt>
                <c:pt idx="250">
                  <c:v>2.3658999999999999E-2</c:v>
                </c:pt>
                <c:pt idx="251">
                  <c:v>2.1843000000000001E-2</c:v>
                </c:pt>
                <c:pt idx="252">
                  <c:v>2.1939E-2</c:v>
                </c:pt>
                <c:pt idx="253">
                  <c:v>2.1075E-2</c:v>
                </c:pt>
                <c:pt idx="254">
                  <c:v>2.2148999999999999E-2</c:v>
                </c:pt>
                <c:pt idx="255">
                  <c:v>2.2738999999999999E-2</c:v>
                </c:pt>
                <c:pt idx="256">
                  <c:v>2.3813999999999998E-2</c:v>
                </c:pt>
                <c:pt idx="257">
                  <c:v>2.3438000000000001E-2</c:v>
                </c:pt>
                <c:pt idx="258">
                  <c:v>2.4025999999999999E-2</c:v>
                </c:pt>
                <c:pt idx="259">
                  <c:v>2.3144999999999999E-2</c:v>
                </c:pt>
                <c:pt idx="260">
                  <c:v>2.2744E-2</c:v>
                </c:pt>
                <c:pt idx="261">
                  <c:v>2.2845000000000001E-2</c:v>
                </c:pt>
                <c:pt idx="262">
                  <c:v>2.0913999999999999E-2</c:v>
                </c:pt>
                <c:pt idx="263">
                  <c:v>2.0511999999999999E-2</c:v>
                </c:pt>
                <c:pt idx="264">
                  <c:v>2.0105999999999999E-2</c:v>
                </c:pt>
                <c:pt idx="265">
                  <c:v>1.9165999999999999E-2</c:v>
                </c:pt>
                <c:pt idx="266">
                  <c:v>1.9251000000000001E-2</c:v>
                </c:pt>
                <c:pt idx="267">
                  <c:v>1.9335999999999999E-2</c:v>
                </c:pt>
                <c:pt idx="268">
                  <c:v>1.7873E-2</c:v>
                </c:pt>
                <c:pt idx="269">
                  <c:v>1.6920000000000001E-2</c:v>
                </c:pt>
                <c:pt idx="270">
                  <c:v>1.6469000000000001E-2</c:v>
                </c:pt>
                <c:pt idx="271">
                  <c:v>1.6542000000000001E-2</c:v>
                </c:pt>
                <c:pt idx="272">
                  <c:v>1.6615000000000001E-2</c:v>
                </c:pt>
                <c:pt idx="273">
                  <c:v>1.4572E-2</c:v>
                </c:pt>
                <c:pt idx="274">
                  <c:v>1.3029000000000001E-2</c:v>
                </c:pt>
                <c:pt idx="275">
                  <c:v>1.2548999999999999E-2</c:v>
                </c:pt>
                <c:pt idx="276">
                  <c:v>1.3669000000000001E-2</c:v>
                </c:pt>
                <c:pt idx="277">
                  <c:v>1.2661E-2</c:v>
                </c:pt>
                <c:pt idx="278">
                  <c:v>1.5426E-2</c:v>
                </c:pt>
                <c:pt idx="279">
                  <c:v>1.4947E-2</c:v>
                </c:pt>
                <c:pt idx="280">
                  <c:v>1.4463E-2</c:v>
                </c:pt>
                <c:pt idx="281">
                  <c:v>1.3439E-2</c:v>
                </c:pt>
                <c:pt idx="282">
                  <c:v>1.5146E-2</c:v>
                </c:pt>
                <c:pt idx="283">
                  <c:v>1.5213000000000001E-2</c:v>
                </c:pt>
                <c:pt idx="284">
                  <c:v>1.6383000000000002E-2</c:v>
                </c:pt>
                <c:pt idx="285">
                  <c:v>1.5893000000000001E-2</c:v>
                </c:pt>
                <c:pt idx="286">
                  <c:v>1.4851E-2</c:v>
                </c:pt>
                <c:pt idx="287">
                  <c:v>1.6050999999999999E-2</c:v>
                </c:pt>
                <c:pt idx="288">
                  <c:v>1.6122000000000001E-2</c:v>
                </c:pt>
                <c:pt idx="289">
                  <c:v>1.6192999999999999E-2</c:v>
                </c:pt>
                <c:pt idx="290">
                  <c:v>1.5706999999999999E-2</c:v>
                </c:pt>
                <c:pt idx="291">
                  <c:v>1.6931000000000002E-2</c:v>
                </c:pt>
                <c:pt idx="292">
                  <c:v>1.7004999999999999E-2</c:v>
                </c:pt>
                <c:pt idx="293">
                  <c:v>1.8228000000000001E-2</c:v>
                </c:pt>
                <c:pt idx="294">
                  <c:v>1.8308000000000001E-2</c:v>
                </c:pt>
                <c:pt idx="295">
                  <c:v>1.7819000000000002E-2</c:v>
                </c:pt>
                <c:pt idx="296">
                  <c:v>1.847E-2</c:v>
                </c:pt>
                <c:pt idx="297">
                  <c:v>1.8551000000000002E-2</c:v>
                </c:pt>
                <c:pt idx="298">
                  <c:v>1.8633E-2</c:v>
                </c:pt>
                <c:pt idx="299">
                  <c:v>1.8134999999999998E-2</c:v>
                </c:pt>
                <c:pt idx="300">
                  <c:v>1.8214999999999999E-2</c:v>
                </c:pt>
                <c:pt idx="301">
                  <c:v>1.8294999999999999E-2</c:v>
                </c:pt>
                <c:pt idx="302">
                  <c:v>1.8963000000000001E-2</c:v>
                </c:pt>
                <c:pt idx="303">
                  <c:v>1.6022000000000002E-2</c:v>
                </c:pt>
                <c:pt idx="304">
                  <c:v>1.487E-2</c:v>
                </c:pt>
                <c:pt idx="305">
                  <c:v>1.434E-2</c:v>
                </c:pt>
                <c:pt idx="306">
                  <c:v>1.4402E-2</c:v>
                </c:pt>
                <c:pt idx="307">
                  <c:v>1.2626E-2</c:v>
                </c:pt>
                <c:pt idx="308">
                  <c:v>1.2078E-2</c:v>
                </c:pt>
                <c:pt idx="309">
                  <c:v>1.09E-2</c:v>
                </c:pt>
                <c:pt idx="310">
                  <c:v>1.0338999999999999E-2</c:v>
                </c:pt>
                <c:pt idx="311">
                  <c:v>1.0996000000000001E-2</c:v>
                </c:pt>
                <c:pt idx="312">
                  <c:v>8.5310000000000004E-3</c:v>
                </c:pt>
                <c:pt idx="313">
                  <c:v>9.1850000000000005E-3</c:v>
                </c:pt>
                <c:pt idx="314">
                  <c:v>1.0482999999999999E-2</c:v>
                </c:pt>
                <c:pt idx="315">
                  <c:v>1.1150999999999999E-2</c:v>
                </c:pt>
                <c:pt idx="316">
                  <c:v>9.2870000000000001E-3</c:v>
                </c:pt>
                <c:pt idx="317">
                  <c:v>8.6999999999999994E-3</c:v>
                </c:pt>
                <c:pt idx="318">
                  <c:v>8.0879999999999997E-3</c:v>
                </c:pt>
                <c:pt idx="319">
                  <c:v>8.123E-3</c:v>
                </c:pt>
                <c:pt idx="320">
                  <c:v>9.4500000000000001E-3</c:v>
                </c:pt>
                <c:pt idx="321">
                  <c:v>8.8520000000000005E-3</c:v>
                </c:pt>
                <c:pt idx="322">
                  <c:v>8.8909999999999996E-3</c:v>
                </c:pt>
                <c:pt idx="323">
                  <c:v>9.5729999999999999E-3</c:v>
                </c:pt>
                <c:pt idx="324">
                  <c:v>1.0262E-2</c:v>
                </c:pt>
                <c:pt idx="325">
                  <c:v>1.0976E-2</c:v>
                </c:pt>
                <c:pt idx="326">
                  <c:v>9.698E-3</c:v>
                </c:pt>
                <c:pt idx="327">
                  <c:v>1.0416E-2</c:v>
                </c:pt>
                <c:pt idx="328">
                  <c:v>1.0461E-2</c:v>
                </c:pt>
                <c:pt idx="329">
                  <c:v>9.8449999999999996E-3</c:v>
                </c:pt>
                <c:pt idx="330">
                  <c:v>9.887E-3</c:v>
                </c:pt>
                <c:pt idx="331">
                  <c:v>9.9299999999999996E-3</c:v>
                </c:pt>
                <c:pt idx="332">
                  <c:v>9.9729999999999992E-3</c:v>
                </c:pt>
                <c:pt idx="333">
                  <c:v>1.0016000000000001E-2</c:v>
                </c:pt>
                <c:pt idx="334">
                  <c:v>1.0734E-2</c:v>
                </c:pt>
                <c:pt idx="335">
                  <c:v>1.078E-2</c:v>
                </c:pt>
                <c:pt idx="336">
                  <c:v>1.0145E-2</c:v>
                </c:pt>
                <c:pt idx="337">
                  <c:v>1.0189E-2</c:v>
                </c:pt>
                <c:pt idx="338">
                  <c:v>9.5460000000000007E-3</c:v>
                </c:pt>
                <c:pt idx="339">
                  <c:v>8.1849999999999996E-3</c:v>
                </c:pt>
                <c:pt idx="340">
                  <c:v>7.5269999999999998E-3</c:v>
                </c:pt>
                <c:pt idx="341">
                  <c:v>7.5589999999999997E-3</c:v>
                </c:pt>
                <c:pt idx="342">
                  <c:v>7.5919999999999998E-3</c:v>
                </c:pt>
                <c:pt idx="343">
                  <c:v>9.0709999999999992E-3</c:v>
                </c:pt>
                <c:pt idx="344">
                  <c:v>9.1090000000000008E-3</c:v>
                </c:pt>
                <c:pt idx="345">
                  <c:v>7.711E-3</c:v>
                </c:pt>
                <c:pt idx="346">
                  <c:v>8.4539999999999997E-3</c:v>
                </c:pt>
                <c:pt idx="347">
                  <c:v>8.4899999999999993E-3</c:v>
                </c:pt>
                <c:pt idx="348">
                  <c:v>8.5260000000000006E-3</c:v>
                </c:pt>
                <c:pt idx="349">
                  <c:v>9.3039999999999998E-3</c:v>
                </c:pt>
                <c:pt idx="350">
                  <c:v>8.5979999999999997E-3</c:v>
                </c:pt>
                <c:pt idx="351">
                  <c:v>8.6350000000000003E-3</c:v>
                </c:pt>
                <c:pt idx="352">
                  <c:v>7.9190000000000007E-3</c:v>
                </c:pt>
                <c:pt idx="353">
                  <c:v>7.953E-3</c:v>
                </c:pt>
                <c:pt idx="354">
                  <c:v>7.986E-3</c:v>
                </c:pt>
                <c:pt idx="355">
                  <c:v>9.5189999999999997E-3</c:v>
                </c:pt>
                <c:pt idx="356">
                  <c:v>9.5589999999999998E-3</c:v>
                </c:pt>
                <c:pt idx="357">
                  <c:v>1.0343E-2</c:v>
                </c:pt>
                <c:pt idx="358">
                  <c:v>1.1134E-2</c:v>
                </c:pt>
                <c:pt idx="359">
                  <c:v>1.043E-2</c:v>
                </c:pt>
                <c:pt idx="360">
                  <c:v>1.0473E-2</c:v>
                </c:pt>
                <c:pt idx="361">
                  <c:v>1.0517E-2</c:v>
                </c:pt>
                <c:pt idx="362">
                  <c:v>1.1320999999999999E-2</c:v>
                </c:pt>
                <c:pt idx="363">
                  <c:v>1.2130999999999999E-2</c:v>
                </c:pt>
                <c:pt idx="364">
                  <c:v>1.2181000000000001E-2</c:v>
                </c:pt>
                <c:pt idx="365">
                  <c:v>1.2231000000000001E-2</c:v>
                </c:pt>
                <c:pt idx="366">
                  <c:v>1.2282E-2</c:v>
                </c:pt>
                <c:pt idx="367">
                  <c:v>1.2333E-2</c:v>
                </c:pt>
                <c:pt idx="368">
                  <c:v>9.9979999999999999E-3</c:v>
                </c:pt>
                <c:pt idx="369">
                  <c:v>1.0038999999999999E-2</c:v>
                </c:pt>
                <c:pt idx="370">
                  <c:v>1.008E-2</c:v>
                </c:pt>
                <c:pt idx="371">
                  <c:v>1.0121E-2</c:v>
                </c:pt>
                <c:pt idx="372">
                  <c:v>1.0163E-2</c:v>
                </c:pt>
                <c:pt idx="373">
                  <c:v>9.4090000000000007E-3</c:v>
                </c:pt>
                <c:pt idx="374">
                  <c:v>7.8259999999999996E-3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AB-4F35-828E-4C4EDDC15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07104"/>
        <c:axId val="84209024"/>
      </c:scatterChart>
      <c:valAx>
        <c:axId val="84207104"/>
        <c:scaling>
          <c:orientation val="minMax"/>
          <c:max val="22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Energy (</a:t>
                </a:r>
                <a:r>
                  <a:rPr lang="en-US" sz="1600" b="0" dirty="0" err="1"/>
                  <a:t>keV</a:t>
                </a:r>
                <a:r>
                  <a:rPr lang="en-US" sz="1600" b="0" dirty="0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209024"/>
        <c:crossesAt val="1.0000000000000002E-3"/>
        <c:crossBetween val="midCat"/>
      </c:valAx>
      <c:valAx>
        <c:axId val="84209024"/>
        <c:scaling>
          <c:logBase val="10"/>
          <c:orientation val="minMax"/>
          <c:min val="1.0000000000000002E-3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Counts/s</a:t>
                </a:r>
              </a:p>
            </c:rich>
          </c:tx>
          <c:layout>
            <c:manualLayout>
              <c:xMode val="edge"/>
              <c:yMode val="edge"/>
              <c:x val="1.8829303017788273E-2"/>
              <c:y val="0.365534412365120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20710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1795395525961341"/>
          <c:y val="0.23109762321376495"/>
          <c:w val="0.31261757189462586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0565725352513"/>
          <c:y val="0.10695610965296004"/>
          <c:w val="0.77046529481367776"/>
          <c:h val="0.72613808690580339"/>
        </c:manualLayout>
      </c:layout>
      <c:scatterChart>
        <c:scatterStyle val="lineMarker"/>
        <c:varyColors val="0"/>
        <c:ser>
          <c:idx val="1"/>
          <c:order val="0"/>
          <c:tx>
            <c:v>log of Data Selected for Fit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trendline>
            <c:trendlineType val="linear"/>
            <c:dispRSqr val="1"/>
            <c:dispEq val="1"/>
            <c:trendlineLbl>
              <c:layout>
                <c:manualLayout>
                  <c:x val="-6.975747167972457E-2"/>
                  <c:y val="-0.49552165354330707"/>
                </c:manualLayout>
              </c:layout>
              <c:numFmt formatCode="General" sourceLinked="0"/>
            </c:trendlineLbl>
          </c:trendline>
          <c:xVal>
            <c:numRef>
              <c:f>Sheet1!$D$5:$D$379</c:f>
              <c:numCache>
                <c:formatCode>General</c:formatCode>
                <c:ptCount val="375"/>
                <c:pt idx="0">
                  <c:v>80.015900000000002</c:v>
                </c:pt>
                <c:pt idx="1">
                  <c:v>80.336600000000004</c:v>
                </c:pt>
                <c:pt idx="2">
                  <c:v>80.657300000000006</c:v>
                </c:pt>
                <c:pt idx="3">
                  <c:v>80.977999999999994</c:v>
                </c:pt>
                <c:pt idx="4">
                  <c:v>81.298699999999997</c:v>
                </c:pt>
                <c:pt idx="5">
                  <c:v>81.619399999999999</c:v>
                </c:pt>
                <c:pt idx="6">
                  <c:v>81.940100000000001</c:v>
                </c:pt>
                <c:pt idx="7">
                  <c:v>82.260800000000003</c:v>
                </c:pt>
                <c:pt idx="8">
                  <c:v>82.581500000000005</c:v>
                </c:pt>
                <c:pt idx="9">
                  <c:v>82.902199999999993</c:v>
                </c:pt>
                <c:pt idx="10">
                  <c:v>83.222899999999996</c:v>
                </c:pt>
                <c:pt idx="11">
                  <c:v>83.543599999999998</c:v>
                </c:pt>
                <c:pt idx="12">
                  <c:v>83.8643</c:v>
                </c:pt>
                <c:pt idx="13">
                  <c:v>84.185000000000002</c:v>
                </c:pt>
                <c:pt idx="14">
                  <c:v>84.505700000000004</c:v>
                </c:pt>
                <c:pt idx="15">
                  <c:v>84.826400000000007</c:v>
                </c:pt>
                <c:pt idx="16">
                  <c:v>85.147099999999995</c:v>
                </c:pt>
                <c:pt idx="17">
                  <c:v>85.467799999999997</c:v>
                </c:pt>
                <c:pt idx="18">
                  <c:v>85.788499999999999</c:v>
                </c:pt>
                <c:pt idx="19">
                  <c:v>86.109200000000001</c:v>
                </c:pt>
                <c:pt idx="20">
                  <c:v>86.429900000000004</c:v>
                </c:pt>
                <c:pt idx="21">
                  <c:v>86.750600000000006</c:v>
                </c:pt>
                <c:pt idx="22">
                  <c:v>87.071299999999994</c:v>
                </c:pt>
                <c:pt idx="23">
                  <c:v>87.391999999999996</c:v>
                </c:pt>
                <c:pt idx="24">
                  <c:v>87.712699999999998</c:v>
                </c:pt>
                <c:pt idx="25">
                  <c:v>88.0334</c:v>
                </c:pt>
                <c:pt idx="26">
                  <c:v>88.354100000000003</c:v>
                </c:pt>
                <c:pt idx="27">
                  <c:v>88.674800000000005</c:v>
                </c:pt>
                <c:pt idx="28">
                  <c:v>88.995500000000007</c:v>
                </c:pt>
                <c:pt idx="29">
                  <c:v>89.316199999999995</c:v>
                </c:pt>
                <c:pt idx="30">
                  <c:v>89.636899999999997</c:v>
                </c:pt>
                <c:pt idx="31">
                  <c:v>89.957599999999999</c:v>
                </c:pt>
                <c:pt idx="32">
                  <c:v>90.278300000000002</c:v>
                </c:pt>
                <c:pt idx="33">
                  <c:v>90.599000000000004</c:v>
                </c:pt>
                <c:pt idx="34">
                  <c:v>90.919700000000006</c:v>
                </c:pt>
                <c:pt idx="35">
                  <c:v>91.240399999999994</c:v>
                </c:pt>
                <c:pt idx="36">
                  <c:v>91.561099999999996</c:v>
                </c:pt>
                <c:pt idx="37">
                  <c:v>91.881799999999998</c:v>
                </c:pt>
                <c:pt idx="38">
                  <c:v>92.202500000000001</c:v>
                </c:pt>
                <c:pt idx="39">
                  <c:v>92.523200000000003</c:v>
                </c:pt>
                <c:pt idx="40">
                  <c:v>92.843900000000005</c:v>
                </c:pt>
                <c:pt idx="41">
                  <c:v>93.164599999999993</c:v>
                </c:pt>
                <c:pt idx="42">
                  <c:v>93.485299999999995</c:v>
                </c:pt>
                <c:pt idx="43">
                  <c:v>93.805999999999997</c:v>
                </c:pt>
                <c:pt idx="44">
                  <c:v>94.1267</c:v>
                </c:pt>
                <c:pt idx="45">
                  <c:v>94.447400000000002</c:v>
                </c:pt>
                <c:pt idx="46">
                  <c:v>94.768100000000004</c:v>
                </c:pt>
                <c:pt idx="47">
                  <c:v>95.088800000000006</c:v>
                </c:pt>
                <c:pt idx="48">
                  <c:v>95.409499999999994</c:v>
                </c:pt>
                <c:pt idx="49">
                  <c:v>95.730199999999996</c:v>
                </c:pt>
                <c:pt idx="50">
                  <c:v>96.050899999999999</c:v>
                </c:pt>
                <c:pt idx="51">
                  <c:v>96.371600000000001</c:v>
                </c:pt>
                <c:pt idx="52">
                  <c:v>96.692300000000003</c:v>
                </c:pt>
                <c:pt idx="53">
                  <c:v>97.013000000000005</c:v>
                </c:pt>
                <c:pt idx="54">
                  <c:v>97.333699999999993</c:v>
                </c:pt>
                <c:pt idx="55">
                  <c:v>97.654399999999995</c:v>
                </c:pt>
                <c:pt idx="56">
                  <c:v>97.975099999999998</c:v>
                </c:pt>
                <c:pt idx="57">
                  <c:v>98.2958</c:v>
                </c:pt>
                <c:pt idx="58">
                  <c:v>98.616500000000002</c:v>
                </c:pt>
                <c:pt idx="59">
                  <c:v>98.937200000000004</c:v>
                </c:pt>
                <c:pt idx="60">
                  <c:v>99.257900000000006</c:v>
                </c:pt>
                <c:pt idx="61">
                  <c:v>99.578599999999994</c:v>
                </c:pt>
                <c:pt idx="62">
                  <c:v>99.899299999999997</c:v>
                </c:pt>
                <c:pt idx="63">
                  <c:v>100.22</c:v>
                </c:pt>
                <c:pt idx="64">
                  <c:v>100.5407</c:v>
                </c:pt>
                <c:pt idx="65">
                  <c:v>100.8614</c:v>
                </c:pt>
                <c:pt idx="66">
                  <c:v>101.18210000000001</c:v>
                </c:pt>
                <c:pt idx="67">
                  <c:v>101.50279999999999</c:v>
                </c:pt>
                <c:pt idx="68">
                  <c:v>101.8235</c:v>
                </c:pt>
                <c:pt idx="69">
                  <c:v>102.1442</c:v>
                </c:pt>
                <c:pt idx="70">
                  <c:v>102.4649</c:v>
                </c:pt>
                <c:pt idx="71">
                  <c:v>102.7856</c:v>
                </c:pt>
                <c:pt idx="72">
                  <c:v>103.1063</c:v>
                </c:pt>
                <c:pt idx="73">
                  <c:v>103.42700000000001</c:v>
                </c:pt>
                <c:pt idx="74">
                  <c:v>103.74769999999999</c:v>
                </c:pt>
                <c:pt idx="75">
                  <c:v>104.0684</c:v>
                </c:pt>
                <c:pt idx="76">
                  <c:v>104.3891</c:v>
                </c:pt>
                <c:pt idx="77">
                  <c:v>104.7098</c:v>
                </c:pt>
                <c:pt idx="78">
                  <c:v>105.0305</c:v>
                </c:pt>
                <c:pt idx="79">
                  <c:v>105.35120000000001</c:v>
                </c:pt>
                <c:pt idx="80">
                  <c:v>105.67189999999999</c:v>
                </c:pt>
                <c:pt idx="81">
                  <c:v>105.9926</c:v>
                </c:pt>
                <c:pt idx="82">
                  <c:v>106.3133</c:v>
                </c:pt>
                <c:pt idx="83">
                  <c:v>106.634</c:v>
                </c:pt>
                <c:pt idx="84">
                  <c:v>106.9547</c:v>
                </c:pt>
                <c:pt idx="85">
                  <c:v>107.2754</c:v>
                </c:pt>
                <c:pt idx="86">
                  <c:v>107.59610000000001</c:v>
                </c:pt>
                <c:pt idx="87">
                  <c:v>107.91679999999999</c:v>
                </c:pt>
                <c:pt idx="88">
                  <c:v>108.2375</c:v>
                </c:pt>
                <c:pt idx="89">
                  <c:v>108.5582</c:v>
                </c:pt>
                <c:pt idx="90">
                  <c:v>108.8789</c:v>
                </c:pt>
                <c:pt idx="91">
                  <c:v>109.1996</c:v>
                </c:pt>
                <c:pt idx="92">
                  <c:v>109.52030000000001</c:v>
                </c:pt>
                <c:pt idx="93">
                  <c:v>109.84099999999999</c:v>
                </c:pt>
                <c:pt idx="94">
                  <c:v>110.1617</c:v>
                </c:pt>
                <c:pt idx="95">
                  <c:v>110.4824</c:v>
                </c:pt>
                <c:pt idx="96">
                  <c:v>110.8031</c:v>
                </c:pt>
                <c:pt idx="97">
                  <c:v>111.1238</c:v>
                </c:pt>
                <c:pt idx="98">
                  <c:v>111.44450000000001</c:v>
                </c:pt>
                <c:pt idx="99">
                  <c:v>111.76519999999999</c:v>
                </c:pt>
                <c:pt idx="100">
                  <c:v>112.0859</c:v>
                </c:pt>
                <c:pt idx="101">
                  <c:v>112.4066</c:v>
                </c:pt>
                <c:pt idx="102">
                  <c:v>112.7273</c:v>
                </c:pt>
                <c:pt idx="103">
                  <c:v>113.048</c:v>
                </c:pt>
                <c:pt idx="104">
                  <c:v>113.3687</c:v>
                </c:pt>
                <c:pt idx="105">
                  <c:v>113.68940000000001</c:v>
                </c:pt>
                <c:pt idx="106">
                  <c:v>114.01009999999999</c:v>
                </c:pt>
                <c:pt idx="107">
                  <c:v>114.3308</c:v>
                </c:pt>
                <c:pt idx="108">
                  <c:v>114.6515</c:v>
                </c:pt>
                <c:pt idx="109">
                  <c:v>114.9722</c:v>
                </c:pt>
                <c:pt idx="110">
                  <c:v>115.2929</c:v>
                </c:pt>
                <c:pt idx="111">
                  <c:v>115.61360000000001</c:v>
                </c:pt>
                <c:pt idx="112">
                  <c:v>115.93429999999999</c:v>
                </c:pt>
                <c:pt idx="113">
                  <c:v>116.255</c:v>
                </c:pt>
                <c:pt idx="114">
                  <c:v>116.5757</c:v>
                </c:pt>
                <c:pt idx="115">
                  <c:v>116.8964</c:v>
                </c:pt>
                <c:pt idx="116">
                  <c:v>117.2171</c:v>
                </c:pt>
                <c:pt idx="117">
                  <c:v>117.5378</c:v>
                </c:pt>
                <c:pt idx="118">
                  <c:v>117.85850000000001</c:v>
                </c:pt>
                <c:pt idx="119">
                  <c:v>118.17919999999999</c:v>
                </c:pt>
                <c:pt idx="120">
                  <c:v>118.4999</c:v>
                </c:pt>
                <c:pt idx="121">
                  <c:v>118.8206</c:v>
                </c:pt>
                <c:pt idx="122">
                  <c:v>119.1413</c:v>
                </c:pt>
                <c:pt idx="123">
                  <c:v>119.462</c:v>
                </c:pt>
                <c:pt idx="124">
                  <c:v>119.78270000000001</c:v>
                </c:pt>
                <c:pt idx="125">
                  <c:v>120.10339999999999</c:v>
                </c:pt>
                <c:pt idx="126">
                  <c:v>120.4241</c:v>
                </c:pt>
                <c:pt idx="127">
                  <c:v>120.7448</c:v>
                </c:pt>
                <c:pt idx="128">
                  <c:v>121.0655</c:v>
                </c:pt>
                <c:pt idx="129">
                  <c:v>121.3862</c:v>
                </c:pt>
                <c:pt idx="130">
                  <c:v>121.7069</c:v>
                </c:pt>
                <c:pt idx="131">
                  <c:v>122.02760000000001</c:v>
                </c:pt>
                <c:pt idx="132">
                  <c:v>122.34829999999999</c:v>
                </c:pt>
                <c:pt idx="133">
                  <c:v>122.669</c:v>
                </c:pt>
                <c:pt idx="134">
                  <c:v>122.9897</c:v>
                </c:pt>
                <c:pt idx="135">
                  <c:v>123.3104</c:v>
                </c:pt>
                <c:pt idx="136">
                  <c:v>123.6311</c:v>
                </c:pt>
                <c:pt idx="137">
                  <c:v>123.95180000000001</c:v>
                </c:pt>
                <c:pt idx="138">
                  <c:v>124.27249999999999</c:v>
                </c:pt>
                <c:pt idx="139">
                  <c:v>124.5932</c:v>
                </c:pt>
                <c:pt idx="140">
                  <c:v>124.9139</c:v>
                </c:pt>
                <c:pt idx="141">
                  <c:v>125.2346</c:v>
                </c:pt>
                <c:pt idx="142">
                  <c:v>125.5553</c:v>
                </c:pt>
                <c:pt idx="143">
                  <c:v>125.876</c:v>
                </c:pt>
                <c:pt idx="144">
                  <c:v>126.19670000000001</c:v>
                </c:pt>
                <c:pt idx="145">
                  <c:v>126.51739999999999</c:v>
                </c:pt>
                <c:pt idx="146">
                  <c:v>126.8381</c:v>
                </c:pt>
                <c:pt idx="147">
                  <c:v>127.1588</c:v>
                </c:pt>
                <c:pt idx="148">
                  <c:v>127.4795</c:v>
                </c:pt>
                <c:pt idx="149">
                  <c:v>127.8002</c:v>
                </c:pt>
                <c:pt idx="150">
                  <c:v>128.12090000000001</c:v>
                </c:pt>
                <c:pt idx="151">
                  <c:v>128.44159999999999</c:v>
                </c:pt>
                <c:pt idx="152">
                  <c:v>128.76230000000001</c:v>
                </c:pt>
                <c:pt idx="153">
                  <c:v>129.083</c:v>
                </c:pt>
                <c:pt idx="154">
                  <c:v>129.40369999999999</c:v>
                </c:pt>
                <c:pt idx="155">
                  <c:v>129.7244</c:v>
                </c:pt>
                <c:pt idx="156">
                  <c:v>130.04509999999999</c:v>
                </c:pt>
                <c:pt idx="157">
                  <c:v>130.36580000000001</c:v>
                </c:pt>
                <c:pt idx="158">
                  <c:v>130.6865</c:v>
                </c:pt>
                <c:pt idx="159">
                  <c:v>131.00720000000001</c:v>
                </c:pt>
                <c:pt idx="160">
                  <c:v>131.3279</c:v>
                </c:pt>
                <c:pt idx="161">
                  <c:v>131.64859999999999</c:v>
                </c:pt>
                <c:pt idx="162">
                  <c:v>131.9693</c:v>
                </c:pt>
                <c:pt idx="163">
                  <c:v>132.29</c:v>
                </c:pt>
                <c:pt idx="164">
                  <c:v>132.61070000000001</c:v>
                </c:pt>
                <c:pt idx="165">
                  <c:v>132.9314</c:v>
                </c:pt>
                <c:pt idx="166">
                  <c:v>133.25210000000001</c:v>
                </c:pt>
                <c:pt idx="167">
                  <c:v>133.5728</c:v>
                </c:pt>
                <c:pt idx="168">
                  <c:v>133.89349999999999</c:v>
                </c:pt>
                <c:pt idx="169">
                  <c:v>134.21420000000001</c:v>
                </c:pt>
                <c:pt idx="170">
                  <c:v>134.53489999999999</c:v>
                </c:pt>
                <c:pt idx="171">
                  <c:v>134.85560000000001</c:v>
                </c:pt>
                <c:pt idx="172">
                  <c:v>135.1763</c:v>
                </c:pt>
                <c:pt idx="173">
                  <c:v>135.49700000000001</c:v>
                </c:pt>
                <c:pt idx="174">
                  <c:v>135.8177</c:v>
                </c:pt>
                <c:pt idx="175">
                  <c:v>136.13839999999999</c:v>
                </c:pt>
                <c:pt idx="176">
                  <c:v>136.45910000000001</c:v>
                </c:pt>
                <c:pt idx="177">
                  <c:v>136.77979999999999</c:v>
                </c:pt>
                <c:pt idx="178">
                  <c:v>137.10050000000001</c:v>
                </c:pt>
                <c:pt idx="179">
                  <c:v>137.4212</c:v>
                </c:pt>
                <c:pt idx="180">
                  <c:v>137.74189999999999</c:v>
                </c:pt>
                <c:pt idx="181">
                  <c:v>138.0626</c:v>
                </c:pt>
                <c:pt idx="182">
                  <c:v>138.38329999999999</c:v>
                </c:pt>
                <c:pt idx="183">
                  <c:v>138.70400000000001</c:v>
                </c:pt>
                <c:pt idx="184">
                  <c:v>139.0247</c:v>
                </c:pt>
                <c:pt idx="185">
                  <c:v>139.34540000000001</c:v>
                </c:pt>
                <c:pt idx="186">
                  <c:v>139.6661</c:v>
                </c:pt>
                <c:pt idx="187">
                  <c:v>139.98679999999999</c:v>
                </c:pt>
                <c:pt idx="188">
                  <c:v>140.3075</c:v>
                </c:pt>
                <c:pt idx="189">
                  <c:v>140.62819999999999</c:v>
                </c:pt>
                <c:pt idx="190">
                  <c:v>140.94890000000001</c:v>
                </c:pt>
                <c:pt idx="191">
                  <c:v>141.2696</c:v>
                </c:pt>
                <c:pt idx="192">
                  <c:v>141.59030000000001</c:v>
                </c:pt>
                <c:pt idx="193">
                  <c:v>141.911</c:v>
                </c:pt>
                <c:pt idx="194">
                  <c:v>142.23169999999999</c:v>
                </c:pt>
                <c:pt idx="195">
                  <c:v>142.55240000000001</c:v>
                </c:pt>
                <c:pt idx="196">
                  <c:v>142.87309999999999</c:v>
                </c:pt>
                <c:pt idx="197">
                  <c:v>143.19380000000001</c:v>
                </c:pt>
                <c:pt idx="198">
                  <c:v>143.5145</c:v>
                </c:pt>
                <c:pt idx="199">
                  <c:v>143.83519999999999</c:v>
                </c:pt>
                <c:pt idx="200">
                  <c:v>144.1559</c:v>
                </c:pt>
                <c:pt idx="201">
                  <c:v>144.47659999999999</c:v>
                </c:pt>
                <c:pt idx="202">
                  <c:v>144.79730000000001</c:v>
                </c:pt>
                <c:pt idx="203">
                  <c:v>145.11799999999999</c:v>
                </c:pt>
                <c:pt idx="204">
                  <c:v>145.43870000000001</c:v>
                </c:pt>
                <c:pt idx="205">
                  <c:v>145.7594</c:v>
                </c:pt>
                <c:pt idx="206">
                  <c:v>146.08009999999999</c:v>
                </c:pt>
                <c:pt idx="207">
                  <c:v>146.4008</c:v>
                </c:pt>
                <c:pt idx="208">
                  <c:v>146.72149999999999</c:v>
                </c:pt>
                <c:pt idx="209">
                  <c:v>147.04220000000001</c:v>
                </c:pt>
                <c:pt idx="210">
                  <c:v>147.3629</c:v>
                </c:pt>
                <c:pt idx="211">
                  <c:v>147.68360000000001</c:v>
                </c:pt>
                <c:pt idx="212">
                  <c:v>148.0043</c:v>
                </c:pt>
                <c:pt idx="213">
                  <c:v>148.32499999999999</c:v>
                </c:pt>
                <c:pt idx="214">
                  <c:v>148.64570000000001</c:v>
                </c:pt>
                <c:pt idx="215">
                  <c:v>148.96639999999999</c:v>
                </c:pt>
                <c:pt idx="216">
                  <c:v>149.28710000000001</c:v>
                </c:pt>
                <c:pt idx="217">
                  <c:v>149.6078</c:v>
                </c:pt>
                <c:pt idx="218">
                  <c:v>149.92850000000001</c:v>
                </c:pt>
                <c:pt idx="219">
                  <c:v>150.2492</c:v>
                </c:pt>
                <c:pt idx="220">
                  <c:v>150.56989999999999</c:v>
                </c:pt>
                <c:pt idx="221">
                  <c:v>150.89060000000001</c:v>
                </c:pt>
                <c:pt idx="222">
                  <c:v>151.21129999999999</c:v>
                </c:pt>
                <c:pt idx="223">
                  <c:v>151.53200000000001</c:v>
                </c:pt>
                <c:pt idx="224">
                  <c:v>151.8527</c:v>
                </c:pt>
                <c:pt idx="225">
                  <c:v>152.17339999999999</c:v>
                </c:pt>
                <c:pt idx="226">
                  <c:v>152.4941</c:v>
                </c:pt>
                <c:pt idx="227">
                  <c:v>152.81479999999999</c:v>
                </c:pt>
                <c:pt idx="228">
                  <c:v>153.13550000000001</c:v>
                </c:pt>
                <c:pt idx="229">
                  <c:v>153.4562</c:v>
                </c:pt>
                <c:pt idx="230">
                  <c:v>153.77690000000001</c:v>
                </c:pt>
                <c:pt idx="231">
                  <c:v>154.0976</c:v>
                </c:pt>
                <c:pt idx="232">
                  <c:v>154.41829999999999</c:v>
                </c:pt>
                <c:pt idx="233">
                  <c:v>154.739</c:v>
                </c:pt>
                <c:pt idx="234">
                  <c:v>155.05969999999999</c:v>
                </c:pt>
                <c:pt idx="235">
                  <c:v>155.38040000000001</c:v>
                </c:pt>
                <c:pt idx="236">
                  <c:v>155.7011</c:v>
                </c:pt>
                <c:pt idx="237">
                  <c:v>156.02180000000001</c:v>
                </c:pt>
                <c:pt idx="238">
                  <c:v>156.3425</c:v>
                </c:pt>
                <c:pt idx="239">
                  <c:v>156.66319999999999</c:v>
                </c:pt>
                <c:pt idx="240">
                  <c:v>156.98390000000001</c:v>
                </c:pt>
                <c:pt idx="241">
                  <c:v>157.30459999999999</c:v>
                </c:pt>
                <c:pt idx="242">
                  <c:v>157.62530000000001</c:v>
                </c:pt>
                <c:pt idx="243">
                  <c:v>157.946</c:v>
                </c:pt>
                <c:pt idx="244">
                  <c:v>158.26669999999999</c:v>
                </c:pt>
                <c:pt idx="245">
                  <c:v>158.5874</c:v>
                </c:pt>
                <c:pt idx="246">
                  <c:v>158.90809999999999</c:v>
                </c:pt>
                <c:pt idx="247">
                  <c:v>159.22880000000001</c:v>
                </c:pt>
                <c:pt idx="248">
                  <c:v>159.54949999999999</c:v>
                </c:pt>
                <c:pt idx="249">
                  <c:v>159.87020000000001</c:v>
                </c:pt>
                <c:pt idx="250">
                  <c:v>160.1909</c:v>
                </c:pt>
                <c:pt idx="251">
                  <c:v>160.51159999999999</c:v>
                </c:pt>
                <c:pt idx="252">
                  <c:v>160.8323</c:v>
                </c:pt>
                <c:pt idx="253">
                  <c:v>161.15299999999999</c:v>
                </c:pt>
                <c:pt idx="254">
                  <c:v>161.47370000000001</c:v>
                </c:pt>
                <c:pt idx="255">
                  <c:v>161.7944</c:v>
                </c:pt>
                <c:pt idx="256">
                  <c:v>162.11510000000001</c:v>
                </c:pt>
                <c:pt idx="257">
                  <c:v>162.4358</c:v>
                </c:pt>
                <c:pt idx="258">
                  <c:v>162.75649999999999</c:v>
                </c:pt>
                <c:pt idx="259">
                  <c:v>163.0772</c:v>
                </c:pt>
                <c:pt idx="260">
                  <c:v>163.39789999999999</c:v>
                </c:pt>
                <c:pt idx="261">
                  <c:v>163.71860000000001</c:v>
                </c:pt>
                <c:pt idx="262">
                  <c:v>164.0393</c:v>
                </c:pt>
                <c:pt idx="263">
                  <c:v>164.36</c:v>
                </c:pt>
                <c:pt idx="264">
                  <c:v>164.6807</c:v>
                </c:pt>
                <c:pt idx="265">
                  <c:v>165.00139999999999</c:v>
                </c:pt>
                <c:pt idx="266">
                  <c:v>165.32210000000001</c:v>
                </c:pt>
                <c:pt idx="267">
                  <c:v>165.64279999999999</c:v>
                </c:pt>
                <c:pt idx="268">
                  <c:v>165.96350000000001</c:v>
                </c:pt>
                <c:pt idx="269">
                  <c:v>166.2842</c:v>
                </c:pt>
                <c:pt idx="270">
                  <c:v>166.60489999999999</c:v>
                </c:pt>
                <c:pt idx="271">
                  <c:v>166.9256</c:v>
                </c:pt>
                <c:pt idx="272">
                  <c:v>167.24629999999999</c:v>
                </c:pt>
                <c:pt idx="273">
                  <c:v>167.56700000000001</c:v>
                </c:pt>
                <c:pt idx="274">
                  <c:v>167.8877</c:v>
                </c:pt>
                <c:pt idx="275">
                  <c:v>168.20840000000001</c:v>
                </c:pt>
                <c:pt idx="276">
                  <c:v>168.5291</c:v>
                </c:pt>
                <c:pt idx="277">
                  <c:v>168.84979999999999</c:v>
                </c:pt>
                <c:pt idx="278">
                  <c:v>169.1705</c:v>
                </c:pt>
                <c:pt idx="279">
                  <c:v>169.49119999999999</c:v>
                </c:pt>
                <c:pt idx="280">
                  <c:v>169.81190000000001</c:v>
                </c:pt>
                <c:pt idx="281">
                  <c:v>170.1326</c:v>
                </c:pt>
                <c:pt idx="282">
                  <c:v>170.45330000000001</c:v>
                </c:pt>
                <c:pt idx="283">
                  <c:v>170.774</c:v>
                </c:pt>
                <c:pt idx="284">
                  <c:v>171.09469999999999</c:v>
                </c:pt>
                <c:pt idx="285">
                  <c:v>171.41540000000001</c:v>
                </c:pt>
                <c:pt idx="286">
                  <c:v>171.73609999999999</c:v>
                </c:pt>
                <c:pt idx="287">
                  <c:v>172.05680000000001</c:v>
                </c:pt>
                <c:pt idx="288">
                  <c:v>172.3775</c:v>
                </c:pt>
                <c:pt idx="289">
                  <c:v>172.69820000000001</c:v>
                </c:pt>
                <c:pt idx="290">
                  <c:v>173.0189</c:v>
                </c:pt>
                <c:pt idx="291">
                  <c:v>173.33959999999999</c:v>
                </c:pt>
                <c:pt idx="292">
                  <c:v>173.66030000000001</c:v>
                </c:pt>
                <c:pt idx="293">
                  <c:v>173.98099999999999</c:v>
                </c:pt>
                <c:pt idx="294">
                  <c:v>174.30170000000001</c:v>
                </c:pt>
                <c:pt idx="295">
                  <c:v>174.6224</c:v>
                </c:pt>
                <c:pt idx="296">
                  <c:v>174.94309999999999</c:v>
                </c:pt>
                <c:pt idx="297">
                  <c:v>175.2638</c:v>
                </c:pt>
                <c:pt idx="298">
                  <c:v>175.58449999999999</c:v>
                </c:pt>
                <c:pt idx="299">
                  <c:v>175.90520000000001</c:v>
                </c:pt>
                <c:pt idx="300">
                  <c:v>176.2259</c:v>
                </c:pt>
                <c:pt idx="301">
                  <c:v>176.54660000000001</c:v>
                </c:pt>
                <c:pt idx="302">
                  <c:v>176.8673</c:v>
                </c:pt>
                <c:pt idx="303">
                  <c:v>177.18799999999999</c:v>
                </c:pt>
                <c:pt idx="304">
                  <c:v>177.5087</c:v>
                </c:pt>
                <c:pt idx="305">
                  <c:v>177.82939999999999</c:v>
                </c:pt>
                <c:pt idx="306">
                  <c:v>178.15010000000001</c:v>
                </c:pt>
                <c:pt idx="307">
                  <c:v>178.4708</c:v>
                </c:pt>
                <c:pt idx="308">
                  <c:v>178.79150000000001</c:v>
                </c:pt>
                <c:pt idx="309">
                  <c:v>179.1122</c:v>
                </c:pt>
                <c:pt idx="310">
                  <c:v>179.43289999999999</c:v>
                </c:pt>
                <c:pt idx="311">
                  <c:v>179.75360000000001</c:v>
                </c:pt>
                <c:pt idx="312">
                  <c:v>180.07429999999999</c:v>
                </c:pt>
                <c:pt idx="313">
                  <c:v>180.39500000000001</c:v>
                </c:pt>
                <c:pt idx="314">
                  <c:v>180.7157</c:v>
                </c:pt>
                <c:pt idx="315">
                  <c:v>181.03639999999999</c:v>
                </c:pt>
                <c:pt idx="316">
                  <c:v>181.3571</c:v>
                </c:pt>
                <c:pt idx="317">
                  <c:v>181.67779999999999</c:v>
                </c:pt>
                <c:pt idx="318">
                  <c:v>181.99850000000001</c:v>
                </c:pt>
                <c:pt idx="319">
                  <c:v>182.3192</c:v>
                </c:pt>
                <c:pt idx="320">
                  <c:v>182.63990000000001</c:v>
                </c:pt>
                <c:pt idx="321">
                  <c:v>182.9606</c:v>
                </c:pt>
                <c:pt idx="322">
                  <c:v>183.28129999999999</c:v>
                </c:pt>
                <c:pt idx="323">
                  <c:v>183.602</c:v>
                </c:pt>
                <c:pt idx="324">
                  <c:v>183.92269999999999</c:v>
                </c:pt>
                <c:pt idx="325">
                  <c:v>184.24340000000001</c:v>
                </c:pt>
                <c:pt idx="326">
                  <c:v>184.5641</c:v>
                </c:pt>
                <c:pt idx="327">
                  <c:v>184.88480000000001</c:v>
                </c:pt>
                <c:pt idx="328">
                  <c:v>185.2055</c:v>
                </c:pt>
                <c:pt idx="329">
                  <c:v>185.52619999999999</c:v>
                </c:pt>
                <c:pt idx="330">
                  <c:v>185.84690000000001</c:v>
                </c:pt>
                <c:pt idx="331">
                  <c:v>186.16759999999999</c:v>
                </c:pt>
                <c:pt idx="332">
                  <c:v>186.48830000000001</c:v>
                </c:pt>
                <c:pt idx="333">
                  <c:v>186.809</c:v>
                </c:pt>
                <c:pt idx="334">
                  <c:v>187.12970000000001</c:v>
                </c:pt>
                <c:pt idx="335">
                  <c:v>187.4504</c:v>
                </c:pt>
                <c:pt idx="336">
                  <c:v>187.77109999999999</c:v>
                </c:pt>
                <c:pt idx="337">
                  <c:v>188.09180000000001</c:v>
                </c:pt>
                <c:pt idx="338">
                  <c:v>188.41249999999999</c:v>
                </c:pt>
                <c:pt idx="339">
                  <c:v>188.73320000000001</c:v>
                </c:pt>
                <c:pt idx="340">
                  <c:v>189.0539</c:v>
                </c:pt>
                <c:pt idx="341">
                  <c:v>189.37459999999999</c:v>
                </c:pt>
                <c:pt idx="342">
                  <c:v>189.6953</c:v>
                </c:pt>
                <c:pt idx="343">
                  <c:v>190.01599999999999</c:v>
                </c:pt>
                <c:pt idx="344">
                  <c:v>190.33670000000001</c:v>
                </c:pt>
                <c:pt idx="345">
                  <c:v>190.6574</c:v>
                </c:pt>
                <c:pt idx="346">
                  <c:v>190.97810000000001</c:v>
                </c:pt>
                <c:pt idx="347">
                  <c:v>191.2988</c:v>
                </c:pt>
                <c:pt idx="348">
                  <c:v>191.61949999999999</c:v>
                </c:pt>
                <c:pt idx="349">
                  <c:v>191.9402</c:v>
                </c:pt>
                <c:pt idx="350">
                  <c:v>192.26089999999999</c:v>
                </c:pt>
                <c:pt idx="351">
                  <c:v>192.58160000000001</c:v>
                </c:pt>
                <c:pt idx="352">
                  <c:v>192.9023</c:v>
                </c:pt>
                <c:pt idx="353">
                  <c:v>193.22300000000001</c:v>
                </c:pt>
                <c:pt idx="354">
                  <c:v>193.5437</c:v>
                </c:pt>
                <c:pt idx="355">
                  <c:v>193.86439999999999</c:v>
                </c:pt>
                <c:pt idx="356">
                  <c:v>194.18510000000001</c:v>
                </c:pt>
                <c:pt idx="357">
                  <c:v>194.50579999999999</c:v>
                </c:pt>
                <c:pt idx="358">
                  <c:v>194.82650000000001</c:v>
                </c:pt>
                <c:pt idx="359">
                  <c:v>195.1472</c:v>
                </c:pt>
                <c:pt idx="360">
                  <c:v>195.46789999999999</c:v>
                </c:pt>
                <c:pt idx="361">
                  <c:v>195.7886</c:v>
                </c:pt>
                <c:pt idx="362">
                  <c:v>196.10929999999999</c:v>
                </c:pt>
                <c:pt idx="363">
                  <c:v>196.43</c:v>
                </c:pt>
                <c:pt idx="364">
                  <c:v>196.75069999999999</c:v>
                </c:pt>
                <c:pt idx="365">
                  <c:v>197.07140000000001</c:v>
                </c:pt>
                <c:pt idx="366">
                  <c:v>197.3921</c:v>
                </c:pt>
                <c:pt idx="367">
                  <c:v>197.71279999999999</c:v>
                </c:pt>
                <c:pt idx="368">
                  <c:v>198.0335</c:v>
                </c:pt>
                <c:pt idx="369">
                  <c:v>198.35419999999999</c:v>
                </c:pt>
                <c:pt idx="370">
                  <c:v>198.67490000000001</c:v>
                </c:pt>
                <c:pt idx="371">
                  <c:v>198.9956</c:v>
                </c:pt>
                <c:pt idx="372">
                  <c:v>199.31630000000001</c:v>
                </c:pt>
                <c:pt idx="373">
                  <c:v>199.637</c:v>
                </c:pt>
                <c:pt idx="374">
                  <c:v>199.95769999999999</c:v>
                </c:pt>
              </c:numCache>
            </c:numRef>
          </c:xVal>
          <c:yVal>
            <c:numRef>
              <c:f>Sheet1!$F$5:$F$379</c:f>
              <c:numCache>
                <c:formatCode>General</c:formatCode>
                <c:ptCount val="375"/>
                <c:pt idx="0">
                  <c:v>-1.8233554050178757</c:v>
                </c:pt>
                <c:pt idx="1">
                  <c:v>-1.8303402271963443</c:v>
                </c:pt>
                <c:pt idx="2">
                  <c:v>-1.8385303734757212</c:v>
                </c:pt>
                <c:pt idx="3">
                  <c:v>-1.8523888410557712</c:v>
                </c:pt>
                <c:pt idx="4">
                  <c:v>-1.8665584493035379</c:v>
                </c:pt>
                <c:pt idx="5">
                  <c:v>-1.8879752589733041</c:v>
                </c:pt>
                <c:pt idx="6">
                  <c:v>-1.8994025880434333</c:v>
                </c:pt>
                <c:pt idx="7">
                  <c:v>-1.902735723671517</c:v>
                </c:pt>
                <c:pt idx="8">
                  <c:v>-1.913296793414643</c:v>
                </c:pt>
                <c:pt idx="9">
                  <c:v>-1.9277235326840589</c:v>
                </c:pt>
                <c:pt idx="10">
                  <c:v>-1.9387548096631626</c:v>
                </c:pt>
                <c:pt idx="11">
                  <c:v>-1.9626759122946242</c:v>
                </c:pt>
                <c:pt idx="12">
                  <c:v>-1.9666058350096927</c:v>
                </c:pt>
                <c:pt idx="13">
                  <c:v>-1.9862572563523573</c:v>
                </c:pt>
                <c:pt idx="14">
                  <c:v>-1.9957403038275487</c:v>
                </c:pt>
                <c:pt idx="15">
                  <c:v>-2.0108114026390114</c:v>
                </c:pt>
                <c:pt idx="16">
                  <c:v>-2.0359913239659146</c:v>
                </c:pt>
                <c:pt idx="17">
                  <c:v>-2.0448855375382284</c:v>
                </c:pt>
                <c:pt idx="18">
                  <c:v>-2.0453725373584648</c:v>
                </c:pt>
                <c:pt idx="19">
                  <c:v>-2.0530333284035347</c:v>
                </c:pt>
                <c:pt idx="20">
                  <c:v>-2.0740162850347716</c:v>
                </c:pt>
                <c:pt idx="21">
                  <c:v>-2.0880868045048699</c:v>
                </c:pt>
                <c:pt idx="22">
                  <c:v>-2.0948638565673758</c:v>
                </c:pt>
                <c:pt idx="23">
                  <c:v>-2.1063606310310998</c:v>
                </c:pt>
                <c:pt idx="24">
                  <c:v>-2.1071910217323992</c:v>
                </c:pt>
                <c:pt idx="25">
                  <c:v>-2.1064921321161729</c:v>
                </c:pt>
                <c:pt idx="26">
                  <c:v>-2.124673244688791</c:v>
                </c:pt>
                <c:pt idx="27">
                  <c:v>-2.1161138248410492</c:v>
                </c:pt>
                <c:pt idx="28">
                  <c:v>-2.1059990921863867</c:v>
                </c:pt>
                <c:pt idx="29">
                  <c:v>-2.11641262714405</c:v>
                </c:pt>
                <c:pt idx="30">
                  <c:v>-2.1173843516992488</c:v>
                </c:pt>
                <c:pt idx="31">
                  <c:v>-2.1280689190997499</c:v>
                </c:pt>
                <c:pt idx="32">
                  <c:v>-2.1455727972123593</c:v>
                </c:pt>
                <c:pt idx="33">
                  <c:v>-2.1483972709994235</c:v>
                </c:pt>
                <c:pt idx="34">
                  <c:v>-2.1280101303989212</c:v>
                </c:pt>
                <c:pt idx="35">
                  <c:v>-2.1541737086025861</c:v>
                </c:pt>
                <c:pt idx="36">
                  <c:v>-2.1691299532767019</c:v>
                </c:pt>
                <c:pt idx="37">
                  <c:v>-2.2021607401671655</c:v>
                </c:pt>
                <c:pt idx="38">
                  <c:v>-2.2236814953985795</c:v>
                </c:pt>
                <c:pt idx="39">
                  <c:v>-2.2327605674272371</c:v>
                </c:pt>
                <c:pt idx="40">
                  <c:v>-2.2495657890184093</c:v>
                </c:pt>
                <c:pt idx="41">
                  <c:v>-2.2438068806252338</c:v>
                </c:pt>
                <c:pt idx="42">
                  <c:v>-2.2399483791460706</c:v>
                </c:pt>
                <c:pt idx="43">
                  <c:v>-2.2571433857975136</c:v>
                </c:pt>
                <c:pt idx="44">
                  <c:v>-2.2571433857975136</c:v>
                </c:pt>
                <c:pt idx="45">
                  <c:v>-2.2689375735818276</c:v>
                </c:pt>
                <c:pt idx="46">
                  <c:v>-2.2950932272357503</c:v>
                </c:pt>
                <c:pt idx="47">
                  <c:v>-2.3200771916185938</c:v>
                </c:pt>
                <c:pt idx="48">
                  <c:v>-2.3352115958211397</c:v>
                </c:pt>
                <c:pt idx="49">
                  <c:v>-2.3616240975661884</c:v>
                </c:pt>
                <c:pt idx="50">
                  <c:v>-2.3822128867562653</c:v>
                </c:pt>
                <c:pt idx="51">
                  <c:v>-2.4126901796826288</c:v>
                </c:pt>
                <c:pt idx="52">
                  <c:v>-2.4276155780808288</c:v>
                </c:pt>
                <c:pt idx="53">
                  <c:v>-2.4356708706339605</c:v>
                </c:pt>
                <c:pt idx="54">
                  <c:v>-2.4536405679140016</c:v>
                </c:pt>
                <c:pt idx="55">
                  <c:v>-2.4596132421013954</c:v>
                </c:pt>
                <c:pt idx="56">
                  <c:v>-2.4384850026274907</c:v>
                </c:pt>
                <c:pt idx="57">
                  <c:v>-2.4345634065561641</c:v>
                </c:pt>
                <c:pt idx="58">
                  <c:v>-2.4503545097908037</c:v>
                </c:pt>
                <c:pt idx="59">
                  <c:v>-2.4844667465596149</c:v>
                </c:pt>
                <c:pt idx="60">
                  <c:v>-2.4883244839345191</c:v>
                </c:pt>
                <c:pt idx="61">
                  <c:v>-2.5027936730257596</c:v>
                </c:pt>
                <c:pt idx="62">
                  <c:v>-2.5230322827605129</c:v>
                </c:pt>
                <c:pt idx="63">
                  <c:v>-2.5300253619930313</c:v>
                </c:pt>
                <c:pt idx="64">
                  <c:v>-2.5539480938831534</c:v>
                </c:pt>
                <c:pt idx="65">
                  <c:v>-2.524891494815694</c:v>
                </c:pt>
                <c:pt idx="66">
                  <c:v>-2.5432436402295244</c:v>
                </c:pt>
                <c:pt idx="67">
                  <c:v>-2.5477825538396712</c:v>
                </c:pt>
                <c:pt idx="68">
                  <c:v>-2.5552604469142932</c:v>
                </c:pt>
                <c:pt idx="69">
                  <c:v>-2.589374230897235</c:v>
                </c:pt>
                <c:pt idx="70">
                  <c:v>-2.6004521905041917</c:v>
                </c:pt>
                <c:pt idx="71">
                  <c:v>-2.5995232040423195</c:v>
                </c:pt>
                <c:pt idx="72">
                  <c:v>-2.6016652103981959</c:v>
                </c:pt>
                <c:pt idx="73">
                  <c:v>-2.5976946812746231</c:v>
                </c:pt>
                <c:pt idx="74">
                  <c:v>-2.5906672454671664</c:v>
                </c:pt>
                <c:pt idx="75">
                  <c:v>-2.6082682165553792</c:v>
                </c:pt>
                <c:pt idx="76">
                  <c:v>-2.5949849433463403</c:v>
                </c:pt>
                <c:pt idx="77">
                  <c:v>-2.6255489795904663</c:v>
                </c:pt>
                <c:pt idx="78">
                  <c:v>-2.6573333228105023</c:v>
                </c:pt>
                <c:pt idx="79">
                  <c:v>-2.6734169172078595</c:v>
                </c:pt>
                <c:pt idx="80">
                  <c:v>-2.7003052706547641</c:v>
                </c:pt>
                <c:pt idx="81">
                  <c:v>-2.7536649123630825</c:v>
                </c:pt>
                <c:pt idx="82">
                  <c:v>-2.7720608615827347</c:v>
                </c:pt>
                <c:pt idx="83">
                  <c:v>-2.7680550150392391</c:v>
                </c:pt>
                <c:pt idx="84">
                  <c:v>-2.7490597132027879</c:v>
                </c:pt>
                <c:pt idx="85">
                  <c:v>-2.7487784500167218</c:v>
                </c:pt>
                <c:pt idx="86">
                  <c:v>-2.7712296462021504</c:v>
                </c:pt>
                <c:pt idx="87">
                  <c:v>-2.7520177627354223</c:v>
                </c:pt>
                <c:pt idx="88">
                  <c:v>-2.7442267524213761</c:v>
                </c:pt>
                <c:pt idx="89">
                  <c:v>-2.7364496756239083</c:v>
                </c:pt>
                <c:pt idx="90">
                  <c:v>-2.7589856647819633</c:v>
                </c:pt>
                <c:pt idx="91">
                  <c:v>-2.7743823297925578</c:v>
                </c:pt>
                <c:pt idx="92">
                  <c:v>-2.7981773361194469</c:v>
                </c:pt>
                <c:pt idx="93">
                  <c:v>-2.8063192540574335</c:v>
                </c:pt>
                <c:pt idx="94">
                  <c:v>-2.7780757484725473</c:v>
                </c:pt>
                <c:pt idx="95">
                  <c:v>-2.7740297600361856</c:v>
                </c:pt>
                <c:pt idx="96">
                  <c:v>-2.7541831488004203</c:v>
                </c:pt>
                <c:pt idx="97">
                  <c:v>-2.790133739855543</c:v>
                </c:pt>
                <c:pt idx="98">
                  <c:v>-2.8066999510685942</c:v>
                </c:pt>
                <c:pt idx="99">
                  <c:v>-2.8279661347692349</c:v>
                </c:pt>
                <c:pt idx="100">
                  <c:v>-2.8281860023421905</c:v>
                </c:pt>
                <c:pt idx="101">
                  <c:v>-2.8414330333338031</c:v>
                </c:pt>
                <c:pt idx="102">
                  <c:v>-2.8417416065280983</c:v>
                </c:pt>
                <c:pt idx="103">
                  <c:v>-2.8202842857032087</c:v>
                </c:pt>
                <c:pt idx="104">
                  <c:v>-2.7991134120592118</c:v>
                </c:pt>
                <c:pt idx="105">
                  <c:v>-2.7782366417523825</c:v>
                </c:pt>
                <c:pt idx="106">
                  <c:v>-2.7994749390215574</c:v>
                </c:pt>
                <c:pt idx="107">
                  <c:v>-2.7953907231632273</c:v>
                </c:pt>
                <c:pt idx="108">
                  <c:v>-2.8439386551289947</c:v>
                </c:pt>
                <c:pt idx="109">
                  <c:v>-2.8718876465190122</c:v>
                </c:pt>
                <c:pt idx="110">
                  <c:v>-2.8818501699825574</c:v>
                </c:pt>
                <c:pt idx="111">
                  <c:v>-2.8777537014605472</c:v>
                </c:pt>
                <c:pt idx="112">
                  <c:v>-2.8927064812428847</c:v>
                </c:pt>
                <c:pt idx="113">
                  <c:v>-2.9228350340413258</c:v>
                </c:pt>
                <c:pt idx="114">
                  <c:v>-2.938822779580911</c:v>
                </c:pt>
                <c:pt idx="115">
                  <c:v>-2.9656493368502548</c:v>
                </c:pt>
                <c:pt idx="116">
                  <c:v>-2.956319271197156</c:v>
                </c:pt>
                <c:pt idx="117">
                  <c:v>-2.9366900795869344</c:v>
                </c:pt>
                <c:pt idx="118">
                  <c:v>-2.932569698596351</c:v>
                </c:pt>
                <c:pt idx="119">
                  <c:v>-2.9544367911468195</c:v>
                </c:pt>
                <c:pt idx="120">
                  <c:v>-2.9769694023031059</c:v>
                </c:pt>
                <c:pt idx="121">
                  <c:v>-2.9947127934005255</c:v>
                </c:pt>
                <c:pt idx="122">
                  <c:v>-2.9687204013071935</c:v>
                </c:pt>
                <c:pt idx="123">
                  <c:v>-2.9591882163733776</c:v>
                </c:pt>
                <c:pt idx="124">
                  <c:v>-2.9878434721337537</c:v>
                </c:pt>
                <c:pt idx="125">
                  <c:v>-3.0061665214761395</c:v>
                </c:pt>
                <c:pt idx="126">
                  <c:v>-3.0367001120422938</c:v>
                </c:pt>
                <c:pt idx="127">
                  <c:v>-3.0624064068219838</c:v>
                </c:pt>
                <c:pt idx="128">
                  <c:v>-3.1143581643129625</c:v>
                </c:pt>
                <c:pt idx="129">
                  <c:v>-3.1696095835652827</c:v>
                </c:pt>
                <c:pt idx="130">
                  <c:v>-3.2000786047852952</c:v>
                </c:pt>
                <c:pt idx="131">
                  <c:v>-3.1959164207332904</c:v>
                </c:pt>
                <c:pt idx="132">
                  <c:v>-3.184715973221496</c:v>
                </c:pt>
                <c:pt idx="133">
                  <c:v>-3.1805689907136139</c:v>
                </c:pt>
                <c:pt idx="134">
                  <c:v>-3.241402659449812</c:v>
                </c:pt>
                <c:pt idx="135">
                  <c:v>-3.2150830266295043</c:v>
                </c:pt>
                <c:pt idx="136">
                  <c:v>-3.2182260360267039</c:v>
                </c:pt>
                <c:pt idx="137">
                  <c:v>-3.2067249466992167</c:v>
                </c:pt>
                <c:pt idx="138">
                  <c:v>-3.1666866818728674</c:v>
                </c:pt>
                <c:pt idx="139">
                  <c:v>-3.162519121200877</c:v>
                </c:pt>
                <c:pt idx="140">
                  <c:v>-3.1237247486292681</c:v>
                </c:pt>
                <c:pt idx="141">
                  <c:v>-3.1541185776529224</c:v>
                </c:pt>
                <c:pt idx="142">
                  <c:v>-3.2079111571435113</c:v>
                </c:pt>
                <c:pt idx="143">
                  <c:v>-3.2340402253879734</c:v>
                </c:pt>
                <c:pt idx="144">
                  <c:v>-3.2610789810866398</c:v>
                </c:pt>
                <c:pt idx="145">
                  <c:v>-3.2728833256995551</c:v>
                </c:pt>
                <c:pt idx="146">
                  <c:v>-3.2606357591164321</c:v>
                </c:pt>
                <c:pt idx="147">
                  <c:v>-3.2889496375044489</c:v>
                </c:pt>
                <c:pt idx="148">
                  <c:v>-3.3183647233689433</c:v>
                </c:pt>
                <c:pt idx="149">
                  <c:v>-3.3227097286134142</c:v>
                </c:pt>
                <c:pt idx="150">
                  <c:v>-3.3271572689536906</c:v>
                </c:pt>
                <c:pt idx="151">
                  <c:v>-3.314286009672859</c:v>
                </c:pt>
                <c:pt idx="152">
                  <c:v>-3.2845349736744751</c:v>
                </c:pt>
                <c:pt idx="153">
                  <c:v>-3.3058235675189018</c:v>
                </c:pt>
                <c:pt idx="154">
                  <c:v>-3.267698489565769</c:v>
                </c:pt>
                <c:pt idx="155">
                  <c:v>-3.2469409931365441</c:v>
                </c:pt>
                <c:pt idx="156">
                  <c:v>-3.276028356372509</c:v>
                </c:pt>
                <c:pt idx="157">
                  <c:v>-3.3239863717708196</c:v>
                </c:pt>
                <c:pt idx="158">
                  <c:v>-3.3287185930503838</c:v>
                </c:pt>
                <c:pt idx="159">
                  <c:v>-3.3154968634726263</c:v>
                </c:pt>
                <c:pt idx="160">
                  <c:v>-3.3476187007609264</c:v>
                </c:pt>
                <c:pt idx="161">
                  <c:v>-3.3715317890064056</c:v>
                </c:pt>
                <c:pt idx="162">
                  <c:v>-3.3577931240548695</c:v>
                </c:pt>
                <c:pt idx="163">
                  <c:v>-3.4118236409034552</c:v>
                </c:pt>
                <c:pt idx="164">
                  <c:v>-3.4176011914878321</c:v>
                </c:pt>
                <c:pt idx="165">
                  <c:v>-3.4545981583892704</c:v>
                </c:pt>
                <c:pt idx="166">
                  <c:v>-3.4398654475530703</c:v>
                </c:pt>
                <c:pt idx="167">
                  <c:v>-3.4252237162650099</c:v>
                </c:pt>
                <c:pt idx="168">
                  <c:v>-3.4630834237347021</c:v>
                </c:pt>
                <c:pt idx="169">
                  <c:v>-3.448100327748413</c:v>
                </c:pt>
                <c:pt idx="170">
                  <c:v>-3.4653199893037367</c:v>
                </c:pt>
                <c:pt idx="171">
                  <c:v>-3.5520435274811133</c:v>
                </c:pt>
                <c:pt idx="172">
                  <c:v>-3.5477619092440387</c:v>
                </c:pt>
                <c:pt idx="173">
                  <c:v>-3.5199471344389979</c:v>
                </c:pt>
                <c:pt idx="174">
                  <c:v>-3.5273390031702041</c:v>
                </c:pt>
                <c:pt idx="175">
                  <c:v>-3.523059977419488</c:v>
                </c:pt>
                <c:pt idx="176">
                  <c:v>-3.5425651126259838</c:v>
                </c:pt>
                <c:pt idx="177">
                  <c:v>-3.5504052971002582</c:v>
                </c:pt>
                <c:pt idx="178">
                  <c:v>-3.5339976130787636</c:v>
                </c:pt>
                <c:pt idx="179">
                  <c:v>-3.5790927485032302</c:v>
                </c:pt>
                <c:pt idx="180">
                  <c:v>-3.6675485834121075</c:v>
                </c:pt>
                <c:pt idx="181">
                  <c:v>-3.663250694480122</c:v>
                </c:pt>
                <c:pt idx="182">
                  <c:v>-3.6181228056631358</c:v>
                </c:pt>
                <c:pt idx="183">
                  <c:v>-3.6005755794261032</c:v>
                </c:pt>
                <c:pt idx="184">
                  <c:v>-3.5962638104044746</c:v>
                </c:pt>
                <c:pt idx="185">
                  <c:v>-3.6322345054079834</c:v>
                </c:pt>
                <c:pt idx="186">
                  <c:v>-3.6278972491791426</c:v>
                </c:pt>
                <c:pt idx="187">
                  <c:v>-3.6655536288104393</c:v>
                </c:pt>
                <c:pt idx="188">
                  <c:v>-3.7046024145791727</c:v>
                </c:pt>
                <c:pt idx="189">
                  <c:v>-3.715305568350459</c:v>
                </c:pt>
                <c:pt idx="190">
                  <c:v>-3.7417318580181642</c:v>
                </c:pt>
                <c:pt idx="191">
                  <c:v>-3.801913782748116</c:v>
                </c:pt>
                <c:pt idx="192">
                  <c:v>-3.8143973266437059</c:v>
                </c:pt>
                <c:pt idx="193">
                  <c:v>-3.7932626697073033</c:v>
                </c:pt>
                <c:pt idx="194">
                  <c:v>-3.7401727485014868</c:v>
                </c:pt>
                <c:pt idx="195">
                  <c:v>-3.6594760037446945</c:v>
                </c:pt>
                <c:pt idx="196">
                  <c:v>-3.6551352481497754</c:v>
                </c:pt>
                <c:pt idx="197">
                  <c:v>-3.6508132533074802</c:v>
                </c:pt>
                <c:pt idx="198">
                  <c:v>-3.7065954599197162</c:v>
                </c:pt>
                <c:pt idx="199">
                  <c:v>-3.6867616981429352</c:v>
                </c:pt>
                <c:pt idx="200">
                  <c:v>-3.7136230680048521</c:v>
                </c:pt>
                <c:pt idx="201">
                  <c:v>-3.6780582154823529</c:v>
                </c:pt>
                <c:pt idx="202">
                  <c:v>-3.7531833361147564</c:v>
                </c:pt>
                <c:pt idx="203">
                  <c:v>-3.7323298999878833</c:v>
                </c:pt>
                <c:pt idx="204">
                  <c:v>-3.6800386494484543</c:v>
                </c:pt>
                <c:pt idx="205">
                  <c:v>-3.6449391266515709</c:v>
                </c:pt>
                <c:pt idx="206">
                  <c:v>-3.6405846507106303</c:v>
                </c:pt>
                <c:pt idx="207">
                  <c:v>-3.6826985950388553</c:v>
                </c:pt>
                <c:pt idx="208">
                  <c:v>-3.678335240238265</c:v>
                </c:pt>
                <c:pt idx="209">
                  <c:v>-3.6582338639995493</c:v>
                </c:pt>
                <c:pt idx="210">
                  <c:v>-3.6695867607335275</c:v>
                </c:pt>
                <c:pt idx="211">
                  <c:v>-3.6495049066399146</c:v>
                </c:pt>
                <c:pt idx="212">
                  <c:v>-3.6608363630892935</c:v>
                </c:pt>
                <c:pt idx="213">
                  <c:v>-3.6412328006465833</c:v>
                </c:pt>
                <c:pt idx="214">
                  <c:v>-3.6368564260467844</c:v>
                </c:pt>
                <c:pt idx="215">
                  <c:v>-3.6324613142091375</c:v>
                </c:pt>
                <c:pt idx="216">
                  <c:v>-3.6280854348813483</c:v>
                </c:pt>
                <c:pt idx="217">
                  <c:v>-3.6237286204779311</c:v>
                </c:pt>
                <c:pt idx="218">
                  <c:v>-3.635073319555409</c:v>
                </c:pt>
                <c:pt idx="219">
                  <c:v>-3.6962263767769898</c:v>
                </c:pt>
                <c:pt idx="220">
                  <c:v>-3.7802932347502516</c:v>
                </c:pt>
                <c:pt idx="221">
                  <c:v>-3.7218986365711704</c:v>
                </c:pt>
                <c:pt idx="222">
                  <c:v>-3.7531833361147564</c:v>
                </c:pt>
                <c:pt idx="223">
                  <c:v>-3.7313277703787753</c:v>
                </c:pt>
                <c:pt idx="224">
                  <c:v>-3.7633013216815154</c:v>
                </c:pt>
                <c:pt idx="225">
                  <c:v>-3.777011458772269</c:v>
                </c:pt>
                <c:pt idx="226">
                  <c:v>-3.753951450857651</c:v>
                </c:pt>
                <c:pt idx="227">
                  <c:v>-3.7137870898201211</c:v>
                </c:pt>
                <c:pt idx="228">
                  <c:v>-3.7273708332959092</c:v>
                </c:pt>
                <c:pt idx="229">
                  <c:v>-3.7599888495726481</c:v>
                </c:pt>
                <c:pt idx="230">
                  <c:v>-3.7940622077945814</c:v>
                </c:pt>
                <c:pt idx="231">
                  <c:v>-3.8088348476319771</c:v>
                </c:pt>
                <c:pt idx="232">
                  <c:v>-3.8044698952634248</c:v>
                </c:pt>
                <c:pt idx="233">
                  <c:v>-3.8402141026817129</c:v>
                </c:pt>
                <c:pt idx="234">
                  <c:v>-3.8782497953212247</c:v>
                </c:pt>
                <c:pt idx="235">
                  <c:v>-3.831411228935758</c:v>
                </c:pt>
                <c:pt idx="236">
                  <c:v>-3.8480158754538536</c:v>
                </c:pt>
                <c:pt idx="237">
                  <c:v>-3.7818284237703192</c:v>
                </c:pt>
                <c:pt idx="238">
                  <c:v>-3.7774047037033851</c:v>
                </c:pt>
                <c:pt idx="239">
                  <c:v>-3.8137626362606265</c:v>
                </c:pt>
                <c:pt idx="240">
                  <c:v>-3.8093761684680034</c:v>
                </c:pt>
                <c:pt idx="241">
                  <c:v>-3.8049639331347382</c:v>
                </c:pt>
                <c:pt idx="242">
                  <c:v>-3.8005263544144707</c:v>
                </c:pt>
                <c:pt idx="243">
                  <c:v>-3.755361195414769</c:v>
                </c:pt>
                <c:pt idx="244">
                  <c:v>-3.8127208043542837</c:v>
                </c:pt>
                <c:pt idx="245">
                  <c:v>-3.7872864240268198</c:v>
                </c:pt>
                <c:pt idx="246">
                  <c:v>-3.8919753101243679</c:v>
                </c:pt>
                <c:pt idx="247">
                  <c:v>-3.9103244487925646</c:v>
                </c:pt>
                <c:pt idx="248">
                  <c:v>-3.8371474707830391</c:v>
                </c:pt>
                <c:pt idx="249">
                  <c:v>-3.7893629926922583</c:v>
                </c:pt>
                <c:pt idx="250">
                  <c:v>-3.7440116867519855</c:v>
                </c:pt>
                <c:pt idx="251">
                  <c:v>-3.8238747749014532</c:v>
                </c:pt>
                <c:pt idx="252">
                  <c:v>-3.8194894040252132</c:v>
                </c:pt>
                <c:pt idx="253">
                  <c:v>-3.8596677750942181</c:v>
                </c:pt>
                <c:pt idx="254">
                  <c:v>-3.8099629302369991</c:v>
                </c:pt>
                <c:pt idx="255">
                  <c:v>-3.783673767000483</c:v>
                </c:pt>
                <c:pt idx="256">
                  <c:v>-3.737481635953154</c:v>
                </c:pt>
                <c:pt idx="257">
                  <c:v>-3.7533966421457263</c:v>
                </c:pt>
                <c:pt idx="258">
                  <c:v>-3.728618701682954</c:v>
                </c:pt>
                <c:pt idx="259">
                  <c:v>-3.7659765044989033</c:v>
                </c:pt>
                <c:pt idx="260">
                  <c:v>-3.7834539046334386</c:v>
                </c:pt>
                <c:pt idx="261">
                  <c:v>-3.7790230039669024</c:v>
                </c:pt>
                <c:pt idx="262">
                  <c:v>-3.8673364878057401</c:v>
                </c:pt>
                <c:pt idx="263">
                  <c:v>-3.8867451982438777</c:v>
                </c:pt>
                <c:pt idx="264">
                  <c:v>-3.9067370009989086</c:v>
                </c:pt>
                <c:pt idx="265">
                  <c:v>-3.9546174030605665</c:v>
                </c:pt>
                <c:pt idx="266">
                  <c:v>-3.950192271545649</c:v>
                </c:pt>
                <c:pt idx="267">
                  <c:v>-3.945786635580955</c:v>
                </c:pt>
                <c:pt idx="268">
                  <c:v>-4.0244640847738955</c:v>
                </c:pt>
                <c:pt idx="269">
                  <c:v>-4.0792589248040594</c:v>
                </c:pt>
                <c:pt idx="270">
                  <c:v>-4.106275453090066</c:v>
                </c:pt>
                <c:pt idx="271">
                  <c:v>-4.1018526777124222</c:v>
                </c:pt>
                <c:pt idx="272">
                  <c:v>-4.0974493771755798</c:v>
                </c:pt>
                <c:pt idx="273">
                  <c:v>-4.22865339983582</c:v>
                </c:pt>
                <c:pt idx="274">
                  <c:v>-4.3405776367613429</c:v>
                </c:pt>
                <c:pt idx="275">
                  <c:v>-4.3781142978539664</c:v>
                </c:pt>
                <c:pt idx="276">
                  <c:v>-4.2926247838116209</c:v>
                </c:pt>
                <c:pt idx="277">
                  <c:v>-4.369228876444021</c:v>
                </c:pt>
                <c:pt idx="278">
                  <c:v>-4.17170088147033</c:v>
                </c:pt>
                <c:pt idx="279">
                  <c:v>-4.2032446681784599</c:v>
                </c:pt>
                <c:pt idx="280">
                  <c:v>-4.2361616148905421</c:v>
                </c:pt>
                <c:pt idx="281">
                  <c:v>-4.3095943514172097</c:v>
                </c:pt>
                <c:pt idx="282">
                  <c:v>-4.1900188082905059</c:v>
                </c:pt>
                <c:pt idx="283">
                  <c:v>-4.1856049535011453</c:v>
                </c:pt>
                <c:pt idx="284">
                  <c:v>-4.1115110671440105</c:v>
                </c:pt>
                <c:pt idx="285">
                  <c:v>-4.1418765182674546</c:v>
                </c:pt>
                <c:pt idx="286">
                  <c:v>-4.2096880759333288</c:v>
                </c:pt>
                <c:pt idx="287">
                  <c:v>-4.1319841260510568</c:v>
                </c:pt>
                <c:pt idx="288">
                  <c:v>-4.1275704801207276</c:v>
                </c:pt>
                <c:pt idx="289">
                  <c:v>-4.1231762288908032</c:v>
                </c:pt>
                <c:pt idx="290">
                  <c:v>-4.1536488061212422</c:v>
                </c:pt>
                <c:pt idx="291">
                  <c:v>-4.0786090178360421</c:v>
                </c:pt>
                <c:pt idx="292">
                  <c:v>-4.0742478605229779</c:v>
                </c:pt>
                <c:pt idx="293">
                  <c:v>-4.0047964055805005</c:v>
                </c:pt>
                <c:pt idx="294">
                  <c:v>-4.0004171561907409</c:v>
                </c:pt>
                <c:pt idx="295">
                  <c:v>-4.0274899752368594</c:v>
                </c:pt>
                <c:pt idx="296">
                  <c:v>-3.9916074847709884</c:v>
                </c:pt>
                <c:pt idx="297">
                  <c:v>-3.9872315830259009</c:v>
                </c:pt>
                <c:pt idx="298">
                  <c:v>-3.9828210767368613</c:v>
                </c:pt>
                <c:pt idx="299">
                  <c:v>-4.0099115062472714</c:v>
                </c:pt>
                <c:pt idx="300">
                  <c:v>-4.0055098485216103</c:v>
                </c:pt>
                <c:pt idx="301">
                  <c:v>-4.0011274805109673</c:v>
                </c:pt>
                <c:pt idx="302">
                  <c:v>-3.9652655668238657</c:v>
                </c:pt>
                <c:pt idx="303">
                  <c:v>-4.1337925011892116</c:v>
                </c:pt>
                <c:pt idx="304">
                  <c:v>-4.2084095185100736</c:v>
                </c:pt>
                <c:pt idx="305">
                  <c:v>-4.2447024438106631</c:v>
                </c:pt>
                <c:pt idx="306">
                  <c:v>-4.2403881931554617</c:v>
                </c:pt>
                <c:pt idx="307">
                  <c:v>-4.3719970990367027</c:v>
                </c:pt>
                <c:pt idx="308">
                  <c:v>-4.416369663096428</c:v>
                </c:pt>
                <c:pt idx="309">
                  <c:v>-4.5189924897470393</c:v>
                </c:pt>
                <c:pt idx="310">
                  <c:v>-4.571832126377581</c:v>
                </c:pt>
                <c:pt idx="311">
                  <c:v>-4.5102237086791375</c:v>
                </c:pt>
                <c:pt idx="312">
                  <c:v>-4.7640486910555797</c:v>
                </c:pt>
                <c:pt idx="313">
                  <c:v>-4.6901835603150479</c:v>
                </c:pt>
                <c:pt idx="314">
                  <c:v>-4.5580003815117012</c:v>
                </c:pt>
                <c:pt idx="315">
                  <c:v>-4.4962260989989122</c:v>
                </c:pt>
                <c:pt idx="316">
                  <c:v>-4.6791397061882654</c:v>
                </c:pt>
                <c:pt idx="317">
                  <c:v>-4.744432253321599</c:v>
                </c:pt>
                <c:pt idx="318">
                  <c:v>-4.8173737972639668</c:v>
                </c:pt>
                <c:pt idx="319">
                  <c:v>-4.8130557349133198</c:v>
                </c:pt>
                <c:pt idx="320">
                  <c:v>-4.6617405374764855</c:v>
                </c:pt>
                <c:pt idx="321">
                  <c:v>-4.7271118567933339</c:v>
                </c:pt>
                <c:pt idx="322">
                  <c:v>-4.7227157498431351</c:v>
                </c:pt>
                <c:pt idx="323">
                  <c:v>-4.6488086430179205</c:v>
                </c:pt>
                <c:pt idx="324">
                  <c:v>-4.5793075264623644</c:v>
                </c:pt>
                <c:pt idx="325">
                  <c:v>-4.5120442079986081</c:v>
                </c:pt>
                <c:pt idx="326">
                  <c:v>-4.6358356002989769</c:v>
                </c:pt>
                <c:pt idx="327">
                  <c:v>-4.5644121935159232</c:v>
                </c:pt>
                <c:pt idx="328">
                  <c:v>-4.5601012226205135</c:v>
                </c:pt>
                <c:pt idx="329">
                  <c:v>-4.6207915668910484</c:v>
                </c:pt>
                <c:pt idx="330">
                  <c:v>-4.6165345160671407</c:v>
                </c:pt>
                <c:pt idx="331">
                  <c:v>-4.6121948009250557</c:v>
                </c:pt>
                <c:pt idx="332">
                  <c:v>-4.6078738375624066</c:v>
                </c:pt>
                <c:pt idx="333">
                  <c:v>-4.6035714646243946</c:v>
                </c:pt>
                <c:pt idx="334">
                  <c:v>-4.5343390052275003</c:v>
                </c:pt>
                <c:pt idx="335">
                  <c:v>-4.5300627135012856</c:v>
                </c:pt>
                <c:pt idx="336">
                  <c:v>-4.5907743057043593</c:v>
                </c:pt>
                <c:pt idx="337">
                  <c:v>-4.5864465719899892</c:v>
                </c:pt>
                <c:pt idx="338">
                  <c:v>-4.6516330603984324</c:v>
                </c:pt>
                <c:pt idx="339">
                  <c:v>-4.8054520681590391</c:v>
                </c:pt>
                <c:pt idx="340">
                  <c:v>-4.8892587229297417</c:v>
                </c:pt>
                <c:pt idx="341">
                  <c:v>-4.8850163726720979</c:v>
                </c:pt>
                <c:pt idx="342">
                  <c:v>-4.8806602176745102</c:v>
                </c:pt>
                <c:pt idx="343">
                  <c:v>-4.7026727673493305</c:v>
                </c:pt>
                <c:pt idx="344">
                  <c:v>-4.6984923432194643</c:v>
                </c:pt>
                <c:pt idx="345">
                  <c:v>-4.8651073981313138</c:v>
                </c:pt>
                <c:pt idx="346">
                  <c:v>-4.7731155768375393</c:v>
                </c:pt>
                <c:pt idx="347">
                  <c:v>-4.7688662786588809</c:v>
                </c:pt>
                <c:pt idx="348">
                  <c:v>-4.7646349606391185</c:v>
                </c:pt>
                <c:pt idx="349">
                  <c:v>-4.6773108637657739</c:v>
                </c:pt>
                <c:pt idx="350">
                  <c:v>-4.7562256609080471</c:v>
                </c:pt>
                <c:pt idx="351">
                  <c:v>-4.7519315673834948</c:v>
                </c:pt>
                <c:pt idx="352">
                  <c:v>-4.8384903437538611</c:v>
                </c:pt>
                <c:pt idx="353">
                  <c:v>-4.8342060630071391</c:v>
                </c:pt>
                <c:pt idx="354">
                  <c:v>-4.8300652703411071</c:v>
                </c:pt>
                <c:pt idx="355">
                  <c:v>-4.6544654777129688</c:v>
                </c:pt>
                <c:pt idx="356">
                  <c:v>-4.6502721599005117</c:v>
                </c:pt>
                <c:pt idx="357">
                  <c:v>-4.5714453165864706</c:v>
                </c:pt>
                <c:pt idx="358">
                  <c:v>-4.4977517892208212</c:v>
                </c:pt>
                <c:pt idx="359">
                  <c:v>-4.563069009969456</c:v>
                </c:pt>
                <c:pt idx="360">
                  <c:v>-4.5589547621911288</c:v>
                </c:pt>
                <c:pt idx="361">
                  <c:v>-4.5547622834442461</c:v>
                </c:pt>
                <c:pt idx="362">
                  <c:v>-4.4810958708861648</c:v>
                </c:pt>
                <c:pt idx="363">
                  <c:v>-4.4119911191933552</c:v>
                </c:pt>
                <c:pt idx="364">
                  <c:v>-4.4078779182643153</c:v>
                </c:pt>
                <c:pt idx="365">
                  <c:v>-4.4037815664769111</c:v>
                </c:pt>
                <c:pt idx="366">
                  <c:v>-4.3996205030749298</c:v>
                </c:pt>
                <c:pt idx="367">
                  <c:v>-4.3954766823982858</c:v>
                </c:pt>
                <c:pt idx="368">
                  <c:v>-4.6053702059907584</c:v>
                </c:pt>
                <c:pt idx="369">
                  <c:v>-4.6012777712727475</c:v>
                </c:pt>
                <c:pt idx="370">
                  <c:v>-4.5972020163389145</c:v>
                </c:pt>
                <c:pt idx="371">
                  <c:v>-4.5931428057753729</c:v>
                </c:pt>
                <c:pt idx="372">
                  <c:v>-4.5890016048265077</c:v>
                </c:pt>
                <c:pt idx="373">
                  <c:v>-4.666088600957508</c:v>
                </c:pt>
                <c:pt idx="374">
                  <c:v>-4.8503037551939165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E6-4ED5-86E2-5E7280265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38720"/>
        <c:axId val="84240640"/>
      </c:scatterChart>
      <c:valAx>
        <c:axId val="84238720"/>
        <c:scaling>
          <c:orientation val="minMax"/>
          <c:max val="20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Energy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240640"/>
        <c:crossesAt val="-6"/>
        <c:crossBetween val="midCat"/>
      </c:valAx>
      <c:valAx>
        <c:axId val="84240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LN(Counts/s)</a:t>
                </a:r>
              </a:p>
            </c:rich>
          </c:tx>
          <c:layout>
            <c:manualLayout>
              <c:xMode val="edge"/>
              <c:yMode val="edge"/>
              <c:x val="4.9504396551213452E-3"/>
              <c:y val="0.272941819772528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423872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7832482478152"/>
          <c:y val="6.3263410433070863E-2"/>
          <c:w val="0.7126049147702691"/>
          <c:h val="0.7904140009842519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41275">
                <a:solidFill>
                  <a:schemeClr val="bg1">
                    <a:lumMod val="50000"/>
                  </a:schemeClr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37077789600624245"/>
                  <c:y val="2.241141907696508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'Sheet2 (2)'!$E$193:$E$279</c:f>
              <c:numCache>
                <c:formatCode>General</c:formatCode>
                <c:ptCount val="87"/>
                <c:pt idx="0">
                  <c:v>0.3291288</c:v>
                </c:pt>
                <c:pt idx="1">
                  <c:v>0.32809840000000001</c:v>
                </c:pt>
                <c:pt idx="2">
                  <c:v>0.3291288</c:v>
                </c:pt>
                <c:pt idx="3">
                  <c:v>0.3250072</c:v>
                </c:pt>
                <c:pt idx="4">
                  <c:v>0.42804720000000002</c:v>
                </c:pt>
                <c:pt idx="5">
                  <c:v>0.38477039999999996</c:v>
                </c:pt>
                <c:pt idx="6">
                  <c:v>0.35694960000000003</c:v>
                </c:pt>
                <c:pt idx="7">
                  <c:v>0.32809840000000001</c:v>
                </c:pt>
                <c:pt idx="8">
                  <c:v>0.19826800000000003</c:v>
                </c:pt>
                <c:pt idx="9">
                  <c:v>0.16529520000000003</c:v>
                </c:pt>
                <c:pt idx="10">
                  <c:v>0.13026160000000001</c:v>
                </c:pt>
                <c:pt idx="11">
                  <c:v>9.5228000000000007E-2</c:v>
                </c:pt>
                <c:pt idx="12">
                  <c:v>0.74832519693233512</c:v>
                </c:pt>
                <c:pt idx="13">
                  <c:v>0.77011777370628631</c:v>
                </c:pt>
                <c:pt idx="14">
                  <c:v>0.80517741699114198</c:v>
                </c:pt>
                <c:pt idx="15">
                  <c:v>0.84005706127493862</c:v>
                </c:pt>
                <c:pt idx="16">
                  <c:v>0.87493670555873526</c:v>
                </c:pt>
                <c:pt idx="17">
                  <c:v>0.86587119829251136</c:v>
                </c:pt>
                <c:pt idx="18">
                  <c:v>0.88784377406752157</c:v>
                </c:pt>
                <c:pt idx="19">
                  <c:v>0.62073199999999995</c:v>
                </c:pt>
                <c:pt idx="20">
                  <c:v>0.41053040000000002</c:v>
                </c:pt>
                <c:pt idx="21">
                  <c:v>0.37652720000000001</c:v>
                </c:pt>
                <c:pt idx="22">
                  <c:v>0.33634160000000002</c:v>
                </c:pt>
                <c:pt idx="23">
                  <c:v>0.30130800000000002</c:v>
                </c:pt>
                <c:pt idx="24">
                  <c:v>0.25803120000000002</c:v>
                </c:pt>
                <c:pt idx="25">
                  <c:v>0.22299760000000002</c:v>
                </c:pt>
                <c:pt idx="26">
                  <c:v>0.69079920000000006</c:v>
                </c:pt>
                <c:pt idx="27">
                  <c:v>0.44144240000000001</c:v>
                </c:pt>
                <c:pt idx="28">
                  <c:v>0.39713519999999997</c:v>
                </c:pt>
                <c:pt idx="29">
                  <c:v>0.481628</c:v>
                </c:pt>
                <c:pt idx="30">
                  <c:v>0.33222000000000002</c:v>
                </c:pt>
                <c:pt idx="31">
                  <c:v>0.27142639999999996</c:v>
                </c:pt>
                <c:pt idx="32">
                  <c:v>0.23639279999999999</c:v>
                </c:pt>
                <c:pt idx="33">
                  <c:v>0.20135919999999999</c:v>
                </c:pt>
                <c:pt idx="34">
                  <c:v>0.16529520000000003</c:v>
                </c:pt>
                <c:pt idx="35">
                  <c:v>0.33222000000000002</c:v>
                </c:pt>
                <c:pt idx="36">
                  <c:v>0.33222000000000002</c:v>
                </c:pt>
                <c:pt idx="37">
                  <c:v>0.342524</c:v>
                </c:pt>
                <c:pt idx="38">
                  <c:v>0.33222000000000002</c:v>
                </c:pt>
                <c:pt idx="39">
                  <c:v>0.342524</c:v>
                </c:pt>
                <c:pt idx="40">
                  <c:v>0.41362160000000003</c:v>
                </c:pt>
                <c:pt idx="41">
                  <c:v>0.38477039999999996</c:v>
                </c:pt>
                <c:pt idx="42">
                  <c:v>0.35694960000000003</c:v>
                </c:pt>
                <c:pt idx="43">
                  <c:v>0.32809840000000001</c:v>
                </c:pt>
                <c:pt idx="44">
                  <c:v>0.30027760000000003</c:v>
                </c:pt>
                <c:pt idx="45">
                  <c:v>0.28585199999999999</c:v>
                </c:pt>
                <c:pt idx="46">
                  <c:v>0.27142639999999996</c:v>
                </c:pt>
                <c:pt idx="47">
                  <c:v>0.26112239999999998</c:v>
                </c:pt>
                <c:pt idx="48">
                  <c:v>0.26074940326721274</c:v>
                </c:pt>
                <c:pt idx="49">
                  <c:v>0.26318320000000001</c:v>
                </c:pt>
                <c:pt idx="50">
                  <c:v>0.26318320000000001</c:v>
                </c:pt>
                <c:pt idx="51">
                  <c:v>0.26421359999999999</c:v>
                </c:pt>
                <c:pt idx="52">
                  <c:v>0.26112239999999998</c:v>
                </c:pt>
                <c:pt idx="53">
                  <c:v>0.16735600000000003</c:v>
                </c:pt>
                <c:pt idx="54">
                  <c:v>0.38373999999999997</c:v>
                </c:pt>
                <c:pt idx="55">
                  <c:v>0.46617199999999998</c:v>
                </c:pt>
                <c:pt idx="56">
                  <c:v>0.51769199999999993</c:v>
                </c:pt>
                <c:pt idx="57">
                  <c:v>0.16735600000000003</c:v>
                </c:pt>
                <c:pt idx="58">
                  <c:v>0.26074940326721274</c:v>
                </c:pt>
                <c:pt idx="59">
                  <c:v>0.38373999999999997</c:v>
                </c:pt>
                <c:pt idx="60">
                  <c:v>0.46617199999999998</c:v>
                </c:pt>
                <c:pt idx="61">
                  <c:v>0.51769199999999993</c:v>
                </c:pt>
                <c:pt idx="62">
                  <c:v>0.36519280000000004</c:v>
                </c:pt>
                <c:pt idx="63">
                  <c:v>0.32809840000000001</c:v>
                </c:pt>
                <c:pt idx="64">
                  <c:v>0.28894320000000001</c:v>
                </c:pt>
                <c:pt idx="65">
                  <c:v>0.32706799999999997</c:v>
                </c:pt>
                <c:pt idx="66">
                  <c:v>0.26463927928191899</c:v>
                </c:pt>
                <c:pt idx="67">
                  <c:v>0.48130000000000001</c:v>
                </c:pt>
                <c:pt idx="68">
                  <c:v>0.3896</c:v>
                </c:pt>
                <c:pt idx="69">
                  <c:v>0.3145</c:v>
                </c:pt>
                <c:pt idx="70">
                  <c:v>0.3291288</c:v>
                </c:pt>
                <c:pt idx="71">
                  <c:v>0.32809840000000001</c:v>
                </c:pt>
                <c:pt idx="72">
                  <c:v>0.3291288</c:v>
                </c:pt>
                <c:pt idx="73">
                  <c:v>0.3250072</c:v>
                </c:pt>
                <c:pt idx="74">
                  <c:v>0.42804720000000002</c:v>
                </c:pt>
                <c:pt idx="75">
                  <c:v>0.38477039999999996</c:v>
                </c:pt>
                <c:pt idx="76">
                  <c:v>0.35694960000000003</c:v>
                </c:pt>
                <c:pt idx="77">
                  <c:v>0.32809840000000001</c:v>
                </c:pt>
                <c:pt idx="78">
                  <c:v>0.19826800000000003</c:v>
                </c:pt>
                <c:pt idx="79">
                  <c:v>0.16529520000000003</c:v>
                </c:pt>
                <c:pt idx="80">
                  <c:v>0.13026160000000001</c:v>
                </c:pt>
                <c:pt idx="81">
                  <c:v>9.5228000000000007E-2</c:v>
                </c:pt>
                <c:pt idx="82">
                  <c:v>0.67225199999999996</c:v>
                </c:pt>
                <c:pt idx="83">
                  <c:v>0.62073199999999995</c:v>
                </c:pt>
                <c:pt idx="84">
                  <c:v>0.5815768</c:v>
                </c:pt>
                <c:pt idx="85">
                  <c:v>0.51769199999999993</c:v>
                </c:pt>
                <c:pt idx="86">
                  <c:v>0.45689839999999998</c:v>
                </c:pt>
              </c:numCache>
            </c:numRef>
          </c:xVal>
          <c:yVal>
            <c:numRef>
              <c:f>'Sheet2 (2)'!$H$193:$H$279</c:f>
              <c:numCache>
                <c:formatCode>General</c:formatCode>
                <c:ptCount val="87"/>
                <c:pt idx="0">
                  <c:v>42.755138071399998</c:v>
                </c:pt>
                <c:pt idx="1">
                  <c:v>43.790150172600001</c:v>
                </c:pt>
                <c:pt idx="2">
                  <c:v>38.425726485399998</c:v>
                </c:pt>
                <c:pt idx="3">
                  <c:v>45.268358541600001</c:v>
                </c:pt>
                <c:pt idx="4">
                  <c:v>61.617900693700001</c:v>
                </c:pt>
                <c:pt idx="5">
                  <c:v>55.043533126500002</c:v>
                </c:pt>
                <c:pt idx="6">
                  <c:v>46.563801034599997</c:v>
                </c:pt>
                <c:pt idx="7">
                  <c:v>43.790150172600001</c:v>
                </c:pt>
                <c:pt idx="8">
                  <c:v>27.167209115199999</c:v>
                </c:pt>
                <c:pt idx="9">
                  <c:v>26.899981260299999</c:v>
                </c:pt>
                <c:pt idx="10">
                  <c:v>16.918550659699999</c:v>
                </c:pt>
                <c:pt idx="11">
                  <c:v>19.113298068399999</c:v>
                </c:pt>
                <c:pt idx="12">
                  <c:v>87.216425530899997</c:v>
                </c:pt>
                <c:pt idx="13">
                  <c:v>73.117267410300002</c:v>
                </c:pt>
                <c:pt idx="14">
                  <c:v>82.736825492099996</c:v>
                </c:pt>
                <c:pt idx="15">
                  <c:v>88.963738007000003</c:v>
                </c:pt>
                <c:pt idx="16">
                  <c:v>88.832740833000003</c:v>
                </c:pt>
                <c:pt idx="17">
                  <c:v>100.397922541</c:v>
                </c:pt>
                <c:pt idx="18">
                  <c:v>92.642353097500006</c:v>
                </c:pt>
                <c:pt idx="19">
                  <c:v>80.042864438099997</c:v>
                </c:pt>
                <c:pt idx="20">
                  <c:v>45.126391368599997</c:v>
                </c:pt>
                <c:pt idx="21">
                  <c:v>40.161416473099997</c:v>
                </c:pt>
                <c:pt idx="22">
                  <c:v>36.419078581900003</c:v>
                </c:pt>
                <c:pt idx="23">
                  <c:v>35.207817302000002</c:v>
                </c:pt>
                <c:pt idx="24">
                  <c:v>31.290119624599999</c:v>
                </c:pt>
                <c:pt idx="25">
                  <c:v>28.223085328900002</c:v>
                </c:pt>
                <c:pt idx="26">
                  <c:v>88.198324223499995</c:v>
                </c:pt>
                <c:pt idx="27">
                  <c:v>43.829305643799998</c:v>
                </c:pt>
                <c:pt idx="28">
                  <c:v>44.798403436500003</c:v>
                </c:pt>
                <c:pt idx="29">
                  <c:v>56.8985527078</c:v>
                </c:pt>
                <c:pt idx="30">
                  <c:v>34.682084228100003</c:v>
                </c:pt>
                <c:pt idx="31">
                  <c:v>28.364407577600002</c:v>
                </c:pt>
                <c:pt idx="32">
                  <c:v>27.8763108946</c:v>
                </c:pt>
                <c:pt idx="33">
                  <c:v>21.0020394911</c:v>
                </c:pt>
                <c:pt idx="34">
                  <c:v>19.9884567364</c:v>
                </c:pt>
                <c:pt idx="35">
                  <c:v>34.682084228100003</c:v>
                </c:pt>
                <c:pt idx="36">
                  <c:v>38.540689066699997</c:v>
                </c:pt>
                <c:pt idx="37">
                  <c:v>38.935385955800001</c:v>
                </c:pt>
                <c:pt idx="38">
                  <c:v>37.657736695600001</c:v>
                </c:pt>
                <c:pt idx="39">
                  <c:v>36.303235796199999</c:v>
                </c:pt>
                <c:pt idx="40">
                  <c:v>60.139855591500002</c:v>
                </c:pt>
                <c:pt idx="41">
                  <c:v>50.826343838299998</c:v>
                </c:pt>
                <c:pt idx="42">
                  <c:v>42.326599057599999</c:v>
                </c:pt>
                <c:pt idx="43">
                  <c:v>42.085342504899998</c:v>
                </c:pt>
                <c:pt idx="44">
                  <c:v>34.669116969800001</c:v>
                </c:pt>
                <c:pt idx="45">
                  <c:v>30.270110897799999</c:v>
                </c:pt>
                <c:pt idx="46">
                  <c:v>30.642876001099999</c:v>
                </c:pt>
                <c:pt idx="47">
                  <c:v>30.8807228089</c:v>
                </c:pt>
                <c:pt idx="48">
                  <c:v>27.823739793400001</c:v>
                </c:pt>
                <c:pt idx="49">
                  <c:v>28.2187355903</c:v>
                </c:pt>
                <c:pt idx="50">
                  <c:v>29.922364784599999</c:v>
                </c:pt>
                <c:pt idx="51">
                  <c:v>30.270923396699999</c:v>
                </c:pt>
                <c:pt idx="52">
                  <c:v>29.9007752252</c:v>
                </c:pt>
                <c:pt idx="53">
                  <c:v>17.484348090800001</c:v>
                </c:pt>
                <c:pt idx="54">
                  <c:v>42.116948848699998</c:v>
                </c:pt>
                <c:pt idx="55">
                  <c:v>49.931990332700003</c:v>
                </c:pt>
                <c:pt idx="56">
                  <c:v>56.329699018399999</c:v>
                </c:pt>
                <c:pt idx="58">
                  <c:v>28.705621546500002</c:v>
                </c:pt>
                <c:pt idx="60">
                  <c:v>56.822853467800002</c:v>
                </c:pt>
                <c:pt idx="61">
                  <c:v>69.977198664499994</c:v>
                </c:pt>
                <c:pt idx="62">
                  <c:v>34.206534430399998</c:v>
                </c:pt>
                <c:pt idx="63">
                  <c:v>38.5177119803</c:v>
                </c:pt>
                <c:pt idx="64">
                  <c:v>31.183123070400001</c:v>
                </c:pt>
                <c:pt idx="65">
                  <c:v>22.948451375400001</c:v>
                </c:pt>
                <c:pt idx="66">
                  <c:v>30.1811882989</c:v>
                </c:pt>
                <c:pt idx="67">
                  <c:v>58.035690867100001</c:v>
                </c:pt>
                <c:pt idx="68">
                  <c:v>46.370537994800003</c:v>
                </c:pt>
                <c:pt idx="69">
                  <c:v>38.873597936400003</c:v>
                </c:pt>
                <c:pt idx="70">
                  <c:v>42.755138071399998</c:v>
                </c:pt>
                <c:pt idx="71">
                  <c:v>43.790150172600001</c:v>
                </c:pt>
                <c:pt idx="72">
                  <c:v>38.425726485399998</c:v>
                </c:pt>
                <c:pt idx="73">
                  <c:v>45.268358541600001</c:v>
                </c:pt>
                <c:pt idx="74">
                  <c:v>61.617900693700001</c:v>
                </c:pt>
                <c:pt idx="75">
                  <c:v>55.043533126500002</c:v>
                </c:pt>
                <c:pt idx="76">
                  <c:v>46.563801034599997</c:v>
                </c:pt>
                <c:pt idx="77">
                  <c:v>43.790150172600001</c:v>
                </c:pt>
                <c:pt idx="78">
                  <c:v>27.167209115199999</c:v>
                </c:pt>
                <c:pt idx="79">
                  <c:v>26.899981260299999</c:v>
                </c:pt>
                <c:pt idx="80">
                  <c:v>16.918550659699999</c:v>
                </c:pt>
                <c:pt idx="81">
                  <c:v>19.113298068399999</c:v>
                </c:pt>
                <c:pt idx="82">
                  <c:v>80.2008408282</c:v>
                </c:pt>
                <c:pt idx="83">
                  <c:v>70.864319741000003</c:v>
                </c:pt>
                <c:pt idx="84">
                  <c:v>70.093687446800004</c:v>
                </c:pt>
                <c:pt idx="85">
                  <c:v>62.480093942700002</c:v>
                </c:pt>
                <c:pt idx="86">
                  <c:v>54.947867649099997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0C-4F85-AD2B-F0201650B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35968"/>
        <c:axId val="35637888"/>
      </c:scatterChart>
      <c:valAx>
        <c:axId val="3563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 err="1"/>
                  <a:t>Bmin</a:t>
                </a:r>
                <a:r>
                  <a:rPr lang="en-US" sz="1400" b="0" dirty="0"/>
                  <a:t> (T)</a:t>
                </a:r>
              </a:p>
            </c:rich>
          </c:tx>
          <c:layout>
            <c:manualLayout>
              <c:xMode val="edge"/>
              <c:yMode val="edge"/>
              <c:x val="0.43859147414265526"/>
              <c:y val="0.90632381889763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637888"/>
        <c:crosses val="autoZero"/>
        <c:crossBetween val="midCat"/>
      </c:valAx>
      <c:valAx>
        <c:axId val="35637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dirty="0"/>
                  <a:t>Ts (</a:t>
                </a:r>
                <a:r>
                  <a:rPr lang="en-US" sz="1600" b="0" dirty="0" err="1"/>
                  <a:t>keV</a:t>
                </a:r>
                <a:r>
                  <a:rPr lang="en-US" sz="16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2.0789997404170632E-2"/>
              <c:y val="0.395252214566929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56359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5545882160336"/>
          <c:y val="0.10106611171100674"/>
          <c:w val="0.7026078911440814"/>
          <c:h val="0.75342792377891443"/>
        </c:manualLayout>
      </c:layout>
      <c:scatterChart>
        <c:scatterStyle val="lineMarker"/>
        <c:varyColors val="0"/>
        <c:ser>
          <c:idx val="0"/>
          <c:order val="0"/>
          <c:tx>
            <c:v>28GHz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'Sheet2 (2)'!$E$51:$E$57</c:f>
              <c:numCache>
                <c:formatCode>General</c:formatCode>
                <c:ptCount val="7"/>
                <c:pt idx="0">
                  <c:v>0.74832519693233512</c:v>
                </c:pt>
                <c:pt idx="1">
                  <c:v>0.77011777370628631</c:v>
                </c:pt>
                <c:pt idx="2">
                  <c:v>0.80517741699114198</c:v>
                </c:pt>
                <c:pt idx="3">
                  <c:v>0.84005706127493862</c:v>
                </c:pt>
                <c:pt idx="4">
                  <c:v>0.87493670555873526</c:v>
                </c:pt>
                <c:pt idx="5">
                  <c:v>0.86587119829251136</c:v>
                </c:pt>
                <c:pt idx="6">
                  <c:v>0.88784377406752157</c:v>
                </c:pt>
              </c:numCache>
            </c:numRef>
          </c:xVal>
          <c:yVal>
            <c:numRef>
              <c:f>'Sheet2 (2)'!$H$51:$H$57</c:f>
              <c:numCache>
                <c:formatCode>General</c:formatCode>
                <c:ptCount val="7"/>
                <c:pt idx="0">
                  <c:v>87.216425530899997</c:v>
                </c:pt>
                <c:pt idx="1">
                  <c:v>73.117267410300002</c:v>
                </c:pt>
                <c:pt idx="2">
                  <c:v>82.736825492099996</c:v>
                </c:pt>
                <c:pt idx="3">
                  <c:v>88.963738007000003</c:v>
                </c:pt>
                <c:pt idx="4">
                  <c:v>88.832740833000003</c:v>
                </c:pt>
                <c:pt idx="5">
                  <c:v>100.397922541</c:v>
                </c:pt>
                <c:pt idx="6">
                  <c:v>92.642353097500006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F9-4991-A2AA-05D887BB3602}"/>
            </c:ext>
          </c:extLst>
        </c:ser>
        <c:ser>
          <c:idx val="1"/>
          <c:order val="1"/>
          <c:tx>
            <c:v>28GHz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'Sheet2 (2)'!$E$89:$E$98</c:f>
              <c:numCache>
                <c:formatCode>General</c:formatCode>
                <c:ptCount val="10"/>
                <c:pt idx="0">
                  <c:v>0.62073199999999995</c:v>
                </c:pt>
                <c:pt idx="1">
                  <c:v>0.41053040000000002</c:v>
                </c:pt>
                <c:pt idx="2">
                  <c:v>0.37652720000000001</c:v>
                </c:pt>
                <c:pt idx="3">
                  <c:v>0.33634160000000002</c:v>
                </c:pt>
                <c:pt idx="4">
                  <c:v>0.30130800000000002</c:v>
                </c:pt>
                <c:pt idx="5">
                  <c:v>0.25803120000000002</c:v>
                </c:pt>
                <c:pt idx="6">
                  <c:v>0.22299760000000002</c:v>
                </c:pt>
                <c:pt idx="7">
                  <c:v>0.69079920000000006</c:v>
                </c:pt>
                <c:pt idx="8">
                  <c:v>0.44144240000000001</c:v>
                </c:pt>
                <c:pt idx="9">
                  <c:v>0.39713519999999997</c:v>
                </c:pt>
              </c:numCache>
            </c:numRef>
          </c:xVal>
          <c:yVal>
            <c:numRef>
              <c:f>'Sheet2 (2)'!$H$89:$H$98</c:f>
              <c:numCache>
                <c:formatCode>General</c:formatCode>
                <c:ptCount val="10"/>
                <c:pt idx="0">
                  <c:v>80.042864438099997</c:v>
                </c:pt>
                <c:pt idx="1">
                  <c:v>45.126391368599997</c:v>
                </c:pt>
                <c:pt idx="2">
                  <c:v>40.161416473099997</c:v>
                </c:pt>
                <c:pt idx="3">
                  <c:v>36.419078581900003</c:v>
                </c:pt>
                <c:pt idx="4">
                  <c:v>35.207817302000002</c:v>
                </c:pt>
                <c:pt idx="5">
                  <c:v>31.290119624599999</c:v>
                </c:pt>
                <c:pt idx="6">
                  <c:v>28.223085328900002</c:v>
                </c:pt>
                <c:pt idx="7">
                  <c:v>88.198324223499995</c:v>
                </c:pt>
                <c:pt idx="8">
                  <c:v>43.829305643799998</c:v>
                </c:pt>
                <c:pt idx="9">
                  <c:v>44.798403436500003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F9-4991-A2AA-05D887BB3602}"/>
            </c:ext>
          </c:extLst>
        </c:ser>
        <c:ser>
          <c:idx val="6"/>
          <c:order val="2"/>
          <c:tx>
            <c:v>28GHz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'Sheet2 (2)'!$E$32:$E$37</c:f>
              <c:numCache>
                <c:formatCode>General</c:formatCode>
                <c:ptCount val="6"/>
                <c:pt idx="0">
                  <c:v>0.67225199999999996</c:v>
                </c:pt>
                <c:pt idx="1">
                  <c:v>0.62073199999999995</c:v>
                </c:pt>
                <c:pt idx="2">
                  <c:v>0.5815768</c:v>
                </c:pt>
                <c:pt idx="3">
                  <c:v>0.51769199999999993</c:v>
                </c:pt>
                <c:pt idx="4">
                  <c:v>0.45689839999999998</c:v>
                </c:pt>
                <c:pt idx="5">
                  <c:v>0.399196</c:v>
                </c:pt>
              </c:numCache>
            </c:numRef>
          </c:xVal>
          <c:yVal>
            <c:numRef>
              <c:f>'Sheet2 (2)'!$H$32:$H$37</c:f>
              <c:numCache>
                <c:formatCode>General</c:formatCode>
                <c:ptCount val="6"/>
                <c:pt idx="0">
                  <c:v>80.2008408282</c:v>
                </c:pt>
                <c:pt idx="1">
                  <c:v>70.864319741000003</c:v>
                </c:pt>
                <c:pt idx="2">
                  <c:v>70.093687446800004</c:v>
                </c:pt>
                <c:pt idx="3">
                  <c:v>62.480093942700002</c:v>
                </c:pt>
                <c:pt idx="4">
                  <c:v>54.947867649099997</c:v>
                </c:pt>
                <c:pt idx="5">
                  <c:v>46.9854378311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F9-4991-A2AA-05D887BB3602}"/>
            </c:ext>
          </c:extLst>
        </c:ser>
        <c:ser>
          <c:idx val="5"/>
          <c:order val="3"/>
          <c:tx>
            <c:v>18GHz</c:v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'Sheet2 (2)'!$E$39:$E$50</c:f>
              <c:numCache>
                <c:formatCode>General</c:formatCode>
                <c:ptCount val="12"/>
                <c:pt idx="0">
                  <c:v>0.3291288</c:v>
                </c:pt>
                <c:pt idx="1">
                  <c:v>0.32809840000000001</c:v>
                </c:pt>
                <c:pt idx="2">
                  <c:v>0.3291288</c:v>
                </c:pt>
                <c:pt idx="3">
                  <c:v>0.3250072</c:v>
                </c:pt>
                <c:pt idx="4">
                  <c:v>0.42804720000000002</c:v>
                </c:pt>
                <c:pt idx="5">
                  <c:v>0.38477039999999996</c:v>
                </c:pt>
                <c:pt idx="6">
                  <c:v>0.35694960000000003</c:v>
                </c:pt>
                <c:pt idx="7">
                  <c:v>0.32809840000000001</c:v>
                </c:pt>
                <c:pt idx="8">
                  <c:v>0.19826800000000003</c:v>
                </c:pt>
                <c:pt idx="9">
                  <c:v>0.16529520000000003</c:v>
                </c:pt>
                <c:pt idx="10">
                  <c:v>0.13026160000000001</c:v>
                </c:pt>
                <c:pt idx="11">
                  <c:v>9.5228000000000007E-2</c:v>
                </c:pt>
              </c:numCache>
            </c:numRef>
          </c:xVal>
          <c:yVal>
            <c:numRef>
              <c:f>'Sheet2 (2)'!$H$39:$H$50</c:f>
              <c:numCache>
                <c:formatCode>General</c:formatCode>
                <c:ptCount val="12"/>
                <c:pt idx="0">
                  <c:v>42.755138071399998</c:v>
                </c:pt>
                <c:pt idx="1">
                  <c:v>43.790150172600001</c:v>
                </c:pt>
                <c:pt idx="2">
                  <c:v>38.425726485399998</c:v>
                </c:pt>
                <c:pt idx="3">
                  <c:v>45.268358541600001</c:v>
                </c:pt>
                <c:pt idx="4">
                  <c:v>61.617900693700001</c:v>
                </c:pt>
                <c:pt idx="5">
                  <c:v>55.043533126500002</c:v>
                </c:pt>
                <c:pt idx="6">
                  <c:v>46.563801034599997</c:v>
                </c:pt>
                <c:pt idx="7">
                  <c:v>43.790150172600001</c:v>
                </c:pt>
                <c:pt idx="8">
                  <c:v>27.167209115199999</c:v>
                </c:pt>
                <c:pt idx="9">
                  <c:v>26.899981260299999</c:v>
                </c:pt>
                <c:pt idx="10">
                  <c:v>16.918550659699999</c:v>
                </c:pt>
                <c:pt idx="11">
                  <c:v>19.113298068399999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3F9-4991-A2AA-05D887BB3602}"/>
            </c:ext>
          </c:extLst>
        </c:ser>
        <c:ser>
          <c:idx val="8"/>
          <c:order val="4"/>
          <c:tx>
            <c:v>18GHz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'Sheet2 (2)'!$E$110:$E$122</c:f>
              <c:numCache>
                <c:formatCode>General</c:formatCode>
                <c:ptCount val="13"/>
                <c:pt idx="0">
                  <c:v>0.16735600000000003</c:v>
                </c:pt>
                <c:pt idx="1">
                  <c:v>0.26074940326721274</c:v>
                </c:pt>
                <c:pt idx="2">
                  <c:v>0.38373999999999997</c:v>
                </c:pt>
                <c:pt idx="3">
                  <c:v>0.46617199999999998</c:v>
                </c:pt>
                <c:pt idx="4">
                  <c:v>0.51769199999999993</c:v>
                </c:pt>
                <c:pt idx="5">
                  <c:v>0.36519280000000004</c:v>
                </c:pt>
                <c:pt idx="6">
                  <c:v>0.32809840000000001</c:v>
                </c:pt>
                <c:pt idx="7">
                  <c:v>0.28894320000000001</c:v>
                </c:pt>
                <c:pt idx="8">
                  <c:v>0.32706799999999997</c:v>
                </c:pt>
                <c:pt idx="9">
                  <c:v>0.26463927928191899</c:v>
                </c:pt>
                <c:pt idx="10">
                  <c:v>0.48130000000000001</c:v>
                </c:pt>
                <c:pt idx="11">
                  <c:v>0.3896</c:v>
                </c:pt>
                <c:pt idx="12">
                  <c:v>0.3145</c:v>
                </c:pt>
              </c:numCache>
            </c:numRef>
          </c:xVal>
          <c:yVal>
            <c:numRef>
              <c:f>'Sheet2 (2)'!$H$110:$H$122</c:f>
              <c:numCache>
                <c:formatCode>General</c:formatCode>
                <c:ptCount val="13"/>
                <c:pt idx="1">
                  <c:v>28.705621546500002</c:v>
                </c:pt>
                <c:pt idx="3">
                  <c:v>56.822853467800002</c:v>
                </c:pt>
                <c:pt idx="4">
                  <c:v>69.977198664499994</c:v>
                </c:pt>
                <c:pt idx="5">
                  <c:v>34.206534430399998</c:v>
                </c:pt>
                <c:pt idx="6">
                  <c:v>38.5177119803</c:v>
                </c:pt>
                <c:pt idx="7">
                  <c:v>31.183123070400001</c:v>
                </c:pt>
                <c:pt idx="8">
                  <c:v>22.948451375400001</c:v>
                </c:pt>
                <c:pt idx="9">
                  <c:v>30.1811882989</c:v>
                </c:pt>
                <c:pt idx="10">
                  <c:v>58.035690867100001</c:v>
                </c:pt>
                <c:pt idx="11">
                  <c:v>46.370537994800003</c:v>
                </c:pt>
                <c:pt idx="12">
                  <c:v>38.873597936400003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3F9-4991-A2AA-05D887BB3602}"/>
            </c:ext>
          </c:extLst>
        </c:ser>
        <c:ser>
          <c:idx val="2"/>
          <c:order val="5"/>
          <c:tx>
            <c:v>14GHz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'Sheet2 (2)'!$E$59:$E$75</c:f>
              <c:numCache>
                <c:formatCode>General</c:formatCode>
                <c:ptCount val="17"/>
                <c:pt idx="0">
                  <c:v>0.41362160000000003</c:v>
                </c:pt>
                <c:pt idx="1">
                  <c:v>0.38477039999999996</c:v>
                </c:pt>
                <c:pt idx="2">
                  <c:v>0.35694960000000003</c:v>
                </c:pt>
                <c:pt idx="3">
                  <c:v>0.32809840000000001</c:v>
                </c:pt>
                <c:pt idx="4">
                  <c:v>0.30027760000000003</c:v>
                </c:pt>
                <c:pt idx="5">
                  <c:v>0.28585199999999999</c:v>
                </c:pt>
                <c:pt idx="6">
                  <c:v>0.27142639999999996</c:v>
                </c:pt>
                <c:pt idx="7">
                  <c:v>0.26112239999999998</c:v>
                </c:pt>
                <c:pt idx="8">
                  <c:v>0.26074940326721274</c:v>
                </c:pt>
                <c:pt idx="9">
                  <c:v>0.26318320000000001</c:v>
                </c:pt>
                <c:pt idx="10">
                  <c:v>0.26318320000000001</c:v>
                </c:pt>
                <c:pt idx="11">
                  <c:v>0.26421359999999999</c:v>
                </c:pt>
                <c:pt idx="12">
                  <c:v>0.26112239999999998</c:v>
                </c:pt>
                <c:pt idx="13">
                  <c:v>0.16735600000000003</c:v>
                </c:pt>
                <c:pt idx="14">
                  <c:v>0.38373999999999997</c:v>
                </c:pt>
                <c:pt idx="15">
                  <c:v>0.46617199999999998</c:v>
                </c:pt>
                <c:pt idx="16">
                  <c:v>0.51769199999999993</c:v>
                </c:pt>
              </c:numCache>
            </c:numRef>
          </c:xVal>
          <c:yVal>
            <c:numRef>
              <c:f>'Sheet2 (2)'!$H$59:$H$75</c:f>
              <c:numCache>
                <c:formatCode>General</c:formatCode>
                <c:ptCount val="17"/>
                <c:pt idx="0">
                  <c:v>60.139855591500002</c:v>
                </c:pt>
                <c:pt idx="1">
                  <c:v>50.826343838299998</c:v>
                </c:pt>
                <c:pt idx="2">
                  <c:v>42.326599057599999</c:v>
                </c:pt>
                <c:pt idx="3">
                  <c:v>42.085342504899998</c:v>
                </c:pt>
                <c:pt idx="4">
                  <c:v>34.669116969800001</c:v>
                </c:pt>
                <c:pt idx="5">
                  <c:v>30.270110897799999</c:v>
                </c:pt>
                <c:pt idx="6">
                  <c:v>30.642876001099999</c:v>
                </c:pt>
                <c:pt idx="7">
                  <c:v>30.8807228089</c:v>
                </c:pt>
                <c:pt idx="8">
                  <c:v>27.823739793400001</c:v>
                </c:pt>
                <c:pt idx="9">
                  <c:v>28.2187355903</c:v>
                </c:pt>
                <c:pt idx="10">
                  <c:v>29.922364784599999</c:v>
                </c:pt>
                <c:pt idx="11">
                  <c:v>30.270923396699999</c:v>
                </c:pt>
                <c:pt idx="12">
                  <c:v>29.9007752252</c:v>
                </c:pt>
                <c:pt idx="13">
                  <c:v>17.484348090800001</c:v>
                </c:pt>
                <c:pt idx="14">
                  <c:v>42.116948848699998</c:v>
                </c:pt>
                <c:pt idx="15">
                  <c:v>49.931990332700003</c:v>
                </c:pt>
                <c:pt idx="16">
                  <c:v>56.329699018399999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3F9-4991-A2AA-05D887BB3602}"/>
            </c:ext>
          </c:extLst>
        </c:ser>
        <c:ser>
          <c:idx val="3"/>
          <c:order val="6"/>
          <c:tx>
            <c:v>14GHz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'Sheet2 (2)'!$E$78:$E$88</c:f>
              <c:numCache>
                <c:formatCode>General</c:formatCode>
                <c:ptCount val="11"/>
                <c:pt idx="0">
                  <c:v>0.481628</c:v>
                </c:pt>
                <c:pt idx="1">
                  <c:v>0.33222000000000002</c:v>
                </c:pt>
                <c:pt idx="2">
                  <c:v>0.27142639999999996</c:v>
                </c:pt>
                <c:pt idx="3">
                  <c:v>0.23639279999999999</c:v>
                </c:pt>
                <c:pt idx="4">
                  <c:v>0.20135919999999999</c:v>
                </c:pt>
                <c:pt idx="5">
                  <c:v>0.16529520000000003</c:v>
                </c:pt>
                <c:pt idx="6">
                  <c:v>0.33222000000000002</c:v>
                </c:pt>
                <c:pt idx="7">
                  <c:v>0.33222000000000002</c:v>
                </c:pt>
                <c:pt idx="8">
                  <c:v>0.342524</c:v>
                </c:pt>
                <c:pt idx="9">
                  <c:v>0.33222000000000002</c:v>
                </c:pt>
                <c:pt idx="10">
                  <c:v>0.342524</c:v>
                </c:pt>
              </c:numCache>
            </c:numRef>
          </c:xVal>
          <c:yVal>
            <c:numRef>
              <c:f>'Sheet2 (2)'!$H$79:$H$88</c:f>
              <c:numCache>
                <c:formatCode>General</c:formatCode>
                <c:ptCount val="10"/>
                <c:pt idx="0">
                  <c:v>34.682084228100003</c:v>
                </c:pt>
                <c:pt idx="1">
                  <c:v>28.364407577600002</c:v>
                </c:pt>
                <c:pt idx="2">
                  <c:v>27.8763108946</c:v>
                </c:pt>
                <c:pt idx="3">
                  <c:v>21.0020394911</c:v>
                </c:pt>
                <c:pt idx="4">
                  <c:v>19.9884567364</c:v>
                </c:pt>
                <c:pt idx="5">
                  <c:v>34.682084228100003</c:v>
                </c:pt>
                <c:pt idx="6">
                  <c:v>38.540689066699997</c:v>
                </c:pt>
                <c:pt idx="7">
                  <c:v>38.935385955800001</c:v>
                </c:pt>
                <c:pt idx="8">
                  <c:v>37.657736695600001</c:v>
                </c:pt>
                <c:pt idx="9">
                  <c:v>36.303235796199999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3F9-4991-A2AA-05D887BB3602}"/>
            </c:ext>
          </c:extLst>
        </c:ser>
        <c:ser>
          <c:idx val="4"/>
          <c:order val="7"/>
          <c:tx>
            <c:v>14GHz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'Sheet2 (2)'!$E$99:$E$109</c:f>
              <c:numCache>
                <c:formatCode>General</c:formatCode>
                <c:ptCount val="11"/>
                <c:pt idx="0">
                  <c:v>0.21475440000000001</c:v>
                </c:pt>
                <c:pt idx="1">
                  <c:v>0.22093680000000002</c:v>
                </c:pt>
                <c:pt idx="2">
                  <c:v>0.23433199999999998</c:v>
                </c:pt>
                <c:pt idx="3">
                  <c:v>0.24566640000000001</c:v>
                </c:pt>
                <c:pt idx="4">
                  <c:v>0.31470319999999996</c:v>
                </c:pt>
                <c:pt idx="5">
                  <c:v>0.15086959999999999</c:v>
                </c:pt>
                <c:pt idx="6">
                  <c:v>0.15705200000000002</c:v>
                </c:pt>
                <c:pt idx="7">
                  <c:v>0.16941680000000001</c:v>
                </c:pt>
                <c:pt idx="8">
                  <c:v>0.1766296</c:v>
                </c:pt>
                <c:pt idx="9">
                  <c:v>0.18693360000000001</c:v>
                </c:pt>
                <c:pt idx="10">
                  <c:v>0.19620720000000003</c:v>
                </c:pt>
              </c:numCache>
            </c:numRef>
          </c:xVal>
          <c:yVal>
            <c:numRef>
              <c:f>'Sheet2 (2)'!$H$99:$H$109</c:f>
              <c:numCache>
                <c:formatCode>General</c:formatCode>
                <c:ptCount val="11"/>
                <c:pt idx="0">
                  <c:v>17.1212510376</c:v>
                </c:pt>
                <c:pt idx="1">
                  <c:v>18.502273387100001</c:v>
                </c:pt>
                <c:pt idx="2">
                  <c:v>22.721615800799999</c:v>
                </c:pt>
                <c:pt idx="3">
                  <c:v>22.783284420699999</c:v>
                </c:pt>
                <c:pt idx="4">
                  <c:v>32.207939835200001</c:v>
                </c:pt>
                <c:pt idx="5">
                  <c:v>10.4504865361</c:v>
                </c:pt>
                <c:pt idx="6">
                  <c:v>16.353217308800001</c:v>
                </c:pt>
                <c:pt idx="7">
                  <c:v>17.1868773128</c:v>
                </c:pt>
                <c:pt idx="8">
                  <c:v>23.7958961884</c:v>
                </c:pt>
                <c:pt idx="9">
                  <c:v>24.560693030900001</c:v>
                </c:pt>
                <c:pt idx="10">
                  <c:v>22.5752265084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3F9-4991-A2AA-05D887BB3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02304"/>
        <c:axId val="93217152"/>
      </c:scatterChart>
      <c:valAx>
        <c:axId val="93202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Bmin (T)</a:t>
                </a:r>
              </a:p>
            </c:rich>
          </c:tx>
          <c:layout>
            <c:manualLayout>
              <c:xMode val="edge"/>
              <c:yMode val="edge"/>
              <c:x val="0.45700792540355811"/>
              <c:y val="0.911713994175792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217152"/>
        <c:crossesAt val="-0.2"/>
        <c:crossBetween val="midCat"/>
      </c:valAx>
      <c:valAx>
        <c:axId val="9321715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Ts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202304"/>
        <c:crossesAt val="-0.2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2977159172425066"/>
          <c:y val="0.48279242782607867"/>
          <c:w val="0.10883543390024426"/>
          <c:h val="0.2119411024890737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5545882160336"/>
          <c:y val="0.10106611171100674"/>
          <c:w val="0.7026078911440814"/>
          <c:h val="0.75342792377891443"/>
        </c:manualLayout>
      </c:layout>
      <c:scatterChart>
        <c:scatterStyle val="lineMarker"/>
        <c:varyColors val="0"/>
        <c:ser>
          <c:idx val="0"/>
          <c:order val="0"/>
          <c:tx>
            <c:v>28GHz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'Sheet2 (2)'!$E$51:$E$57</c:f>
              <c:numCache>
                <c:formatCode>General</c:formatCode>
                <c:ptCount val="7"/>
                <c:pt idx="0">
                  <c:v>0.74832519693233512</c:v>
                </c:pt>
                <c:pt idx="1">
                  <c:v>0.77011777370628631</c:v>
                </c:pt>
                <c:pt idx="2">
                  <c:v>0.80517741699114198</c:v>
                </c:pt>
                <c:pt idx="3">
                  <c:v>0.84005706127493862</c:v>
                </c:pt>
                <c:pt idx="4">
                  <c:v>0.87493670555873526</c:v>
                </c:pt>
                <c:pt idx="5">
                  <c:v>0.86587119829251136</c:v>
                </c:pt>
                <c:pt idx="6">
                  <c:v>0.88784377406752157</c:v>
                </c:pt>
              </c:numCache>
            </c:numRef>
          </c:xVal>
          <c:yVal>
            <c:numRef>
              <c:f>'Sheet2 (2)'!$H$51:$H$57</c:f>
              <c:numCache>
                <c:formatCode>General</c:formatCode>
                <c:ptCount val="7"/>
                <c:pt idx="0">
                  <c:v>87.216425530899997</c:v>
                </c:pt>
                <c:pt idx="1">
                  <c:v>73.117267410300002</c:v>
                </c:pt>
                <c:pt idx="2">
                  <c:v>82.736825492099996</c:v>
                </c:pt>
                <c:pt idx="3">
                  <c:v>88.963738007000003</c:v>
                </c:pt>
                <c:pt idx="4">
                  <c:v>88.832740833000003</c:v>
                </c:pt>
                <c:pt idx="5">
                  <c:v>100.397922541</c:v>
                </c:pt>
                <c:pt idx="6">
                  <c:v>92.642353097500006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C8-4966-B5A0-5CA21C4153DE}"/>
            </c:ext>
          </c:extLst>
        </c:ser>
        <c:ser>
          <c:idx val="1"/>
          <c:order val="1"/>
          <c:tx>
            <c:v>28GHz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'Sheet2 (2)'!$E$89:$E$98</c:f>
              <c:numCache>
                <c:formatCode>General</c:formatCode>
                <c:ptCount val="10"/>
                <c:pt idx="0">
                  <c:v>0.62073199999999995</c:v>
                </c:pt>
                <c:pt idx="1">
                  <c:v>0.41053040000000002</c:v>
                </c:pt>
                <c:pt idx="2">
                  <c:v>0.37652720000000001</c:v>
                </c:pt>
                <c:pt idx="3">
                  <c:v>0.33634160000000002</c:v>
                </c:pt>
                <c:pt idx="4">
                  <c:v>0.30130800000000002</c:v>
                </c:pt>
                <c:pt idx="5">
                  <c:v>0.25803120000000002</c:v>
                </c:pt>
                <c:pt idx="6">
                  <c:v>0.22299760000000002</c:v>
                </c:pt>
                <c:pt idx="7">
                  <c:v>0.69079920000000006</c:v>
                </c:pt>
                <c:pt idx="8">
                  <c:v>0.44144240000000001</c:v>
                </c:pt>
                <c:pt idx="9">
                  <c:v>0.39713519999999997</c:v>
                </c:pt>
              </c:numCache>
            </c:numRef>
          </c:xVal>
          <c:yVal>
            <c:numRef>
              <c:f>'Sheet2 (2)'!$H$89:$H$98</c:f>
              <c:numCache>
                <c:formatCode>General</c:formatCode>
                <c:ptCount val="10"/>
                <c:pt idx="0">
                  <c:v>80.042864438099997</c:v>
                </c:pt>
                <c:pt idx="1">
                  <c:v>45.126391368599997</c:v>
                </c:pt>
                <c:pt idx="2">
                  <c:v>40.161416473099997</c:v>
                </c:pt>
                <c:pt idx="3">
                  <c:v>36.419078581900003</c:v>
                </c:pt>
                <c:pt idx="4">
                  <c:v>35.207817302000002</c:v>
                </c:pt>
                <c:pt idx="5">
                  <c:v>31.290119624599999</c:v>
                </c:pt>
                <c:pt idx="6">
                  <c:v>28.223085328900002</c:v>
                </c:pt>
                <c:pt idx="7">
                  <c:v>88.198324223499995</c:v>
                </c:pt>
                <c:pt idx="8">
                  <c:v>43.829305643799998</c:v>
                </c:pt>
                <c:pt idx="9">
                  <c:v>44.798403436500003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C8-4966-B5A0-5CA21C4153DE}"/>
            </c:ext>
          </c:extLst>
        </c:ser>
        <c:ser>
          <c:idx val="6"/>
          <c:order val="2"/>
          <c:tx>
            <c:v>28GHz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'Sheet2 (2)'!$E$32:$E$37</c:f>
              <c:numCache>
                <c:formatCode>General</c:formatCode>
                <c:ptCount val="6"/>
                <c:pt idx="0">
                  <c:v>0.67225199999999996</c:v>
                </c:pt>
                <c:pt idx="1">
                  <c:v>0.62073199999999995</c:v>
                </c:pt>
                <c:pt idx="2">
                  <c:v>0.5815768</c:v>
                </c:pt>
                <c:pt idx="3">
                  <c:v>0.51769199999999993</c:v>
                </c:pt>
                <c:pt idx="4">
                  <c:v>0.45689839999999998</c:v>
                </c:pt>
                <c:pt idx="5">
                  <c:v>0.399196</c:v>
                </c:pt>
              </c:numCache>
            </c:numRef>
          </c:xVal>
          <c:yVal>
            <c:numRef>
              <c:f>'Sheet2 (2)'!$H$32:$H$37</c:f>
              <c:numCache>
                <c:formatCode>General</c:formatCode>
                <c:ptCount val="6"/>
                <c:pt idx="0">
                  <c:v>80.2008408282</c:v>
                </c:pt>
                <c:pt idx="1">
                  <c:v>70.864319741000003</c:v>
                </c:pt>
                <c:pt idx="2">
                  <c:v>70.093687446800004</c:v>
                </c:pt>
                <c:pt idx="3">
                  <c:v>62.480093942700002</c:v>
                </c:pt>
                <c:pt idx="4">
                  <c:v>54.947867649099997</c:v>
                </c:pt>
                <c:pt idx="5">
                  <c:v>46.9854378311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9C8-4966-B5A0-5CA21C4153DE}"/>
            </c:ext>
          </c:extLst>
        </c:ser>
        <c:ser>
          <c:idx val="5"/>
          <c:order val="3"/>
          <c:tx>
            <c:v>18GHz</c:v>
          </c:tx>
          <c:spPr>
            <a:ln w="28575">
              <a:noFill/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'Sheet2 (2)'!$E$39:$E$50</c:f>
              <c:numCache>
                <c:formatCode>General</c:formatCode>
                <c:ptCount val="12"/>
                <c:pt idx="0">
                  <c:v>0.3291288</c:v>
                </c:pt>
                <c:pt idx="1">
                  <c:v>0.32809840000000001</c:v>
                </c:pt>
                <c:pt idx="2">
                  <c:v>0.3291288</c:v>
                </c:pt>
                <c:pt idx="3">
                  <c:v>0.3250072</c:v>
                </c:pt>
                <c:pt idx="4">
                  <c:v>0.42804720000000002</c:v>
                </c:pt>
                <c:pt idx="5">
                  <c:v>0.38477039999999996</c:v>
                </c:pt>
                <c:pt idx="6">
                  <c:v>0.35694960000000003</c:v>
                </c:pt>
                <c:pt idx="7">
                  <c:v>0.32809840000000001</c:v>
                </c:pt>
                <c:pt idx="8">
                  <c:v>0.19826800000000003</c:v>
                </c:pt>
                <c:pt idx="9">
                  <c:v>0.16529520000000003</c:v>
                </c:pt>
                <c:pt idx="10">
                  <c:v>0.13026160000000001</c:v>
                </c:pt>
                <c:pt idx="11">
                  <c:v>9.5228000000000007E-2</c:v>
                </c:pt>
              </c:numCache>
            </c:numRef>
          </c:xVal>
          <c:yVal>
            <c:numRef>
              <c:f>'Sheet2 (2)'!$H$39:$H$50</c:f>
              <c:numCache>
                <c:formatCode>General</c:formatCode>
                <c:ptCount val="12"/>
                <c:pt idx="0">
                  <c:v>42.755138071399998</c:v>
                </c:pt>
                <c:pt idx="1">
                  <c:v>43.790150172600001</c:v>
                </c:pt>
                <c:pt idx="2">
                  <c:v>38.425726485399998</c:v>
                </c:pt>
                <c:pt idx="3">
                  <c:v>45.268358541600001</c:v>
                </c:pt>
                <c:pt idx="4">
                  <c:v>61.617900693700001</c:v>
                </c:pt>
                <c:pt idx="5">
                  <c:v>55.043533126500002</c:v>
                </c:pt>
                <c:pt idx="6">
                  <c:v>46.563801034599997</c:v>
                </c:pt>
                <c:pt idx="7">
                  <c:v>43.790150172600001</c:v>
                </c:pt>
                <c:pt idx="8">
                  <c:v>27.167209115199999</c:v>
                </c:pt>
                <c:pt idx="9">
                  <c:v>26.899981260299999</c:v>
                </c:pt>
                <c:pt idx="10">
                  <c:v>16.918550659699999</c:v>
                </c:pt>
                <c:pt idx="11">
                  <c:v>19.113298068399999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9C8-4966-B5A0-5CA21C4153DE}"/>
            </c:ext>
          </c:extLst>
        </c:ser>
        <c:ser>
          <c:idx val="8"/>
          <c:order val="4"/>
          <c:tx>
            <c:v>18GHz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'Sheet2 (2)'!$E$110:$E$122</c:f>
              <c:numCache>
                <c:formatCode>General</c:formatCode>
                <c:ptCount val="13"/>
                <c:pt idx="0">
                  <c:v>0.16735600000000003</c:v>
                </c:pt>
                <c:pt idx="1">
                  <c:v>0.26074940326721274</c:v>
                </c:pt>
                <c:pt idx="2">
                  <c:v>0.38373999999999997</c:v>
                </c:pt>
                <c:pt idx="3">
                  <c:v>0.46617199999999998</c:v>
                </c:pt>
                <c:pt idx="4">
                  <c:v>0.51769199999999993</c:v>
                </c:pt>
                <c:pt idx="5">
                  <c:v>0.36519280000000004</c:v>
                </c:pt>
                <c:pt idx="6">
                  <c:v>0.32809840000000001</c:v>
                </c:pt>
                <c:pt idx="7">
                  <c:v>0.28894320000000001</c:v>
                </c:pt>
                <c:pt idx="8">
                  <c:v>0.32706799999999997</c:v>
                </c:pt>
                <c:pt idx="9">
                  <c:v>0.26463927928191899</c:v>
                </c:pt>
                <c:pt idx="10">
                  <c:v>0.48130000000000001</c:v>
                </c:pt>
                <c:pt idx="11">
                  <c:v>0.3896</c:v>
                </c:pt>
                <c:pt idx="12">
                  <c:v>0.3145</c:v>
                </c:pt>
              </c:numCache>
            </c:numRef>
          </c:xVal>
          <c:yVal>
            <c:numRef>
              <c:f>'Sheet2 (2)'!$H$110:$H$122</c:f>
              <c:numCache>
                <c:formatCode>General</c:formatCode>
                <c:ptCount val="13"/>
                <c:pt idx="1">
                  <c:v>28.705621546500002</c:v>
                </c:pt>
                <c:pt idx="3">
                  <c:v>56.822853467800002</c:v>
                </c:pt>
                <c:pt idx="4">
                  <c:v>69.977198664499994</c:v>
                </c:pt>
                <c:pt idx="5">
                  <c:v>34.206534430399998</c:v>
                </c:pt>
                <c:pt idx="6">
                  <c:v>38.5177119803</c:v>
                </c:pt>
                <c:pt idx="7">
                  <c:v>31.183123070400001</c:v>
                </c:pt>
                <c:pt idx="8">
                  <c:v>22.948451375400001</c:v>
                </c:pt>
                <c:pt idx="9">
                  <c:v>30.1811882989</c:v>
                </c:pt>
                <c:pt idx="10">
                  <c:v>58.035690867100001</c:v>
                </c:pt>
                <c:pt idx="11">
                  <c:v>46.370537994800003</c:v>
                </c:pt>
                <c:pt idx="12">
                  <c:v>38.873597936400003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9C8-4966-B5A0-5CA21C4153DE}"/>
            </c:ext>
          </c:extLst>
        </c:ser>
        <c:ser>
          <c:idx val="2"/>
          <c:order val="5"/>
          <c:tx>
            <c:v>14GHz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'Sheet2 (2)'!$E$59:$E$75</c:f>
              <c:numCache>
                <c:formatCode>General</c:formatCode>
                <c:ptCount val="17"/>
                <c:pt idx="0">
                  <c:v>0.41362160000000003</c:v>
                </c:pt>
                <c:pt idx="1">
                  <c:v>0.38477039999999996</c:v>
                </c:pt>
                <c:pt idx="2">
                  <c:v>0.35694960000000003</c:v>
                </c:pt>
                <c:pt idx="3">
                  <c:v>0.32809840000000001</c:v>
                </c:pt>
                <c:pt idx="4">
                  <c:v>0.30027760000000003</c:v>
                </c:pt>
                <c:pt idx="5">
                  <c:v>0.28585199999999999</c:v>
                </c:pt>
                <c:pt idx="6">
                  <c:v>0.27142639999999996</c:v>
                </c:pt>
                <c:pt idx="7">
                  <c:v>0.26112239999999998</c:v>
                </c:pt>
                <c:pt idx="8">
                  <c:v>0.26074940326721274</c:v>
                </c:pt>
                <c:pt idx="9">
                  <c:v>0.26318320000000001</c:v>
                </c:pt>
                <c:pt idx="10">
                  <c:v>0.26318320000000001</c:v>
                </c:pt>
                <c:pt idx="11">
                  <c:v>0.26421359999999999</c:v>
                </c:pt>
                <c:pt idx="12">
                  <c:v>0.26112239999999998</c:v>
                </c:pt>
                <c:pt idx="13">
                  <c:v>0.16735600000000003</c:v>
                </c:pt>
                <c:pt idx="14">
                  <c:v>0.38373999999999997</c:v>
                </c:pt>
                <c:pt idx="15">
                  <c:v>0.46617199999999998</c:v>
                </c:pt>
                <c:pt idx="16">
                  <c:v>0.51769199999999993</c:v>
                </c:pt>
              </c:numCache>
            </c:numRef>
          </c:xVal>
          <c:yVal>
            <c:numRef>
              <c:f>'Sheet2 (2)'!$H$59:$H$75</c:f>
              <c:numCache>
                <c:formatCode>General</c:formatCode>
                <c:ptCount val="17"/>
                <c:pt idx="0">
                  <c:v>60.139855591500002</c:v>
                </c:pt>
                <c:pt idx="1">
                  <c:v>50.826343838299998</c:v>
                </c:pt>
                <c:pt idx="2">
                  <c:v>42.326599057599999</c:v>
                </c:pt>
                <c:pt idx="3">
                  <c:v>42.085342504899998</c:v>
                </c:pt>
                <c:pt idx="4">
                  <c:v>34.669116969800001</c:v>
                </c:pt>
                <c:pt idx="5">
                  <c:v>30.270110897799999</c:v>
                </c:pt>
                <c:pt idx="6">
                  <c:v>30.642876001099999</c:v>
                </c:pt>
                <c:pt idx="7">
                  <c:v>30.8807228089</c:v>
                </c:pt>
                <c:pt idx="8">
                  <c:v>27.823739793400001</c:v>
                </c:pt>
                <c:pt idx="9">
                  <c:v>28.2187355903</c:v>
                </c:pt>
                <c:pt idx="10">
                  <c:v>29.922364784599999</c:v>
                </c:pt>
                <c:pt idx="11">
                  <c:v>30.270923396699999</c:v>
                </c:pt>
                <c:pt idx="12">
                  <c:v>29.9007752252</c:v>
                </c:pt>
                <c:pt idx="13">
                  <c:v>17.484348090800001</c:v>
                </c:pt>
                <c:pt idx="14">
                  <c:v>42.116948848699998</c:v>
                </c:pt>
                <c:pt idx="15">
                  <c:v>49.931990332700003</c:v>
                </c:pt>
                <c:pt idx="16">
                  <c:v>56.329699018399999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9C8-4966-B5A0-5CA21C4153DE}"/>
            </c:ext>
          </c:extLst>
        </c:ser>
        <c:ser>
          <c:idx val="3"/>
          <c:order val="6"/>
          <c:tx>
            <c:v>14GHz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'Sheet2 (2)'!$E$78:$E$88</c:f>
              <c:numCache>
                <c:formatCode>General</c:formatCode>
                <c:ptCount val="11"/>
                <c:pt idx="0">
                  <c:v>0.481628</c:v>
                </c:pt>
                <c:pt idx="1">
                  <c:v>0.33222000000000002</c:v>
                </c:pt>
                <c:pt idx="2">
                  <c:v>0.27142639999999996</c:v>
                </c:pt>
                <c:pt idx="3">
                  <c:v>0.23639279999999999</c:v>
                </c:pt>
                <c:pt idx="4">
                  <c:v>0.20135919999999999</c:v>
                </c:pt>
                <c:pt idx="5">
                  <c:v>0.16529520000000003</c:v>
                </c:pt>
                <c:pt idx="6">
                  <c:v>0.33222000000000002</c:v>
                </c:pt>
                <c:pt idx="7">
                  <c:v>0.33222000000000002</c:v>
                </c:pt>
                <c:pt idx="8">
                  <c:v>0.342524</c:v>
                </c:pt>
                <c:pt idx="9">
                  <c:v>0.33222000000000002</c:v>
                </c:pt>
                <c:pt idx="10">
                  <c:v>0.342524</c:v>
                </c:pt>
              </c:numCache>
            </c:numRef>
          </c:xVal>
          <c:yVal>
            <c:numRef>
              <c:f>'Sheet2 (2)'!$H$79:$H$88</c:f>
              <c:numCache>
                <c:formatCode>General</c:formatCode>
                <c:ptCount val="10"/>
                <c:pt idx="0">
                  <c:v>34.682084228100003</c:v>
                </c:pt>
                <c:pt idx="1">
                  <c:v>28.364407577600002</c:v>
                </c:pt>
                <c:pt idx="2">
                  <c:v>27.8763108946</c:v>
                </c:pt>
                <c:pt idx="3">
                  <c:v>21.0020394911</c:v>
                </c:pt>
                <c:pt idx="4">
                  <c:v>19.9884567364</c:v>
                </c:pt>
                <c:pt idx="5">
                  <c:v>34.682084228100003</c:v>
                </c:pt>
                <c:pt idx="6">
                  <c:v>38.540689066699997</c:v>
                </c:pt>
                <c:pt idx="7">
                  <c:v>38.935385955800001</c:v>
                </c:pt>
                <c:pt idx="8">
                  <c:v>37.657736695600001</c:v>
                </c:pt>
                <c:pt idx="9">
                  <c:v>36.303235796199999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9C8-4966-B5A0-5CA21C4153DE}"/>
            </c:ext>
          </c:extLst>
        </c:ser>
        <c:ser>
          <c:idx val="4"/>
          <c:order val="7"/>
          <c:tx>
            <c:v>14GHz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'Sheet2 (2)'!$E$99:$E$109</c:f>
              <c:numCache>
                <c:formatCode>General</c:formatCode>
                <c:ptCount val="11"/>
                <c:pt idx="0">
                  <c:v>0.21475440000000001</c:v>
                </c:pt>
                <c:pt idx="1">
                  <c:v>0.22093680000000002</c:v>
                </c:pt>
                <c:pt idx="2">
                  <c:v>0.23433199999999998</c:v>
                </c:pt>
                <c:pt idx="3">
                  <c:v>0.24566640000000001</c:v>
                </c:pt>
                <c:pt idx="4">
                  <c:v>0.31470319999999996</c:v>
                </c:pt>
                <c:pt idx="5">
                  <c:v>0.15086959999999999</c:v>
                </c:pt>
                <c:pt idx="6">
                  <c:v>0.15705200000000002</c:v>
                </c:pt>
                <c:pt idx="7">
                  <c:v>0.16941680000000001</c:v>
                </c:pt>
                <c:pt idx="8">
                  <c:v>0.1766296</c:v>
                </c:pt>
                <c:pt idx="9">
                  <c:v>0.18693360000000001</c:v>
                </c:pt>
                <c:pt idx="10">
                  <c:v>0.19620720000000003</c:v>
                </c:pt>
              </c:numCache>
            </c:numRef>
          </c:xVal>
          <c:yVal>
            <c:numRef>
              <c:f>'Sheet2 (2)'!$H$99:$H$109</c:f>
              <c:numCache>
                <c:formatCode>General</c:formatCode>
                <c:ptCount val="11"/>
                <c:pt idx="0">
                  <c:v>17.1212510376</c:v>
                </c:pt>
                <c:pt idx="1">
                  <c:v>18.502273387100001</c:v>
                </c:pt>
                <c:pt idx="2">
                  <c:v>22.721615800799999</c:v>
                </c:pt>
                <c:pt idx="3">
                  <c:v>22.783284420699999</c:v>
                </c:pt>
                <c:pt idx="4">
                  <c:v>32.207939835200001</c:v>
                </c:pt>
                <c:pt idx="5">
                  <c:v>10.4504865361</c:v>
                </c:pt>
                <c:pt idx="6">
                  <c:v>16.353217308800001</c:v>
                </c:pt>
                <c:pt idx="7">
                  <c:v>17.1868773128</c:v>
                </c:pt>
                <c:pt idx="8">
                  <c:v>23.7958961884</c:v>
                </c:pt>
                <c:pt idx="9">
                  <c:v>24.560693030900001</c:v>
                </c:pt>
                <c:pt idx="10">
                  <c:v>22.5752265084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9C8-4966-B5A0-5CA21C4153DE}"/>
            </c:ext>
          </c:extLst>
        </c:ser>
        <c:ser>
          <c:idx val="7"/>
          <c:order val="8"/>
          <c:tx>
            <c:v>14 GHz- AECR-U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AxialDataOtherSources!$E$3:$E$19</c:f>
              <c:numCache>
                <c:formatCode>General</c:formatCode>
                <c:ptCount val="17"/>
                <c:pt idx="0">
                  <c:v>0.30948420000000004</c:v>
                </c:pt>
                <c:pt idx="1">
                  <c:v>0.31765540000000003</c:v>
                </c:pt>
                <c:pt idx="2">
                  <c:v>0.32582660000000002</c:v>
                </c:pt>
                <c:pt idx="3">
                  <c:v>0.33348710000000004</c:v>
                </c:pt>
                <c:pt idx="4">
                  <c:v>0.34165830000000003</c:v>
                </c:pt>
                <c:pt idx="5">
                  <c:v>0.35800070000000001</c:v>
                </c:pt>
                <c:pt idx="6">
                  <c:v>0.36617189999999999</c:v>
                </c:pt>
                <c:pt idx="7">
                  <c:v>0.39940100000000001</c:v>
                </c:pt>
                <c:pt idx="8">
                  <c:v>0.39940100000000001</c:v>
                </c:pt>
                <c:pt idx="9">
                  <c:v>0.39940100000000001</c:v>
                </c:pt>
                <c:pt idx="10">
                  <c:v>0.2616</c:v>
                </c:pt>
                <c:pt idx="11">
                  <c:v>0.38300000000000001</c:v>
                </c:pt>
                <c:pt idx="12">
                  <c:v>0.38</c:v>
                </c:pt>
                <c:pt idx="13">
                  <c:v>0.38</c:v>
                </c:pt>
                <c:pt idx="14">
                  <c:v>0.38</c:v>
                </c:pt>
                <c:pt idx="15">
                  <c:v>0.38</c:v>
                </c:pt>
                <c:pt idx="16">
                  <c:v>0.38</c:v>
                </c:pt>
              </c:numCache>
            </c:numRef>
          </c:xVal>
          <c:yVal>
            <c:numRef>
              <c:f>AxialDataOtherSources!$G$3:$G$19</c:f>
              <c:numCache>
                <c:formatCode>General</c:formatCode>
                <c:ptCount val="17"/>
                <c:pt idx="0">
                  <c:v>38.755240385137903</c:v>
                </c:pt>
                <c:pt idx="1">
                  <c:v>38.698699119763397</c:v>
                </c:pt>
                <c:pt idx="2">
                  <c:v>40.457255503359498</c:v>
                </c:pt>
                <c:pt idx="3">
                  <c:v>43.733778606668999</c:v>
                </c:pt>
                <c:pt idx="4">
                  <c:v>46.298536825486899</c:v>
                </c:pt>
                <c:pt idx="5">
                  <c:v>47.186063720743803</c:v>
                </c:pt>
                <c:pt idx="6">
                  <c:v>46.410270138931701</c:v>
                </c:pt>
                <c:pt idx="7" formatCode="0.00">
                  <c:v>46.249130532213897</c:v>
                </c:pt>
                <c:pt idx="8" formatCode="0.00">
                  <c:v>43.692078822532601</c:v>
                </c:pt>
                <c:pt idx="9" formatCode="0.00">
                  <c:v>38.430278944246197</c:v>
                </c:pt>
                <c:pt idx="10">
                  <c:v>17.9430990261862</c:v>
                </c:pt>
                <c:pt idx="11">
                  <c:v>39.5429465356695</c:v>
                </c:pt>
                <c:pt idx="12">
                  <c:v>40.909999999999997</c:v>
                </c:pt>
                <c:pt idx="13">
                  <c:v>40.01</c:v>
                </c:pt>
                <c:pt idx="14">
                  <c:v>41.09</c:v>
                </c:pt>
                <c:pt idx="15">
                  <c:v>40.4</c:v>
                </c:pt>
                <c:pt idx="16">
                  <c:v>39.49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9C8-4966-B5A0-5CA21C4153DE}"/>
            </c:ext>
          </c:extLst>
        </c:ser>
        <c:ser>
          <c:idx val="9"/>
          <c:order val="9"/>
          <c:tx>
            <c:v>6 GHz - ECR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AxialDataOtherSources!$K$3:$K$5</c:f>
              <c:numCache>
                <c:formatCode>General</c:formatCode>
                <c:ptCount val="3"/>
                <c:pt idx="0">
                  <c:v>0.221</c:v>
                </c:pt>
                <c:pt idx="1">
                  <c:v>0.221</c:v>
                </c:pt>
                <c:pt idx="2">
                  <c:v>0.221</c:v>
                </c:pt>
              </c:numCache>
            </c:numRef>
          </c:xVal>
          <c:yVal>
            <c:numRef>
              <c:f>AxialDataOtherSources!$J$3:$J$5</c:f>
              <c:numCache>
                <c:formatCode>General</c:formatCode>
                <c:ptCount val="3"/>
                <c:pt idx="0">
                  <c:v>25.9</c:v>
                </c:pt>
                <c:pt idx="1">
                  <c:v>26.9</c:v>
                </c:pt>
                <c:pt idx="2">
                  <c:v>25.7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9C8-4966-B5A0-5CA21C4153DE}"/>
            </c:ext>
          </c:extLst>
        </c:ser>
        <c:ser>
          <c:idx val="10"/>
          <c:order val="10"/>
          <c:tx>
            <c:v>18 GHz - SUSI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6699"/>
              </a:solidFill>
              <a:ln>
                <a:solidFill>
                  <a:srgbClr val="FF6699"/>
                </a:solidFill>
              </a:ln>
            </c:spPr>
          </c:marker>
          <c:xVal>
            <c:numRef>
              <c:f>AxialDataOtherSources!$L$3:$L$6</c:f>
              <c:numCache>
                <c:formatCode>General</c:formatCode>
                <c:ptCount val="4"/>
                <c:pt idx="0">
                  <c:v>0.47</c:v>
                </c:pt>
                <c:pt idx="1">
                  <c:v>0.47</c:v>
                </c:pt>
                <c:pt idx="2">
                  <c:v>0.49</c:v>
                </c:pt>
                <c:pt idx="3">
                  <c:v>0.46</c:v>
                </c:pt>
              </c:numCache>
            </c:numRef>
          </c:xVal>
          <c:yVal>
            <c:numRef>
              <c:f>AxialDataOtherSources!$M$3:$M$6</c:f>
              <c:numCache>
                <c:formatCode>General</c:formatCode>
                <c:ptCount val="4"/>
                <c:pt idx="0">
                  <c:v>58</c:v>
                </c:pt>
                <c:pt idx="1">
                  <c:v>57.8</c:v>
                </c:pt>
                <c:pt idx="2">
                  <c:v>60.1</c:v>
                </c:pt>
                <c:pt idx="3">
                  <c:v>56.4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9C8-4966-B5A0-5CA21C415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594880"/>
        <c:axId val="133960832"/>
      </c:scatterChart>
      <c:valAx>
        <c:axId val="131594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Bmin (T)</a:t>
                </a:r>
              </a:p>
            </c:rich>
          </c:tx>
          <c:layout>
            <c:manualLayout>
              <c:xMode val="edge"/>
              <c:yMode val="edge"/>
              <c:x val="0.45700792540355811"/>
              <c:y val="0.911713994175792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3960832"/>
        <c:crossesAt val="-0.2"/>
        <c:crossBetween val="midCat"/>
      </c:valAx>
      <c:valAx>
        <c:axId val="13396083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Ts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1594880"/>
        <c:crossesAt val="-0.2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2977159172425066"/>
          <c:y val="0.4853149497759921"/>
          <c:w val="0.20277512621561986"/>
          <c:h val="0.3468817258976006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29878697595234"/>
          <c:y val="0.10863896945378654"/>
          <c:w val="0.71077335603319858"/>
          <c:h val="0.7475635706327352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41275">
                <a:solidFill>
                  <a:schemeClr val="bg1">
                    <a:lumMod val="50000"/>
                  </a:schemeClr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10896504569826054"/>
                  <c:y val="-1.9173702983151806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'Sheet2 (2)'!$E$193:$E$279</c:f>
              <c:numCache>
                <c:formatCode>General</c:formatCode>
                <c:ptCount val="87"/>
                <c:pt idx="0">
                  <c:v>0.3291288</c:v>
                </c:pt>
                <c:pt idx="1">
                  <c:v>0.32809840000000001</c:v>
                </c:pt>
                <c:pt idx="2">
                  <c:v>0.3291288</c:v>
                </c:pt>
                <c:pt idx="3">
                  <c:v>0.3250072</c:v>
                </c:pt>
                <c:pt idx="4">
                  <c:v>0.42804720000000002</c:v>
                </c:pt>
                <c:pt idx="5">
                  <c:v>0.38477039999999996</c:v>
                </c:pt>
                <c:pt idx="6">
                  <c:v>0.35694960000000003</c:v>
                </c:pt>
                <c:pt idx="7">
                  <c:v>0.32809840000000001</c:v>
                </c:pt>
                <c:pt idx="8">
                  <c:v>0.19826800000000003</c:v>
                </c:pt>
                <c:pt idx="9">
                  <c:v>0.16529520000000003</c:v>
                </c:pt>
                <c:pt idx="10">
                  <c:v>0.13026160000000001</c:v>
                </c:pt>
                <c:pt idx="11">
                  <c:v>9.5228000000000007E-2</c:v>
                </c:pt>
                <c:pt idx="12">
                  <c:v>0.74832519693233512</c:v>
                </c:pt>
                <c:pt idx="13">
                  <c:v>0.77011777370628631</c:v>
                </c:pt>
                <c:pt idx="14">
                  <c:v>0.80517741699114198</c:v>
                </c:pt>
                <c:pt idx="15">
                  <c:v>0.84005706127493862</c:v>
                </c:pt>
                <c:pt idx="16">
                  <c:v>0.87493670555873526</c:v>
                </c:pt>
                <c:pt idx="17">
                  <c:v>0.86587119829251136</c:v>
                </c:pt>
                <c:pt idx="18">
                  <c:v>0.88784377406752157</c:v>
                </c:pt>
                <c:pt idx="19">
                  <c:v>0.62073199999999995</c:v>
                </c:pt>
                <c:pt idx="20">
                  <c:v>0.41053040000000002</c:v>
                </c:pt>
                <c:pt idx="21">
                  <c:v>0.37652720000000001</c:v>
                </c:pt>
                <c:pt idx="22">
                  <c:v>0.33634160000000002</c:v>
                </c:pt>
                <c:pt idx="23">
                  <c:v>0.30130800000000002</c:v>
                </c:pt>
                <c:pt idx="24">
                  <c:v>0.25803120000000002</c:v>
                </c:pt>
                <c:pt idx="25">
                  <c:v>0.22299760000000002</c:v>
                </c:pt>
                <c:pt idx="26">
                  <c:v>0.69079920000000006</c:v>
                </c:pt>
                <c:pt idx="27">
                  <c:v>0.44144240000000001</c:v>
                </c:pt>
                <c:pt idx="28">
                  <c:v>0.39713519999999997</c:v>
                </c:pt>
                <c:pt idx="29">
                  <c:v>0.481628</c:v>
                </c:pt>
                <c:pt idx="30">
                  <c:v>0.33222000000000002</c:v>
                </c:pt>
                <c:pt idx="31">
                  <c:v>0.27142639999999996</c:v>
                </c:pt>
                <c:pt idx="32">
                  <c:v>0.23639279999999999</c:v>
                </c:pt>
                <c:pt idx="33">
                  <c:v>0.20135919999999999</c:v>
                </c:pt>
                <c:pt idx="34">
                  <c:v>0.16529520000000003</c:v>
                </c:pt>
                <c:pt idx="35">
                  <c:v>0.33222000000000002</c:v>
                </c:pt>
                <c:pt idx="36">
                  <c:v>0.33222000000000002</c:v>
                </c:pt>
                <c:pt idx="37">
                  <c:v>0.342524</c:v>
                </c:pt>
                <c:pt idx="38">
                  <c:v>0.33222000000000002</c:v>
                </c:pt>
                <c:pt idx="39">
                  <c:v>0.342524</c:v>
                </c:pt>
                <c:pt idx="40">
                  <c:v>0.41362160000000003</c:v>
                </c:pt>
                <c:pt idx="41">
                  <c:v>0.38477039999999996</c:v>
                </c:pt>
                <c:pt idx="42">
                  <c:v>0.35694960000000003</c:v>
                </c:pt>
                <c:pt idx="43">
                  <c:v>0.32809840000000001</c:v>
                </c:pt>
                <c:pt idx="44">
                  <c:v>0.30027760000000003</c:v>
                </c:pt>
                <c:pt idx="45">
                  <c:v>0.28585199999999999</c:v>
                </c:pt>
                <c:pt idx="46">
                  <c:v>0.27142639999999996</c:v>
                </c:pt>
                <c:pt idx="47">
                  <c:v>0.26112239999999998</c:v>
                </c:pt>
                <c:pt idx="48">
                  <c:v>0.26074940326721274</c:v>
                </c:pt>
                <c:pt idx="49">
                  <c:v>0.26318320000000001</c:v>
                </c:pt>
                <c:pt idx="50">
                  <c:v>0.26318320000000001</c:v>
                </c:pt>
                <c:pt idx="51">
                  <c:v>0.26421359999999999</c:v>
                </c:pt>
                <c:pt idx="52">
                  <c:v>0.26112239999999998</c:v>
                </c:pt>
                <c:pt idx="53">
                  <c:v>0.16735600000000003</c:v>
                </c:pt>
                <c:pt idx="54">
                  <c:v>0.38373999999999997</c:v>
                </c:pt>
                <c:pt idx="55">
                  <c:v>0.46617199999999998</c:v>
                </c:pt>
                <c:pt idx="56">
                  <c:v>0.51769199999999993</c:v>
                </c:pt>
                <c:pt idx="57">
                  <c:v>0.16735600000000003</c:v>
                </c:pt>
                <c:pt idx="58">
                  <c:v>0.26074940326721274</c:v>
                </c:pt>
                <c:pt idx="59">
                  <c:v>0.38373999999999997</c:v>
                </c:pt>
                <c:pt idx="60">
                  <c:v>0.46617199999999998</c:v>
                </c:pt>
                <c:pt idx="61">
                  <c:v>0.51769199999999993</c:v>
                </c:pt>
                <c:pt idx="62">
                  <c:v>0.36519280000000004</c:v>
                </c:pt>
                <c:pt idx="63">
                  <c:v>0.32809840000000001</c:v>
                </c:pt>
                <c:pt idx="64">
                  <c:v>0.28894320000000001</c:v>
                </c:pt>
                <c:pt idx="65">
                  <c:v>0.32706799999999997</c:v>
                </c:pt>
                <c:pt idx="66">
                  <c:v>0.26463927928191899</c:v>
                </c:pt>
                <c:pt idx="67">
                  <c:v>0.48130000000000001</c:v>
                </c:pt>
                <c:pt idx="68">
                  <c:v>0.3896</c:v>
                </c:pt>
                <c:pt idx="69">
                  <c:v>0.3145</c:v>
                </c:pt>
                <c:pt idx="70">
                  <c:v>0.3291288</c:v>
                </c:pt>
                <c:pt idx="71">
                  <c:v>0.32809840000000001</c:v>
                </c:pt>
                <c:pt idx="72">
                  <c:v>0.3291288</c:v>
                </c:pt>
                <c:pt idx="73">
                  <c:v>0.3250072</c:v>
                </c:pt>
                <c:pt idx="74">
                  <c:v>0.42804720000000002</c:v>
                </c:pt>
                <c:pt idx="75">
                  <c:v>0.38477039999999996</c:v>
                </c:pt>
                <c:pt idx="76">
                  <c:v>0.35694960000000003</c:v>
                </c:pt>
                <c:pt idx="77">
                  <c:v>0.32809840000000001</c:v>
                </c:pt>
                <c:pt idx="78">
                  <c:v>0.19826800000000003</c:v>
                </c:pt>
                <c:pt idx="79">
                  <c:v>0.16529520000000003</c:v>
                </c:pt>
                <c:pt idx="80">
                  <c:v>0.13026160000000001</c:v>
                </c:pt>
                <c:pt idx="81">
                  <c:v>9.5228000000000007E-2</c:v>
                </c:pt>
                <c:pt idx="82">
                  <c:v>0.67225199999999996</c:v>
                </c:pt>
                <c:pt idx="83">
                  <c:v>0.62073199999999995</c:v>
                </c:pt>
                <c:pt idx="84">
                  <c:v>0.5815768</c:v>
                </c:pt>
                <c:pt idx="85">
                  <c:v>0.51769199999999993</c:v>
                </c:pt>
                <c:pt idx="86">
                  <c:v>0.45689839999999998</c:v>
                </c:pt>
              </c:numCache>
            </c:numRef>
          </c:xVal>
          <c:yVal>
            <c:numRef>
              <c:f>'Sheet2 (2)'!$H$193:$H$279</c:f>
              <c:numCache>
                <c:formatCode>General</c:formatCode>
                <c:ptCount val="87"/>
                <c:pt idx="0">
                  <c:v>42.755138071399998</c:v>
                </c:pt>
                <c:pt idx="1">
                  <c:v>43.790150172600001</c:v>
                </c:pt>
                <c:pt idx="2">
                  <c:v>38.425726485399998</c:v>
                </c:pt>
                <c:pt idx="3">
                  <c:v>45.268358541600001</c:v>
                </c:pt>
                <c:pt idx="4">
                  <c:v>61.617900693700001</c:v>
                </c:pt>
                <c:pt idx="5">
                  <c:v>55.043533126500002</c:v>
                </c:pt>
                <c:pt idx="6">
                  <c:v>46.563801034599997</c:v>
                </c:pt>
                <c:pt idx="7">
                  <c:v>43.790150172600001</c:v>
                </c:pt>
                <c:pt idx="8">
                  <c:v>27.167209115199999</c:v>
                </c:pt>
                <c:pt idx="9">
                  <c:v>26.899981260299999</c:v>
                </c:pt>
                <c:pt idx="10">
                  <c:v>16.918550659699999</c:v>
                </c:pt>
                <c:pt idx="11">
                  <c:v>19.113298068399999</c:v>
                </c:pt>
                <c:pt idx="12">
                  <c:v>87.216425530899997</c:v>
                </c:pt>
                <c:pt idx="13">
                  <c:v>73.117267410300002</c:v>
                </c:pt>
                <c:pt idx="14">
                  <c:v>82.736825492099996</c:v>
                </c:pt>
                <c:pt idx="15">
                  <c:v>88.963738007000003</c:v>
                </c:pt>
                <c:pt idx="16">
                  <c:v>88.832740833000003</c:v>
                </c:pt>
                <c:pt idx="17">
                  <c:v>100.397922541</c:v>
                </c:pt>
                <c:pt idx="18">
                  <c:v>92.642353097500006</c:v>
                </c:pt>
                <c:pt idx="19">
                  <c:v>80.042864438099997</c:v>
                </c:pt>
                <c:pt idx="20">
                  <c:v>45.126391368599997</c:v>
                </c:pt>
                <c:pt idx="21">
                  <c:v>40.161416473099997</c:v>
                </c:pt>
                <c:pt idx="22">
                  <c:v>36.419078581900003</c:v>
                </c:pt>
                <c:pt idx="23">
                  <c:v>35.207817302000002</c:v>
                </c:pt>
                <c:pt idx="24">
                  <c:v>31.290119624599999</c:v>
                </c:pt>
                <c:pt idx="25">
                  <c:v>28.223085328900002</c:v>
                </c:pt>
                <c:pt idx="26">
                  <c:v>88.198324223499995</c:v>
                </c:pt>
                <c:pt idx="27">
                  <c:v>43.829305643799998</c:v>
                </c:pt>
                <c:pt idx="28">
                  <c:v>44.798403436500003</c:v>
                </c:pt>
                <c:pt idx="29">
                  <c:v>56.8985527078</c:v>
                </c:pt>
                <c:pt idx="30">
                  <c:v>34.682084228100003</c:v>
                </c:pt>
                <c:pt idx="31">
                  <c:v>28.364407577600002</c:v>
                </c:pt>
                <c:pt idx="32">
                  <c:v>27.8763108946</c:v>
                </c:pt>
                <c:pt idx="33">
                  <c:v>21.0020394911</c:v>
                </c:pt>
                <c:pt idx="34">
                  <c:v>19.9884567364</c:v>
                </c:pt>
                <c:pt idx="35">
                  <c:v>34.682084228100003</c:v>
                </c:pt>
                <c:pt idx="36">
                  <c:v>38.540689066699997</c:v>
                </c:pt>
                <c:pt idx="37">
                  <c:v>38.935385955800001</c:v>
                </c:pt>
                <c:pt idx="38">
                  <c:v>37.657736695600001</c:v>
                </c:pt>
                <c:pt idx="39">
                  <c:v>36.303235796199999</c:v>
                </c:pt>
                <c:pt idx="40">
                  <c:v>60.139855591500002</c:v>
                </c:pt>
                <c:pt idx="41">
                  <c:v>50.826343838299998</c:v>
                </c:pt>
                <c:pt idx="42">
                  <c:v>42.326599057599999</c:v>
                </c:pt>
                <c:pt idx="43">
                  <c:v>42.085342504899998</c:v>
                </c:pt>
                <c:pt idx="44">
                  <c:v>34.669116969800001</c:v>
                </c:pt>
                <c:pt idx="45">
                  <c:v>30.270110897799999</c:v>
                </c:pt>
                <c:pt idx="46">
                  <c:v>30.642876001099999</c:v>
                </c:pt>
                <c:pt idx="47">
                  <c:v>30.8807228089</c:v>
                </c:pt>
                <c:pt idx="48">
                  <c:v>27.823739793400001</c:v>
                </c:pt>
                <c:pt idx="49">
                  <c:v>28.2187355903</c:v>
                </c:pt>
                <c:pt idx="50">
                  <c:v>29.922364784599999</c:v>
                </c:pt>
                <c:pt idx="51">
                  <c:v>30.270923396699999</c:v>
                </c:pt>
                <c:pt idx="52">
                  <c:v>29.9007752252</c:v>
                </c:pt>
                <c:pt idx="53">
                  <c:v>17.484348090800001</c:v>
                </c:pt>
                <c:pt idx="54">
                  <c:v>42.116948848699998</c:v>
                </c:pt>
                <c:pt idx="55">
                  <c:v>49.931990332700003</c:v>
                </c:pt>
                <c:pt idx="56">
                  <c:v>56.329699018399999</c:v>
                </c:pt>
                <c:pt idx="58">
                  <c:v>28.705621546500002</c:v>
                </c:pt>
                <c:pt idx="60">
                  <c:v>56.822853467800002</c:v>
                </c:pt>
                <c:pt idx="61">
                  <c:v>69.977198664499994</c:v>
                </c:pt>
                <c:pt idx="62">
                  <c:v>34.206534430399998</c:v>
                </c:pt>
                <c:pt idx="63">
                  <c:v>38.5177119803</c:v>
                </c:pt>
                <c:pt idx="64">
                  <c:v>31.183123070400001</c:v>
                </c:pt>
                <c:pt idx="65">
                  <c:v>22.948451375400001</c:v>
                </c:pt>
                <c:pt idx="66">
                  <c:v>30.1811882989</c:v>
                </c:pt>
                <c:pt idx="67">
                  <c:v>58.035690867100001</c:v>
                </c:pt>
                <c:pt idx="68">
                  <c:v>46.370537994800003</c:v>
                </c:pt>
                <c:pt idx="69">
                  <c:v>38.873597936400003</c:v>
                </c:pt>
                <c:pt idx="70">
                  <c:v>42.755138071399998</c:v>
                </c:pt>
                <c:pt idx="71">
                  <c:v>43.790150172600001</c:v>
                </c:pt>
                <c:pt idx="72">
                  <c:v>38.425726485399998</c:v>
                </c:pt>
                <c:pt idx="73">
                  <c:v>45.268358541600001</c:v>
                </c:pt>
                <c:pt idx="74">
                  <c:v>61.617900693700001</c:v>
                </c:pt>
                <c:pt idx="75">
                  <c:v>55.043533126500002</c:v>
                </c:pt>
                <c:pt idx="76">
                  <c:v>46.563801034599997</c:v>
                </c:pt>
                <c:pt idx="77">
                  <c:v>43.790150172600001</c:v>
                </c:pt>
                <c:pt idx="78">
                  <c:v>27.167209115199999</c:v>
                </c:pt>
                <c:pt idx="79">
                  <c:v>26.899981260299999</c:v>
                </c:pt>
                <c:pt idx="80">
                  <c:v>16.918550659699999</c:v>
                </c:pt>
                <c:pt idx="81">
                  <c:v>19.113298068399999</c:v>
                </c:pt>
                <c:pt idx="82">
                  <c:v>80.2008408282</c:v>
                </c:pt>
                <c:pt idx="83">
                  <c:v>70.864319741000003</c:v>
                </c:pt>
                <c:pt idx="84">
                  <c:v>70.093687446800004</c:v>
                </c:pt>
                <c:pt idx="85">
                  <c:v>62.480093942700002</c:v>
                </c:pt>
                <c:pt idx="86">
                  <c:v>54.947867649099997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20B-410E-AB85-6657E2C9B662}"/>
            </c:ext>
          </c:extLst>
        </c:ser>
        <c:ser>
          <c:idx val="1"/>
          <c:order val="1"/>
          <c:tx>
            <c:v>Bmin at 1.6 T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'Sheet2 (2)'!$R$204</c:f>
              <c:numCache>
                <c:formatCode>General</c:formatCode>
                <c:ptCount val="1"/>
                <c:pt idx="0">
                  <c:v>1.6</c:v>
                </c:pt>
              </c:numCache>
            </c:numRef>
          </c:xVal>
          <c:yVal>
            <c:numRef>
              <c:f>'Sheet2 (2)'!$S$204</c:f>
              <c:numCache>
                <c:formatCode>General</c:formatCode>
                <c:ptCount val="1"/>
                <c:pt idx="0">
                  <c:v>186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0B-410E-AB85-6657E2C9B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52192"/>
        <c:axId val="96154752"/>
      </c:scatterChart>
      <c:valAx>
        <c:axId val="96152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Bmin (T)</a:t>
                </a:r>
              </a:p>
            </c:rich>
          </c:tx>
          <c:layout>
            <c:manualLayout>
              <c:xMode val="edge"/>
              <c:yMode val="edge"/>
              <c:x val="0.42577101510959781"/>
              <c:y val="0.919344691495429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6154752"/>
        <c:crosses val="autoZero"/>
        <c:crossBetween val="midCat"/>
      </c:valAx>
      <c:valAx>
        <c:axId val="96154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/>
                  <a:t>Ts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61521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0981452761379"/>
          <c:y val="0.10863888382523045"/>
          <c:w val="0.71077335603319858"/>
          <c:h val="0.7475635706327352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41275">
                <a:solidFill>
                  <a:schemeClr val="bg1">
                    <a:lumMod val="50000"/>
                  </a:schemeClr>
                </a:solidFill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0.10896504569826054"/>
                  <c:y val="-1.9173702983151806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 b="0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'Sheet2 (2)'!$E$193:$E$279</c:f>
              <c:numCache>
                <c:formatCode>General</c:formatCode>
                <c:ptCount val="87"/>
                <c:pt idx="0">
                  <c:v>0.3291288</c:v>
                </c:pt>
                <c:pt idx="1">
                  <c:v>0.32809840000000001</c:v>
                </c:pt>
                <c:pt idx="2">
                  <c:v>0.3291288</c:v>
                </c:pt>
                <c:pt idx="3">
                  <c:v>0.3250072</c:v>
                </c:pt>
                <c:pt idx="4">
                  <c:v>0.42804720000000002</c:v>
                </c:pt>
                <c:pt idx="5">
                  <c:v>0.38477039999999996</c:v>
                </c:pt>
                <c:pt idx="6">
                  <c:v>0.35694960000000003</c:v>
                </c:pt>
                <c:pt idx="7">
                  <c:v>0.32809840000000001</c:v>
                </c:pt>
                <c:pt idx="8">
                  <c:v>0.19826800000000003</c:v>
                </c:pt>
                <c:pt idx="9">
                  <c:v>0.16529520000000003</c:v>
                </c:pt>
                <c:pt idx="10">
                  <c:v>0.13026160000000001</c:v>
                </c:pt>
                <c:pt idx="11">
                  <c:v>9.5228000000000007E-2</c:v>
                </c:pt>
                <c:pt idx="12">
                  <c:v>0.74832519693233512</c:v>
                </c:pt>
                <c:pt idx="13">
                  <c:v>0.77011777370628631</c:v>
                </c:pt>
                <c:pt idx="14">
                  <c:v>0.80517741699114198</c:v>
                </c:pt>
                <c:pt idx="15">
                  <c:v>0.84005706127493862</c:v>
                </c:pt>
                <c:pt idx="16">
                  <c:v>0.87493670555873526</c:v>
                </c:pt>
                <c:pt idx="17">
                  <c:v>0.86587119829251136</c:v>
                </c:pt>
                <c:pt idx="18">
                  <c:v>0.88784377406752157</c:v>
                </c:pt>
                <c:pt idx="19">
                  <c:v>0.62073199999999995</c:v>
                </c:pt>
                <c:pt idx="20">
                  <c:v>0.41053040000000002</c:v>
                </c:pt>
                <c:pt idx="21">
                  <c:v>0.37652720000000001</c:v>
                </c:pt>
                <c:pt idx="22">
                  <c:v>0.33634160000000002</c:v>
                </c:pt>
                <c:pt idx="23">
                  <c:v>0.30130800000000002</c:v>
                </c:pt>
                <c:pt idx="24">
                  <c:v>0.25803120000000002</c:v>
                </c:pt>
                <c:pt idx="25">
                  <c:v>0.22299760000000002</c:v>
                </c:pt>
                <c:pt idx="26">
                  <c:v>0.69079920000000006</c:v>
                </c:pt>
                <c:pt idx="27">
                  <c:v>0.44144240000000001</c:v>
                </c:pt>
                <c:pt idx="28">
                  <c:v>0.39713519999999997</c:v>
                </c:pt>
                <c:pt idx="29">
                  <c:v>0.481628</c:v>
                </c:pt>
                <c:pt idx="30">
                  <c:v>0.33222000000000002</c:v>
                </c:pt>
                <c:pt idx="31">
                  <c:v>0.27142639999999996</c:v>
                </c:pt>
                <c:pt idx="32">
                  <c:v>0.23639279999999999</c:v>
                </c:pt>
                <c:pt idx="33">
                  <c:v>0.20135919999999999</c:v>
                </c:pt>
                <c:pt idx="34">
                  <c:v>0.16529520000000003</c:v>
                </c:pt>
                <c:pt idx="35">
                  <c:v>0.33222000000000002</c:v>
                </c:pt>
                <c:pt idx="36">
                  <c:v>0.33222000000000002</c:v>
                </c:pt>
                <c:pt idx="37">
                  <c:v>0.342524</c:v>
                </c:pt>
                <c:pt idx="38">
                  <c:v>0.33222000000000002</c:v>
                </c:pt>
                <c:pt idx="39">
                  <c:v>0.342524</c:v>
                </c:pt>
                <c:pt idx="40">
                  <c:v>0.41362160000000003</c:v>
                </c:pt>
                <c:pt idx="41">
                  <c:v>0.38477039999999996</c:v>
                </c:pt>
                <c:pt idx="42">
                  <c:v>0.35694960000000003</c:v>
                </c:pt>
                <c:pt idx="43">
                  <c:v>0.32809840000000001</c:v>
                </c:pt>
                <c:pt idx="44">
                  <c:v>0.30027760000000003</c:v>
                </c:pt>
                <c:pt idx="45">
                  <c:v>0.28585199999999999</c:v>
                </c:pt>
                <c:pt idx="46">
                  <c:v>0.27142639999999996</c:v>
                </c:pt>
                <c:pt idx="47">
                  <c:v>0.26112239999999998</c:v>
                </c:pt>
                <c:pt idx="48">
                  <c:v>0.26074940326721274</c:v>
                </c:pt>
                <c:pt idx="49">
                  <c:v>0.26318320000000001</c:v>
                </c:pt>
                <c:pt idx="50">
                  <c:v>0.26318320000000001</c:v>
                </c:pt>
                <c:pt idx="51">
                  <c:v>0.26421359999999999</c:v>
                </c:pt>
                <c:pt idx="52">
                  <c:v>0.26112239999999998</c:v>
                </c:pt>
                <c:pt idx="53">
                  <c:v>0.16735600000000003</c:v>
                </c:pt>
                <c:pt idx="54">
                  <c:v>0.38373999999999997</c:v>
                </c:pt>
                <c:pt idx="55">
                  <c:v>0.46617199999999998</c:v>
                </c:pt>
                <c:pt idx="56">
                  <c:v>0.51769199999999993</c:v>
                </c:pt>
                <c:pt idx="57">
                  <c:v>0.16735600000000003</c:v>
                </c:pt>
                <c:pt idx="58">
                  <c:v>0.26074940326721274</c:v>
                </c:pt>
                <c:pt idx="59">
                  <c:v>0.38373999999999997</c:v>
                </c:pt>
                <c:pt idx="60">
                  <c:v>0.46617199999999998</c:v>
                </c:pt>
                <c:pt idx="61">
                  <c:v>0.51769199999999993</c:v>
                </c:pt>
                <c:pt idx="62">
                  <c:v>0.36519280000000004</c:v>
                </c:pt>
                <c:pt idx="63">
                  <c:v>0.32809840000000001</c:v>
                </c:pt>
                <c:pt idx="64">
                  <c:v>0.28894320000000001</c:v>
                </c:pt>
                <c:pt idx="65">
                  <c:v>0.32706799999999997</c:v>
                </c:pt>
                <c:pt idx="66">
                  <c:v>0.26463927928191899</c:v>
                </c:pt>
                <c:pt idx="67">
                  <c:v>0.48130000000000001</c:v>
                </c:pt>
                <c:pt idx="68">
                  <c:v>0.3896</c:v>
                </c:pt>
                <c:pt idx="69">
                  <c:v>0.3145</c:v>
                </c:pt>
                <c:pt idx="70">
                  <c:v>0.3291288</c:v>
                </c:pt>
                <c:pt idx="71">
                  <c:v>0.32809840000000001</c:v>
                </c:pt>
                <c:pt idx="72">
                  <c:v>0.3291288</c:v>
                </c:pt>
                <c:pt idx="73">
                  <c:v>0.3250072</c:v>
                </c:pt>
                <c:pt idx="74">
                  <c:v>0.42804720000000002</c:v>
                </c:pt>
                <c:pt idx="75">
                  <c:v>0.38477039999999996</c:v>
                </c:pt>
                <c:pt idx="76">
                  <c:v>0.35694960000000003</c:v>
                </c:pt>
                <c:pt idx="77">
                  <c:v>0.32809840000000001</c:v>
                </c:pt>
                <c:pt idx="78">
                  <c:v>0.19826800000000003</c:v>
                </c:pt>
                <c:pt idx="79">
                  <c:v>0.16529520000000003</c:v>
                </c:pt>
                <c:pt idx="80">
                  <c:v>0.13026160000000001</c:v>
                </c:pt>
                <c:pt idx="81">
                  <c:v>9.5228000000000007E-2</c:v>
                </c:pt>
                <c:pt idx="82">
                  <c:v>0.67225199999999996</c:v>
                </c:pt>
                <c:pt idx="83">
                  <c:v>0.62073199999999995</c:v>
                </c:pt>
                <c:pt idx="84">
                  <c:v>0.5815768</c:v>
                </c:pt>
                <c:pt idx="85">
                  <c:v>0.51769199999999993</c:v>
                </c:pt>
                <c:pt idx="86">
                  <c:v>0.45689839999999998</c:v>
                </c:pt>
              </c:numCache>
            </c:numRef>
          </c:xVal>
          <c:yVal>
            <c:numRef>
              <c:f>'Sheet2 (2)'!$H$193:$H$279</c:f>
              <c:numCache>
                <c:formatCode>General</c:formatCode>
                <c:ptCount val="87"/>
                <c:pt idx="0">
                  <c:v>42.755138071399998</c:v>
                </c:pt>
                <c:pt idx="1">
                  <c:v>43.790150172600001</c:v>
                </c:pt>
                <c:pt idx="2">
                  <c:v>38.425726485399998</c:v>
                </c:pt>
                <c:pt idx="3">
                  <c:v>45.268358541600001</c:v>
                </c:pt>
                <c:pt idx="4">
                  <c:v>61.617900693700001</c:v>
                </c:pt>
                <c:pt idx="5">
                  <c:v>55.043533126500002</c:v>
                </c:pt>
                <c:pt idx="6">
                  <c:v>46.563801034599997</c:v>
                </c:pt>
                <c:pt idx="7">
                  <c:v>43.790150172600001</c:v>
                </c:pt>
                <c:pt idx="8">
                  <c:v>27.167209115199999</c:v>
                </c:pt>
                <c:pt idx="9">
                  <c:v>26.899981260299999</c:v>
                </c:pt>
                <c:pt idx="10">
                  <c:v>16.918550659699999</c:v>
                </c:pt>
                <c:pt idx="11">
                  <c:v>19.113298068399999</c:v>
                </c:pt>
                <c:pt idx="12">
                  <c:v>87.216425530899997</c:v>
                </c:pt>
                <c:pt idx="13">
                  <c:v>73.117267410300002</c:v>
                </c:pt>
                <c:pt idx="14">
                  <c:v>82.736825492099996</c:v>
                </c:pt>
                <c:pt idx="15">
                  <c:v>88.963738007000003</c:v>
                </c:pt>
                <c:pt idx="16">
                  <c:v>88.832740833000003</c:v>
                </c:pt>
                <c:pt idx="17">
                  <c:v>100.397922541</c:v>
                </c:pt>
                <c:pt idx="18">
                  <c:v>92.642353097500006</c:v>
                </c:pt>
                <c:pt idx="19">
                  <c:v>80.042864438099997</c:v>
                </c:pt>
                <c:pt idx="20">
                  <c:v>45.126391368599997</c:v>
                </c:pt>
                <c:pt idx="21">
                  <c:v>40.161416473099997</c:v>
                </c:pt>
                <c:pt idx="22">
                  <c:v>36.419078581900003</c:v>
                </c:pt>
                <c:pt idx="23">
                  <c:v>35.207817302000002</c:v>
                </c:pt>
                <c:pt idx="24">
                  <c:v>31.290119624599999</c:v>
                </c:pt>
                <c:pt idx="25">
                  <c:v>28.223085328900002</c:v>
                </c:pt>
                <c:pt idx="26">
                  <c:v>88.198324223499995</c:v>
                </c:pt>
                <c:pt idx="27">
                  <c:v>43.829305643799998</c:v>
                </c:pt>
                <c:pt idx="28">
                  <c:v>44.798403436500003</c:v>
                </c:pt>
                <c:pt idx="29">
                  <c:v>56.8985527078</c:v>
                </c:pt>
                <c:pt idx="30">
                  <c:v>34.682084228100003</c:v>
                </c:pt>
                <c:pt idx="31">
                  <c:v>28.364407577600002</c:v>
                </c:pt>
                <c:pt idx="32">
                  <c:v>27.8763108946</c:v>
                </c:pt>
                <c:pt idx="33">
                  <c:v>21.0020394911</c:v>
                </c:pt>
                <c:pt idx="34">
                  <c:v>19.9884567364</c:v>
                </c:pt>
                <c:pt idx="35">
                  <c:v>34.682084228100003</c:v>
                </c:pt>
                <c:pt idx="36">
                  <c:v>38.540689066699997</c:v>
                </c:pt>
                <c:pt idx="37">
                  <c:v>38.935385955800001</c:v>
                </c:pt>
                <c:pt idx="38">
                  <c:v>37.657736695600001</c:v>
                </c:pt>
                <c:pt idx="39">
                  <c:v>36.303235796199999</c:v>
                </c:pt>
                <c:pt idx="40">
                  <c:v>60.139855591500002</c:v>
                </c:pt>
                <c:pt idx="41">
                  <c:v>50.826343838299998</c:v>
                </c:pt>
                <c:pt idx="42">
                  <c:v>42.326599057599999</c:v>
                </c:pt>
                <c:pt idx="43">
                  <c:v>42.085342504899998</c:v>
                </c:pt>
                <c:pt idx="44">
                  <c:v>34.669116969800001</c:v>
                </c:pt>
                <c:pt idx="45">
                  <c:v>30.270110897799999</c:v>
                </c:pt>
                <c:pt idx="46">
                  <c:v>30.642876001099999</c:v>
                </c:pt>
                <c:pt idx="47">
                  <c:v>30.8807228089</c:v>
                </c:pt>
                <c:pt idx="48">
                  <c:v>27.823739793400001</c:v>
                </c:pt>
                <c:pt idx="49">
                  <c:v>28.2187355903</c:v>
                </c:pt>
                <c:pt idx="50">
                  <c:v>29.922364784599999</c:v>
                </c:pt>
                <c:pt idx="51">
                  <c:v>30.270923396699999</c:v>
                </c:pt>
                <c:pt idx="52">
                  <c:v>29.9007752252</c:v>
                </c:pt>
                <c:pt idx="53">
                  <c:v>17.484348090800001</c:v>
                </c:pt>
                <c:pt idx="54">
                  <c:v>42.116948848699998</c:v>
                </c:pt>
                <c:pt idx="55">
                  <c:v>49.931990332700003</c:v>
                </c:pt>
                <c:pt idx="56">
                  <c:v>56.329699018399999</c:v>
                </c:pt>
                <c:pt idx="58">
                  <c:v>28.705621546500002</c:v>
                </c:pt>
                <c:pt idx="60">
                  <c:v>56.822853467800002</c:v>
                </c:pt>
                <c:pt idx="61">
                  <c:v>69.977198664499994</c:v>
                </c:pt>
                <c:pt idx="62">
                  <c:v>34.206534430399998</c:v>
                </c:pt>
                <c:pt idx="63">
                  <c:v>38.5177119803</c:v>
                </c:pt>
                <c:pt idx="64">
                  <c:v>31.183123070400001</c:v>
                </c:pt>
                <c:pt idx="65">
                  <c:v>22.948451375400001</c:v>
                </c:pt>
                <c:pt idx="66">
                  <c:v>30.1811882989</c:v>
                </c:pt>
                <c:pt idx="67">
                  <c:v>58.035690867100001</c:v>
                </c:pt>
                <c:pt idx="68">
                  <c:v>46.370537994800003</c:v>
                </c:pt>
                <c:pt idx="69">
                  <c:v>38.873597936400003</c:v>
                </c:pt>
                <c:pt idx="70">
                  <c:v>42.755138071399998</c:v>
                </c:pt>
                <c:pt idx="71">
                  <c:v>43.790150172600001</c:v>
                </c:pt>
                <c:pt idx="72">
                  <c:v>38.425726485399998</c:v>
                </c:pt>
                <c:pt idx="73">
                  <c:v>45.268358541600001</c:v>
                </c:pt>
                <c:pt idx="74">
                  <c:v>61.617900693700001</c:v>
                </c:pt>
                <c:pt idx="75">
                  <c:v>55.043533126500002</c:v>
                </c:pt>
                <c:pt idx="76">
                  <c:v>46.563801034599997</c:v>
                </c:pt>
                <c:pt idx="77">
                  <c:v>43.790150172600001</c:v>
                </c:pt>
                <c:pt idx="78">
                  <c:v>27.167209115199999</c:v>
                </c:pt>
                <c:pt idx="79">
                  <c:v>26.899981260299999</c:v>
                </c:pt>
                <c:pt idx="80">
                  <c:v>16.918550659699999</c:v>
                </c:pt>
                <c:pt idx="81">
                  <c:v>19.113298068399999</c:v>
                </c:pt>
                <c:pt idx="82">
                  <c:v>80.2008408282</c:v>
                </c:pt>
                <c:pt idx="83">
                  <c:v>70.864319741000003</c:v>
                </c:pt>
                <c:pt idx="84">
                  <c:v>70.093687446800004</c:v>
                </c:pt>
                <c:pt idx="85">
                  <c:v>62.480093942700002</c:v>
                </c:pt>
                <c:pt idx="86">
                  <c:v>54.947867649099997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2D-4632-B951-3C9C153F2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176384"/>
        <c:axId val="96190848"/>
      </c:scatterChart>
      <c:valAx>
        <c:axId val="96176384"/>
        <c:scaling>
          <c:orientation val="minMax"/>
          <c:max val="1.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Bmin (T)</a:t>
                </a:r>
              </a:p>
            </c:rich>
          </c:tx>
          <c:layout>
            <c:manualLayout>
              <c:xMode val="edge"/>
              <c:yMode val="edge"/>
              <c:x val="0.42577101510959781"/>
              <c:y val="0.919344691495429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6190848"/>
        <c:crosses val="autoZero"/>
        <c:crossBetween val="midCat"/>
        <c:majorUnit val="0.2"/>
      </c:valAx>
      <c:valAx>
        <c:axId val="96190848"/>
        <c:scaling>
          <c:orientation val="minMax"/>
          <c:max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/>
                  <a:t>Ts (keV)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617638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0.58515</cdr:x>
      <cdr:y>0.30556</cdr:y>
    </cdr:from>
    <cdr:to>
      <cdr:x>0.88609</cdr:x>
      <cdr:y>0.5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667000" y="838200"/>
          <a:ext cx="1371600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T</a:t>
          </a:r>
          <a:r>
            <a:rPr lang="en-US" baseline="-25000" dirty="0">
              <a:solidFill>
                <a:schemeClr val="tx1"/>
              </a:solidFill>
            </a:rPr>
            <a:t>s</a:t>
          </a:r>
          <a:r>
            <a:rPr lang="en-US" dirty="0">
              <a:solidFill>
                <a:schemeClr val="tx1"/>
              </a:solidFill>
            </a:rPr>
            <a:t>= -1/0.0238</a:t>
          </a:r>
        </a:p>
        <a:p xmlns:a="http://schemas.openxmlformats.org/drawingml/2006/main">
          <a:r>
            <a:rPr lang="en-US" dirty="0">
              <a:solidFill>
                <a:schemeClr val="tx1"/>
              </a:solidFill>
            </a:rPr>
            <a:t>    = 42.0keV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29" tIns="46965" rIns="93929" bIns="469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9780"/>
          </a:xfrm>
          <a:prstGeom prst="rect">
            <a:avLst/>
          </a:prstGeom>
        </p:spPr>
        <p:txBody>
          <a:bodyPr vert="horz" lIns="93929" tIns="46965" rIns="93929" bIns="46965" rtlCol="0"/>
          <a:lstStyle>
            <a:lvl1pPr algn="r">
              <a:defRPr sz="1200"/>
            </a:lvl1pPr>
          </a:lstStyle>
          <a:p>
            <a:fld id="{CDEF0AA7-0CB7-4891-A075-227AC9BEB080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9" tIns="46965" rIns="93929" bIns="46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2"/>
          </a:xfrm>
          <a:prstGeom prst="rect">
            <a:avLst/>
          </a:prstGeom>
        </p:spPr>
        <p:txBody>
          <a:bodyPr vert="horz" lIns="93929" tIns="46965" rIns="93929" bIns="469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8"/>
            <a:ext cx="3066732" cy="469779"/>
          </a:xfrm>
          <a:prstGeom prst="rect">
            <a:avLst/>
          </a:prstGeom>
        </p:spPr>
        <p:txBody>
          <a:bodyPr vert="horz" lIns="93929" tIns="46965" rIns="93929" bIns="469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8"/>
            <a:ext cx="3066732" cy="469779"/>
          </a:xfrm>
          <a:prstGeom prst="rect">
            <a:avLst/>
          </a:prstGeom>
        </p:spPr>
        <p:txBody>
          <a:bodyPr vert="horz" lIns="93929" tIns="46965" rIns="93929" bIns="46965" rtlCol="0" anchor="b"/>
          <a:lstStyle>
            <a:lvl1pPr algn="r">
              <a:defRPr sz="1200"/>
            </a:lvl1pPr>
          </a:lstStyle>
          <a:p>
            <a:fld id="{D9FF4CDA-169C-4457-9562-5A8546F65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289">
              <a:defRPr/>
            </a:pPr>
            <a:fld id="{D5853655-08AA-4C9E-AB4B-8FFCE5C5E778}" type="slidenum">
              <a:rPr lang="en-US">
                <a:solidFill>
                  <a:prstClr val="black"/>
                </a:solidFill>
                <a:latin typeface="Calibri"/>
              </a:rPr>
              <a:pPr defTabSz="939289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813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7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9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089A-0AEB-4BE3-B376-13E2ACD08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0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089A-0AEB-4BE3-B376-13E2ACD08B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95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089A-0AEB-4BE3-B376-13E2ACD08B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93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6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289">
              <a:defRPr/>
            </a:pPr>
            <a:fld id="{9E267248-36B9-4DBB-B7D2-7E7CB333E2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289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263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0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3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4CDA-169C-4457-9562-5A8546F65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0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1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4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2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4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9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9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48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54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1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62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6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88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6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1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9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9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7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B2A1-2BB7-47DE-9AC2-057AEF0EF3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FC5C-DCE8-4FDA-91EF-5CBF3511C4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9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5022-E940-4E89-9D0C-6B1713F82B4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0418-FDB5-4749-97C3-D4E7D6E3E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1FE65-8914-46CC-B953-8E16718031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B28D-5B12-4C05-81F2-832AF6782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png"/><Relationship Id="rId5" Type="http://schemas.openxmlformats.org/officeDocument/2006/relationships/image" Target="../media/image21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11" Type="http://schemas.openxmlformats.org/officeDocument/2006/relationships/image" Target="../media/image25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3.png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8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9212" y="33542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Bremsstrahlung Measurements from the ECR Ion Source VENUS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981389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Janilee Benitez</a:t>
            </a:r>
          </a:p>
          <a:p>
            <a:r>
              <a:rPr lang="en-US" sz="1800" dirty="0">
                <a:solidFill>
                  <a:schemeClr val="bg1"/>
                </a:solidFill>
              </a:rPr>
              <a:t>Lawrence Berkeley National Lab</a:t>
            </a:r>
          </a:p>
          <a:p>
            <a:r>
              <a:rPr lang="en-US" sz="1800" dirty="0">
                <a:solidFill>
                  <a:schemeClr val="bg1"/>
                </a:solidFill>
              </a:rPr>
              <a:t>April 7, 2020</a:t>
            </a:r>
          </a:p>
        </p:txBody>
      </p:sp>
      <p:pic>
        <p:nvPicPr>
          <p:cNvPr id="9" name="Picture 5" descr="88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1" y="1295401"/>
            <a:ext cx="1624013" cy="1071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30" descr="cyclotron 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95401"/>
            <a:ext cx="1447800" cy="1057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25" descr="VEN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1600" y="1295400"/>
            <a:ext cx="1447800" cy="106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" name="Picture 11" descr="IMG_1155.jpg"/>
          <p:cNvPicPr>
            <a:picLocks noChangeAspect="1"/>
          </p:cNvPicPr>
          <p:nvPr/>
        </p:nvPicPr>
        <p:blipFill>
          <a:blip r:embed="rId6" cstate="print"/>
          <a:srcRect l="28125" r="15625" b="35000"/>
          <a:stretch>
            <a:fillRect/>
          </a:stretch>
        </p:blipFill>
        <p:spPr>
          <a:xfrm>
            <a:off x="4953000" y="1295400"/>
            <a:ext cx="1143000" cy="1066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 descr="IMG_1672.jpg"/>
          <p:cNvPicPr>
            <a:picLocks noChangeAspect="1"/>
          </p:cNvPicPr>
          <p:nvPr/>
        </p:nvPicPr>
        <p:blipFill>
          <a:blip r:embed="rId7" cstate="print"/>
          <a:srcRect l="42500" t="17778" r="27500" b="43333"/>
          <a:stretch>
            <a:fillRect/>
          </a:stretch>
        </p:blipFill>
        <p:spPr>
          <a:xfrm>
            <a:off x="6172200" y="1295400"/>
            <a:ext cx="1097280" cy="1066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 descr="IMG_1644.jpg"/>
          <p:cNvPicPr>
            <a:picLocks noChangeAspect="1"/>
          </p:cNvPicPr>
          <p:nvPr/>
        </p:nvPicPr>
        <p:blipFill>
          <a:blip r:embed="rId8" cstate="print"/>
          <a:srcRect t="3333" b="12222"/>
          <a:stretch>
            <a:fillRect/>
          </a:stretch>
        </p:blipFill>
        <p:spPr>
          <a:xfrm>
            <a:off x="7391400" y="1295400"/>
            <a:ext cx="1447800" cy="10668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0850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1143"/>
            <a:ext cx="6285713" cy="4042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682" y="4990213"/>
            <a:ext cx="51868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Several ECR groups replicated results where                                    </a:t>
            </a:r>
            <a:r>
              <a:rPr lang="en-US" sz="2800" dirty="0" err="1"/>
              <a:t>T</a:t>
            </a:r>
            <a:r>
              <a:rPr lang="en-US" sz="2800" baseline="-25000" dirty="0" err="1"/>
              <a:t>s</a:t>
            </a:r>
            <a:r>
              <a:rPr lang="en-US" sz="2800" baseline="-25000" dirty="0"/>
              <a:t> </a:t>
            </a:r>
            <a:r>
              <a:rPr lang="en-US" sz="2800" dirty="0"/>
              <a:t>↑ with </a:t>
            </a:r>
            <a:r>
              <a:rPr lang="en-US" sz="2800" dirty="0" err="1"/>
              <a:t>B</a:t>
            </a:r>
            <a:r>
              <a:rPr lang="en-US" sz="2800" baseline="-25000" dirty="0" err="1"/>
              <a:t>min</a:t>
            </a:r>
            <a:r>
              <a:rPr lang="en-US" sz="2800" dirty="0"/>
              <a:t>/B</a:t>
            </a:r>
            <a:r>
              <a:rPr lang="en-US" sz="2800" baseline="-25000" dirty="0"/>
              <a:t>ECR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Previous Bremsstrahlung Measurements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3086" y="493395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241" t="71405" r="66320" b="11821"/>
          <a:stretch/>
        </p:blipFill>
        <p:spPr>
          <a:xfrm>
            <a:off x="5998230" y="3506946"/>
            <a:ext cx="6348579" cy="15675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238923" y="4337056"/>
            <a:ext cx="827314" cy="30728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95229" y="4706465"/>
            <a:ext cx="4969094" cy="283748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8766" y="1327530"/>
            <a:ext cx="11489577" cy="1004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Prior simulations had shown more electron heating with shallower gradient.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Previous measurements focused on comparing gradient at the resonance by changing </a:t>
            </a:r>
            <a:r>
              <a:rPr lang="en-US" sz="2800" dirty="0" err="1">
                <a:solidFill>
                  <a:schemeClr val="tx1"/>
                </a:solidFill>
              </a:rPr>
              <a:t>B</a:t>
            </a:r>
            <a:r>
              <a:rPr lang="en-US" sz="2800" baseline="-25000" dirty="0" err="1">
                <a:solidFill>
                  <a:schemeClr val="tx1"/>
                </a:solidFill>
              </a:rPr>
              <a:t>min</a:t>
            </a:r>
            <a:r>
              <a:rPr lang="en-US" sz="2800" dirty="0">
                <a:solidFill>
                  <a:schemeClr val="tx1"/>
                </a:solidFill>
              </a:rPr>
              <a:t>/B</a:t>
            </a:r>
            <a:r>
              <a:rPr lang="en-US" sz="2800" baseline="-25000" dirty="0">
                <a:solidFill>
                  <a:schemeClr val="tx1"/>
                </a:solidFill>
              </a:rPr>
              <a:t>ECR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5241" t="30833" r="66320" b="59758"/>
          <a:stretch/>
        </p:blipFill>
        <p:spPr>
          <a:xfrm>
            <a:off x="6295229" y="2736104"/>
            <a:ext cx="6348579" cy="879263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B8520E2-232B-43D1-BD0A-3A220B253538}"/>
              </a:ext>
            </a:extLst>
          </p:cNvPr>
          <p:cNvSpPr txBox="1">
            <a:spLocks/>
          </p:cNvSpPr>
          <p:nvPr/>
        </p:nvSpPr>
        <p:spPr>
          <a:xfrm>
            <a:off x="9429783" y="64859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894FC5C-DCE8-4FDA-91EF-5CBF3511C408}" type="slidenum">
              <a:rPr lang="en-US" sz="1400" smtClean="0">
                <a:solidFill>
                  <a:schemeClr val="bg1"/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US" sz="14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0AA0D0-326B-4003-8C8B-D085A7A9D065}"/>
              </a:ext>
            </a:extLst>
          </p:cNvPr>
          <p:cNvSpPr/>
          <p:nvPr/>
        </p:nvSpPr>
        <p:spPr>
          <a:xfrm>
            <a:off x="3444916" y="4263804"/>
            <a:ext cx="1624263" cy="59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Shallow gradient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BFC697-E3D9-4C69-BF01-2FD014938F80}"/>
              </a:ext>
            </a:extLst>
          </p:cNvPr>
          <p:cNvSpPr/>
          <p:nvPr/>
        </p:nvSpPr>
        <p:spPr>
          <a:xfrm>
            <a:off x="1549516" y="5065320"/>
            <a:ext cx="1624263" cy="59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Steep gradient</a:t>
            </a:r>
          </a:p>
        </p:txBody>
      </p:sp>
    </p:spTree>
    <p:extLst>
      <p:ext uri="{BB962C8B-B14F-4D97-AF65-F5344CB8AC3E}">
        <p14:creationId xmlns:p14="http://schemas.microsoft.com/office/powerpoint/2010/main" val="44396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82152"/>
              </p:ext>
            </p:extLst>
          </p:nvPr>
        </p:nvGraphicFramePr>
        <p:xfrm>
          <a:off x="6570112" y="1380230"/>
          <a:ext cx="2705101" cy="270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" name="KGPlot" r:id="rId4" imgW="1828800" imgH="1828800" progId="KGraph_Plot">
                  <p:embed/>
                </p:oleObj>
              </mc:Choice>
              <mc:Fallback>
                <p:oleObj name="KGPlot" r:id="rId4" imgW="1828800" imgH="1828800" progId="KGraph_Plo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0112" y="1380230"/>
                        <a:ext cx="2705101" cy="2705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40906"/>
              </p:ext>
            </p:extLst>
          </p:nvPr>
        </p:nvGraphicFramePr>
        <p:xfrm>
          <a:off x="3776173" y="1257235"/>
          <a:ext cx="3065551" cy="306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" name="KGPlot" r:id="rId6" imgW="1828800" imgH="1828800" progId="KGraph_Plot">
                  <p:embed/>
                </p:oleObj>
              </mc:Choice>
              <mc:Fallback>
                <p:oleObj name="KGPlot" r:id="rId6" imgW="1828800" imgH="1828800" progId="KGraph_Plot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6173" y="1257235"/>
                        <a:ext cx="3065551" cy="3065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Bremsstrahlung Results</a:t>
            </a:r>
          </a:p>
          <a:p>
            <a:r>
              <a:rPr lang="en-US" dirty="0">
                <a:solidFill>
                  <a:srgbClr val="92D050"/>
                </a:solidFill>
              </a:rPr>
              <a:t>Varying </a:t>
            </a:r>
            <a:r>
              <a:rPr lang="en-US" dirty="0" err="1">
                <a:solidFill>
                  <a:srgbClr val="92D050"/>
                </a:solidFill>
              </a:rPr>
              <a:t>B</a:t>
            </a:r>
            <a:r>
              <a:rPr lang="en-US" baseline="-25000" dirty="0" err="1">
                <a:solidFill>
                  <a:srgbClr val="92D050"/>
                </a:solidFill>
              </a:rPr>
              <a:t>min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71323" y="3001006"/>
            <a:ext cx="304800" cy="342902"/>
          </a:xfrm>
          <a:prstGeom prst="ellipse">
            <a:avLst/>
          </a:prstGeom>
          <a:solidFill>
            <a:schemeClr val="tx2">
              <a:lumMod val="75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0" y="1519784"/>
                <a:ext cx="3776173" cy="778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Vary </a:t>
                </a:r>
                <a:r>
                  <a:rPr lang="en-US" sz="2400" dirty="0" err="1">
                    <a:solidFill>
                      <a:schemeClr val="bg1"/>
                    </a:solidFill>
                    <a:cs typeface="GreekC"/>
                  </a:rPr>
                  <a:t>B</a:t>
                </a:r>
                <a:r>
                  <a:rPr lang="en-US" sz="2400" baseline="-25000" dirty="0" err="1">
                    <a:solidFill>
                      <a:schemeClr val="bg1"/>
                    </a:solidFill>
                    <a:cs typeface="GreekC"/>
                  </a:rPr>
                  <a:t>min</a:t>
                </a:r>
                <a:r>
                  <a:rPr lang="en-US" sz="2400" baseline="-25000" dirty="0">
                    <a:solidFill>
                      <a:schemeClr val="bg1"/>
                    </a:solidFill>
                    <a:cs typeface="GreekC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&amp; hold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𝛻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B</a:t>
                </a:r>
                <a:r>
                  <a:rPr lang="en-US" sz="2400" baseline="-25000" dirty="0">
                    <a:solidFill>
                      <a:schemeClr val="bg1"/>
                    </a:solidFill>
                    <a:cs typeface="GreekC"/>
                  </a:rPr>
                  <a:t>ECR</a:t>
                </a:r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 constant </a:t>
                </a:r>
                <a:endParaRPr lang="en-US" sz="24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9784"/>
                <a:ext cx="3776173" cy="778916"/>
              </a:xfrm>
              <a:prstGeom prst="rect">
                <a:avLst/>
              </a:prstGeom>
              <a:blipFill>
                <a:blip r:embed="rId8"/>
                <a:stretch>
                  <a:fillRect t="-4545" b="-212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4537923" y="3528217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min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0" y="1646236"/>
            <a:ext cx="407013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Increasing slope with increasing </a:t>
            </a:r>
            <a:r>
              <a:rPr lang="en-US" dirty="0" err="1"/>
              <a:t>B</a:t>
            </a:r>
            <a:r>
              <a:rPr lang="en-US" baseline="-25000" dirty="0" err="1"/>
              <a:t>min</a:t>
            </a: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Significant effect on spectral temp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!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102144"/>
              </p:ext>
            </p:extLst>
          </p:nvPr>
        </p:nvGraphicFramePr>
        <p:xfrm>
          <a:off x="9175619" y="1380230"/>
          <a:ext cx="2984322" cy="298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2" name="KGPlot" r:id="rId9" imgW="1828800" imgH="1828800" progId="KGraph_Plot">
                  <p:embed/>
                </p:oleObj>
              </mc:Choice>
              <mc:Fallback>
                <p:oleObj name="KGPlot" r:id="rId9" imgW="1828800" imgH="1828800" progId="KGraph_Plo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75619" y="1380230"/>
                        <a:ext cx="2984322" cy="298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4331105" y="2718352"/>
                <a:ext cx="10668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ECR</a:t>
                </a: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05" y="2718352"/>
                <a:ext cx="1066800" cy="381000"/>
              </a:xfrm>
              <a:prstGeom prst="rect">
                <a:avLst/>
              </a:prstGeom>
              <a:blipFill>
                <a:blip r:embed="rId11"/>
                <a:stretch>
                  <a:fillRect t="-6452" b="-2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2"/>
          <a:srcRect l="5241" t="71405" r="66320" b="11821"/>
          <a:stretch/>
        </p:blipFill>
        <p:spPr>
          <a:xfrm>
            <a:off x="6137366" y="4918412"/>
            <a:ext cx="6348579" cy="156754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2"/>
          <a:srcRect l="5241" t="30833" r="66320" b="59758"/>
          <a:stretch/>
        </p:blipFill>
        <p:spPr>
          <a:xfrm>
            <a:off x="6137366" y="4364552"/>
            <a:ext cx="6348579" cy="879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63880" y="4918412"/>
                <a:ext cx="5169263" cy="1424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Surprising result! Long believed that </a:t>
                </a:r>
                <a:r>
                  <a:rPr lang="en-US" sz="2800" dirty="0" err="1"/>
                  <a:t>Ts</a:t>
                </a:r>
                <a:r>
                  <a:rPr lang="en-US" sz="2800" dirty="0"/>
                  <a:t> depended 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sz="2800" dirty="0"/>
                  <a:t>B</a:t>
                </a:r>
                <a:r>
                  <a:rPr lang="en-US" sz="2800" baseline="-25000" dirty="0"/>
                  <a:t>ECR</a:t>
                </a:r>
                <a:r>
                  <a:rPr lang="en-US" sz="2800" dirty="0"/>
                  <a:t>! 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4918412"/>
                <a:ext cx="5169263" cy="1424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&quot;No&quot; Symbol 81"/>
          <p:cNvSpPr/>
          <p:nvPr/>
        </p:nvSpPr>
        <p:spPr>
          <a:xfrm>
            <a:off x="6196355" y="4241409"/>
            <a:ext cx="6157716" cy="2154214"/>
          </a:xfrm>
          <a:prstGeom prst="noSmoking">
            <a:avLst>
              <a:gd name="adj" fmla="val 93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364686" y="5797675"/>
            <a:ext cx="827314" cy="307280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395592" y="6111876"/>
            <a:ext cx="4969094" cy="283748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563880" y="63415"/>
                <a:ext cx="10972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Bremsstrahlung Results</a:t>
                </a:r>
              </a:p>
              <a:p>
                <a:r>
                  <a:rPr lang="en-US" dirty="0">
                    <a:solidFill>
                      <a:srgbClr val="92D050"/>
                    </a:solidFill>
                  </a:rPr>
                  <a:t>Varying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𝛻</m:t>
                    </m:r>
                  </m:oMath>
                </a14:m>
                <a:r>
                  <a:rPr lang="en-US" dirty="0">
                    <a:solidFill>
                      <a:srgbClr val="92D050"/>
                    </a:solidFill>
                    <a:cs typeface="GreekC"/>
                  </a:rPr>
                  <a:t>B</a:t>
                </a:r>
                <a:r>
                  <a:rPr lang="en-US" baseline="-25000" dirty="0">
                    <a:solidFill>
                      <a:srgbClr val="92D050"/>
                    </a:solidFill>
                    <a:cs typeface="GreekC"/>
                  </a:rPr>
                  <a:t>ECR</a:t>
                </a:r>
                <a:r>
                  <a:rPr lang="en-US" dirty="0">
                    <a:solidFill>
                      <a:srgbClr val="92D050"/>
                    </a:solidFill>
                    <a:cs typeface="GreekC"/>
                  </a:rPr>
                  <a:t> </a:t>
                </a:r>
                <a:endParaRPr lang="en-US" baseline="-25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" y="63415"/>
                <a:ext cx="10972800" cy="1143000"/>
              </a:xfrm>
              <a:prstGeom prst="rect">
                <a:avLst/>
              </a:prstGeom>
              <a:blipFill>
                <a:blip r:embed="rId4"/>
                <a:stretch>
                  <a:fillRect t="-16489" b="-2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46236"/>
                <a:ext cx="407013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No change in slope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𝛻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 </m:t>
                    </m:r>
                  </m:oMath>
                </a14:m>
                <a:r>
                  <a:rPr lang="en-US" dirty="0"/>
                  <a:t>B</a:t>
                </a:r>
                <a:r>
                  <a:rPr lang="en-US" baseline="-25000" dirty="0"/>
                  <a:t>ECR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 effect on spectral temp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s</a:t>
                </a:r>
                <a:r>
                  <a:rPr lang="en-US" dirty="0"/>
                  <a:t>!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46236"/>
                <a:ext cx="4070130" cy="4525963"/>
              </a:xfrm>
              <a:blipFill>
                <a:blip r:embed="rId5"/>
                <a:stretch>
                  <a:fillRect l="-3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09600" y="4976466"/>
                <a:ext cx="5169263" cy="14243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Surprising result! Long believed that </a:t>
                </a:r>
                <a:r>
                  <a:rPr lang="en-US" sz="2800" dirty="0" err="1"/>
                  <a:t>T</a:t>
                </a:r>
                <a:r>
                  <a:rPr lang="en-US" sz="2800" baseline="-25000" dirty="0" err="1"/>
                  <a:t>s</a:t>
                </a:r>
                <a:r>
                  <a:rPr lang="en-US" sz="2800" dirty="0"/>
                  <a:t> depended 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sz="2800" dirty="0"/>
                  <a:t>B</a:t>
                </a:r>
                <a:r>
                  <a:rPr lang="en-US" sz="2800" baseline="-25000" dirty="0"/>
                  <a:t>ECR</a:t>
                </a:r>
                <a:r>
                  <a:rPr lang="en-US" sz="2800" dirty="0"/>
                  <a:t>! </a:t>
                </a: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76466"/>
                <a:ext cx="5169263" cy="1424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0" y="1519784"/>
                <a:ext cx="3776173" cy="778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Vary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𝛻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B</a:t>
                </a:r>
                <a:r>
                  <a:rPr lang="en-US" sz="2400" baseline="-25000" dirty="0">
                    <a:solidFill>
                      <a:schemeClr val="bg1"/>
                    </a:solidFill>
                    <a:cs typeface="GreekC"/>
                  </a:rPr>
                  <a:t>ECR </a:t>
                </a:r>
                <a:r>
                  <a:rPr lang="en-US" sz="2400" dirty="0">
                    <a:solidFill>
                      <a:schemeClr val="bg1"/>
                    </a:solidFill>
                  </a:rPr>
                  <a:t>&amp; hold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B</a:t>
                </a:r>
                <a:r>
                  <a:rPr lang="en-US" sz="2400" baseline="-25000" dirty="0">
                    <a:solidFill>
                      <a:schemeClr val="bg1"/>
                    </a:solidFill>
                    <a:cs typeface="GreekC"/>
                  </a:rPr>
                  <a:t>min</a:t>
                </a:r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 constant </a:t>
                </a:r>
                <a:endParaRPr lang="en-US" sz="24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9784"/>
                <a:ext cx="3776173" cy="778916"/>
              </a:xfrm>
              <a:prstGeom prst="rect">
                <a:avLst/>
              </a:prstGeom>
              <a:blipFill>
                <a:blip r:embed="rId7"/>
                <a:stretch>
                  <a:fillRect t="-4545" b="-212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9107"/>
              </p:ext>
            </p:extLst>
          </p:nvPr>
        </p:nvGraphicFramePr>
        <p:xfrm>
          <a:off x="3585174" y="1269830"/>
          <a:ext cx="3121026" cy="3121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" name="KGPlot" r:id="rId8" imgW="1828800" imgH="1828800" progId="KGraph_Plot">
                  <p:embed/>
                </p:oleObj>
              </mc:Choice>
              <mc:Fallback>
                <p:oleObj name="KGPlot" r:id="rId8" imgW="1828800" imgH="1828800" progId="KGraph_Plot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5174" y="1269830"/>
                        <a:ext cx="3121026" cy="3121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5050972" y="3413905"/>
            <a:ext cx="304800" cy="342902"/>
          </a:xfrm>
          <a:prstGeom prst="ellipse">
            <a:avLst/>
          </a:prstGeom>
          <a:solidFill>
            <a:schemeClr val="tx2">
              <a:lumMod val="75000"/>
              <a:alpha val="3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131071"/>
              </p:ext>
            </p:extLst>
          </p:nvPr>
        </p:nvGraphicFramePr>
        <p:xfrm>
          <a:off x="6706200" y="1338585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" name="KGPlot" r:id="rId10" imgW="1828800" imgH="1828800" progId="KGraph_Plot">
                  <p:embed/>
                </p:oleObj>
              </mc:Choice>
              <mc:Fallback>
                <p:oleObj name="KGPlot" r:id="rId10" imgW="1828800" imgH="1828800" progId="KGraph_Plo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06200" y="1338585"/>
                        <a:ext cx="28194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24293"/>
              </p:ext>
            </p:extLst>
          </p:nvPr>
        </p:nvGraphicFramePr>
        <p:xfrm>
          <a:off x="9454309" y="1398562"/>
          <a:ext cx="289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" name="KGPlot" r:id="rId12" imgW="1828800" imgH="1828800" progId="KGraph_Plot">
                  <p:embed/>
                </p:oleObj>
              </mc:Choice>
              <mc:Fallback>
                <p:oleObj name="KGPlot" r:id="rId12" imgW="1828800" imgH="1828800" progId="KGraph_Plo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54309" y="1398562"/>
                        <a:ext cx="28956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7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150778"/>
              </p:ext>
            </p:extLst>
          </p:nvPr>
        </p:nvGraphicFramePr>
        <p:xfrm>
          <a:off x="8763000" y="1590677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KGPlot" r:id="rId4" imgW="1828800" imgH="1828800" progId="KGraph_Plot">
                  <p:embed/>
                </p:oleObj>
              </mc:Choice>
              <mc:Fallback>
                <p:oleObj name="KGPlot" r:id="rId4" imgW="1828800" imgH="1828800" progId="KGraph_Plot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3000" y="1590677"/>
                        <a:ext cx="28194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22076"/>
              </p:ext>
            </p:extLst>
          </p:nvPr>
        </p:nvGraphicFramePr>
        <p:xfrm>
          <a:off x="5562599" y="1600201"/>
          <a:ext cx="28670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" name="KGPlot" r:id="rId6" imgW="1828800" imgH="1828800" progId="KGraph_Plot">
                  <p:embed/>
                </p:oleObj>
              </mc:Choice>
              <mc:Fallback>
                <p:oleObj name="KGPlot" r:id="rId6" imgW="1828800" imgH="1828800" progId="KGraph_Plot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599" y="1600201"/>
                        <a:ext cx="28670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71214"/>
              </p:ext>
            </p:extLst>
          </p:nvPr>
        </p:nvGraphicFramePr>
        <p:xfrm>
          <a:off x="6629401" y="4727351"/>
          <a:ext cx="4952999" cy="1398813"/>
        </p:xfrm>
        <a:graphic>
          <a:graphicData uri="http://schemas.openxmlformats.org/drawingml/2006/table">
            <a:tbl>
              <a:tblPr/>
              <a:tblGrid>
                <a:gridCol w="100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  <a:latin typeface="Times New Roman"/>
                          <a:ea typeface="Times New Roman"/>
                        </a:rPr>
                        <a:t>Frequency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(GHz)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  <a:latin typeface="Times New Roman"/>
                          <a:ea typeface="Times New Roman"/>
                        </a:rPr>
                        <a:t>Injection Gradient at B</a:t>
                      </a:r>
                      <a:r>
                        <a:rPr lang="en-GB" sz="1200" b="1" kern="800" baseline="-25000" dirty="0">
                          <a:effectLst/>
                          <a:latin typeface="Times New Roman"/>
                          <a:ea typeface="Times New Roman"/>
                        </a:rPr>
                        <a:t>ECR</a:t>
                      </a: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 (T/m)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  <a:latin typeface="Times New Roman"/>
                          <a:ea typeface="Times New Roman"/>
                        </a:rPr>
                        <a:t>Extraction Gradient at B</a:t>
                      </a:r>
                      <a:r>
                        <a:rPr lang="en-GB" sz="1200" b="1" kern="800" baseline="-25000" dirty="0">
                          <a:effectLst/>
                          <a:latin typeface="Times New Roman"/>
                          <a:ea typeface="Times New Roman"/>
                        </a:rPr>
                        <a:t>ECR</a:t>
                      </a: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 (T/m)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>
                          <a:effectLst/>
                          <a:latin typeface="Times New Roman"/>
                          <a:ea typeface="Times New Roman"/>
                        </a:rPr>
                        <a:t>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(keV)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Times New Roman"/>
                        </a:rPr>
                        <a:t>    -4.67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Times New Roman"/>
                        </a:rPr>
                        <a:t>         4.22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Times New Roman"/>
                        </a:rPr>
                        <a:t>         48.8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Times New Roman"/>
                        </a:rPr>
                        <a:t>    -7.71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Times New Roman"/>
                        </a:rPr>
                        <a:t>        6.54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Times New Roman"/>
                        </a:rPr>
                        <a:t>         43.8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Times New Roman"/>
                        </a:rPr>
                        <a:t>  -12.75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>
                          <a:effectLst/>
                          <a:latin typeface="Times New Roman"/>
                          <a:ea typeface="Times New Roman"/>
                        </a:rPr>
                        <a:t>      10.00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  <a:latin typeface="Times New Roman"/>
                          <a:ea typeface="Times New Roman"/>
                        </a:rPr>
                        <a:t>         44.4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-1" y="1646236"/>
            <a:ext cx="52292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change in slope with increasing different heating frequency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effect on spectral temp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929257" y="4467226"/>
            <a:ext cx="972457" cy="1704973"/>
          </a:xfrm>
          <a:prstGeom prst="ellipse">
            <a:avLst/>
          </a:prstGeom>
          <a:solidFill>
            <a:srgbClr val="D0205F">
              <a:alpha val="50000"/>
            </a:srgbClr>
          </a:solidFill>
          <a:ln>
            <a:solidFill>
              <a:srgbClr val="D02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Bremsstrahlung Results</a:t>
            </a:r>
          </a:p>
          <a:p>
            <a:r>
              <a:rPr lang="en-US" dirty="0">
                <a:solidFill>
                  <a:srgbClr val="92D050"/>
                </a:solidFill>
              </a:rPr>
              <a:t>Varying Heating Frequency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0" y="1519784"/>
                <a:ext cx="3776173" cy="77891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ω</m:t>
                    </m:r>
                    <m:r>
                      <a:rPr lang="el-GR" sz="240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µ</m:t>
                    </m:r>
                    <m:r>
                      <a:rPr lang="en-US" sz="24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𝑤𝑎𝑣𝑒</m:t>
                    </m:r>
                    <m:r>
                      <a:rPr lang="en-US" sz="2400" b="0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reekC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&amp; hold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B</a:t>
                </a:r>
                <a:r>
                  <a:rPr lang="en-US" sz="2400" baseline="-25000" dirty="0">
                    <a:solidFill>
                      <a:schemeClr val="bg1"/>
                    </a:solidFill>
                    <a:cs typeface="GreekC"/>
                  </a:rPr>
                  <a:t>min</a:t>
                </a:r>
                <a:r>
                  <a:rPr lang="en-US" sz="2400" dirty="0">
                    <a:solidFill>
                      <a:schemeClr val="bg1"/>
                    </a:solidFill>
                    <a:cs typeface="GreekC"/>
                  </a:rPr>
                  <a:t> constant </a:t>
                </a:r>
                <a:endParaRPr lang="en-US" sz="2400" baseline="-25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9784"/>
                <a:ext cx="3776173" cy="778916"/>
              </a:xfrm>
              <a:prstGeom prst="rect">
                <a:avLst/>
              </a:prstGeom>
              <a:blipFill>
                <a:blip r:embed="rId8"/>
                <a:stretch>
                  <a:fillRect t="-4545" b="-21212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8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9576" y="1600200"/>
            <a:ext cx="2054225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VENUS Only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3733800" y="1600200"/>
          <a:ext cx="6934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Bremsstrahlung Results</a:t>
            </a:r>
          </a:p>
          <a:p>
            <a:r>
              <a:rPr lang="en-US" dirty="0">
                <a:solidFill>
                  <a:srgbClr val="92D050"/>
                </a:solidFill>
              </a:rPr>
              <a:t>Summarizing Data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9576" y="1600200"/>
            <a:ext cx="2054225" cy="914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VENUS Only</a:t>
            </a:r>
          </a:p>
        </p:txBody>
      </p:sp>
      <p:graphicFrame>
        <p:nvGraphicFramePr>
          <p:cNvPr id="18" name="Chart 17"/>
          <p:cNvGraphicFramePr>
            <a:graphicFrameLocks noChangeAspect="1"/>
          </p:cNvGraphicFramePr>
          <p:nvPr>
            <p:extLst/>
          </p:nvPr>
        </p:nvGraphicFramePr>
        <p:xfrm>
          <a:off x="3607044" y="1447800"/>
          <a:ext cx="7048256" cy="50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Bremsstrahlung Results</a:t>
            </a:r>
          </a:p>
          <a:p>
            <a:r>
              <a:rPr lang="en-US" dirty="0">
                <a:solidFill>
                  <a:srgbClr val="92D050"/>
                </a:solidFill>
              </a:rPr>
              <a:t>Summarizing Data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9576" y="1600200"/>
            <a:ext cx="2054225" cy="1447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VENUS                     &amp; AECR-U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&amp; ECR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&amp; SUSI</a:t>
            </a:r>
          </a:p>
        </p:txBody>
      </p:sp>
      <p:graphicFrame>
        <p:nvGraphicFramePr>
          <p:cNvPr id="14" name="Chart 13"/>
          <p:cNvGraphicFramePr>
            <a:graphicFrameLocks noChangeAspect="1"/>
          </p:cNvGraphicFramePr>
          <p:nvPr>
            <p:extLst/>
          </p:nvPr>
        </p:nvGraphicFramePr>
        <p:xfrm>
          <a:off x="3619744" y="1447800"/>
          <a:ext cx="7048256" cy="50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362700" y="2362200"/>
            <a:ext cx="533400" cy="1371600"/>
          </a:xfrm>
          <a:prstGeom prst="straightConnector1">
            <a:avLst/>
          </a:prstGeom>
          <a:ln w="19050">
            <a:solidFill>
              <a:srgbClr val="DF5F7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934575" y="5267325"/>
            <a:ext cx="22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#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9101" y="4114800"/>
            <a:ext cx="2054225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/>
                </a:solidFill>
              </a:rPr>
              <a:t>T</a:t>
            </a:r>
            <a:r>
              <a:rPr lang="en-US" baseline="-25000" dirty="0" err="1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 is linearly dependent on </a:t>
            </a:r>
            <a:r>
              <a:rPr lang="en-US" dirty="0" err="1">
                <a:solidFill>
                  <a:schemeClr val="accent1"/>
                </a:solidFill>
              </a:rPr>
              <a:t>B</a:t>
            </a:r>
            <a:r>
              <a:rPr lang="en-US" baseline="-25000" dirty="0" err="1">
                <a:solidFill>
                  <a:schemeClr val="accent1"/>
                </a:solidFill>
              </a:rPr>
              <a:t>min</a:t>
            </a:r>
            <a:r>
              <a:rPr lang="en-US" dirty="0">
                <a:solidFill>
                  <a:schemeClr val="accent1"/>
                </a:solidFill>
              </a:rPr>
              <a:t> not </a:t>
            </a:r>
            <a:r>
              <a:rPr lang="en-US" dirty="0">
                <a:solidFill>
                  <a:schemeClr val="accent1"/>
                </a:solidFill>
                <a:latin typeface="GreekC"/>
                <a:cs typeface="GreekC"/>
              </a:rPr>
              <a:t>V</a:t>
            </a:r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baseline="-25000" dirty="0">
                <a:solidFill>
                  <a:schemeClr val="accent1"/>
                </a:solidFill>
              </a:rPr>
              <a:t>ECR</a:t>
            </a:r>
          </a:p>
        </p:txBody>
      </p:sp>
      <p:sp>
        <p:nvSpPr>
          <p:cNvPr id="18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Bremsstrahlung Results</a:t>
            </a:r>
          </a:p>
          <a:p>
            <a:r>
              <a:rPr lang="en-US" dirty="0">
                <a:solidFill>
                  <a:srgbClr val="92D050"/>
                </a:solidFill>
              </a:rPr>
              <a:t>Summarizing Data</a:t>
            </a:r>
            <a:endParaRPr lang="en-US" baseline="-25000" dirty="0">
              <a:solidFill>
                <a:srgbClr val="92D050"/>
              </a:solidFill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219200" y="1524001"/>
          <a:ext cx="7060680" cy="490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4724400" y="2362200"/>
            <a:ext cx="1752600" cy="137160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35083"/>
              </p:ext>
            </p:extLst>
          </p:nvPr>
        </p:nvGraphicFramePr>
        <p:xfrm>
          <a:off x="1219200" y="1538406"/>
          <a:ext cx="709917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Oval 18"/>
          <p:cNvSpPr/>
          <p:nvPr/>
        </p:nvSpPr>
        <p:spPr>
          <a:xfrm>
            <a:off x="2768865" y="5105400"/>
            <a:ext cx="76200" cy="762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3438525" y="4602951"/>
            <a:ext cx="76200" cy="7620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32600" y="1371599"/>
            <a:ext cx="5181600" cy="230075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generation ECR: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Want hot electrons to create high charge states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Engineering issues: plasma chamber damage and heat deposit into cryostat/magnets</a:t>
            </a:r>
          </a:p>
        </p:txBody>
      </p:sp>
      <p:sp>
        <p:nvSpPr>
          <p:cNvPr id="25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Implications for Next Generation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894194"/>
                  </p:ext>
                </p:extLst>
              </p:nvPr>
            </p:nvGraphicFramePr>
            <p:xfrm>
              <a:off x="6074413" y="3809999"/>
              <a:ext cx="5814575" cy="23007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075">
                      <a:extLst>
                        <a:ext uri="{9D8B030D-6E8A-4147-A177-3AD203B41FA5}">
                          <a16:colId xmlns:a16="http://schemas.microsoft.com/office/drawing/2014/main" val="267206581"/>
                        </a:ext>
                      </a:extLst>
                    </a:gridCol>
                    <a:gridCol w="1074420">
                      <a:extLst>
                        <a:ext uri="{9D8B030D-6E8A-4147-A177-3AD203B41FA5}">
                          <a16:colId xmlns:a16="http://schemas.microsoft.com/office/drawing/2014/main" val="3546860975"/>
                        </a:ext>
                      </a:extLst>
                    </a:gridCol>
                    <a:gridCol w="929640">
                      <a:extLst>
                        <a:ext uri="{9D8B030D-6E8A-4147-A177-3AD203B41FA5}">
                          <a16:colId xmlns:a16="http://schemas.microsoft.com/office/drawing/2014/main" val="1378568937"/>
                        </a:ext>
                      </a:extLst>
                    </a:gridCol>
                    <a:gridCol w="1112520">
                      <a:extLst>
                        <a:ext uri="{9D8B030D-6E8A-4147-A177-3AD203B41FA5}">
                          <a16:colId xmlns:a16="http://schemas.microsoft.com/office/drawing/2014/main" val="557564349"/>
                        </a:ext>
                      </a:extLst>
                    </a:gridCol>
                    <a:gridCol w="1264920">
                      <a:extLst>
                        <a:ext uri="{9D8B030D-6E8A-4147-A177-3AD203B41FA5}">
                          <a16:colId xmlns:a16="http://schemas.microsoft.com/office/drawing/2014/main" val="3875620146"/>
                        </a:ext>
                      </a:extLst>
                    </a:gridCol>
                  </a:tblGrid>
                  <a:tr h="731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LBL ECRs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Generation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ω</a:t>
                          </a:r>
                          <a:r>
                            <a:rPr lang="el-GR" sz="2000" baseline="-25000" dirty="0"/>
                            <a:t>μ</a:t>
                          </a:r>
                          <a:r>
                            <a:rPr lang="en-US" sz="2000" baseline="-25000" dirty="0"/>
                            <a:t>-wave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  <a:r>
                            <a:rPr lang="en-US" sz="2000" baseline="-25000" dirty="0"/>
                            <a:t>ECR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/>
                            <a:t>B</a:t>
                          </a:r>
                          <a:r>
                            <a:rPr lang="en-US" sz="2000" baseline="-25000" dirty="0" err="1"/>
                            <a:t>min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/>
                            <a:t>T</a:t>
                          </a:r>
                          <a:r>
                            <a:rPr lang="en-US" sz="2000" baseline="-25000" dirty="0" err="1"/>
                            <a:t>s</a:t>
                          </a:r>
                          <a:r>
                            <a:rPr lang="en-US" sz="2000" baseline="-25000" dirty="0"/>
                            <a:t> </a:t>
                          </a:r>
                          <a:r>
                            <a:rPr lang="en-US" sz="2000" baseline="0" dirty="0"/>
                            <a:t>(</a:t>
                          </a:r>
                          <a:r>
                            <a:rPr lang="en-US" sz="2000" baseline="0" dirty="0" err="1"/>
                            <a:t>keV</a:t>
                          </a:r>
                          <a:r>
                            <a:rPr lang="en-US" sz="2000" baseline="0" dirty="0"/>
                            <a:t>)</a:t>
                          </a:r>
                        </a:p>
                        <a:p>
                          <a:pPr algn="ctr"/>
                          <a:r>
                            <a:rPr lang="en-US" sz="2000" baseline="-25000" dirty="0">
                              <a:latin typeface="Rage Italic" panose="030705020405070703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</m:oMath>
                          </a14:m>
                          <a:r>
                            <a:rPr lang="en-US" sz="2000" baseline="-25000" dirty="0"/>
                            <a:t> </a:t>
                          </a:r>
                          <a:r>
                            <a:rPr lang="en-US" sz="2000" baseline="0" dirty="0"/>
                            <a:t>B</a:t>
                          </a:r>
                          <a:r>
                            <a:rPr lang="en-US" sz="2000" baseline="-25000" dirty="0"/>
                            <a:t>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298951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14</a:t>
                          </a:r>
                          <a:r>
                            <a:rPr lang="en-US" sz="2000" baseline="0" dirty="0"/>
                            <a:t> GHz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0.5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0.25</a:t>
                          </a:r>
                          <a:r>
                            <a:rPr lang="en-US" sz="2000" baseline="0" dirty="0"/>
                            <a:t>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30 </a:t>
                          </a:r>
                          <a:r>
                            <a:rPr lang="en-US" sz="2000" dirty="0" err="1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70027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28 GHz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1.0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0.5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58 </a:t>
                          </a:r>
                          <a:r>
                            <a:rPr lang="en-US" sz="2000" dirty="0" err="1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61823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4th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56 GHz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2.0 T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1-1.6 T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186 </a:t>
                          </a:r>
                          <a:r>
                            <a:rPr lang="en-US" sz="2000" dirty="0" err="1"/>
                            <a:t>keV</a:t>
                          </a:r>
                          <a:r>
                            <a:rPr lang="en-US" sz="2000" dirty="0"/>
                            <a:t>!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75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894194"/>
                  </p:ext>
                </p:extLst>
              </p:nvPr>
            </p:nvGraphicFramePr>
            <p:xfrm>
              <a:off x="6074413" y="3809999"/>
              <a:ext cx="5814575" cy="23007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075">
                      <a:extLst>
                        <a:ext uri="{9D8B030D-6E8A-4147-A177-3AD203B41FA5}">
                          <a16:colId xmlns:a16="http://schemas.microsoft.com/office/drawing/2014/main" val="267206581"/>
                        </a:ext>
                      </a:extLst>
                    </a:gridCol>
                    <a:gridCol w="1074420">
                      <a:extLst>
                        <a:ext uri="{9D8B030D-6E8A-4147-A177-3AD203B41FA5}">
                          <a16:colId xmlns:a16="http://schemas.microsoft.com/office/drawing/2014/main" val="3546860975"/>
                        </a:ext>
                      </a:extLst>
                    </a:gridCol>
                    <a:gridCol w="929640">
                      <a:extLst>
                        <a:ext uri="{9D8B030D-6E8A-4147-A177-3AD203B41FA5}">
                          <a16:colId xmlns:a16="http://schemas.microsoft.com/office/drawing/2014/main" val="1378568937"/>
                        </a:ext>
                      </a:extLst>
                    </a:gridCol>
                    <a:gridCol w="1112520">
                      <a:extLst>
                        <a:ext uri="{9D8B030D-6E8A-4147-A177-3AD203B41FA5}">
                          <a16:colId xmlns:a16="http://schemas.microsoft.com/office/drawing/2014/main" val="557564349"/>
                        </a:ext>
                      </a:extLst>
                    </a:gridCol>
                    <a:gridCol w="1264920">
                      <a:extLst>
                        <a:ext uri="{9D8B030D-6E8A-4147-A177-3AD203B41FA5}">
                          <a16:colId xmlns:a16="http://schemas.microsoft.com/office/drawing/2014/main" val="3875620146"/>
                        </a:ext>
                      </a:extLst>
                    </a:gridCol>
                  </a:tblGrid>
                  <a:tr h="731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LBL ECRs</a:t>
                          </a:r>
                        </a:p>
                        <a:p>
                          <a:pPr algn="ctr"/>
                          <a:r>
                            <a:rPr lang="en-US" sz="2000" dirty="0" smtClean="0"/>
                            <a:t>Generation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 smtClean="0"/>
                            <a:t>ω</a:t>
                          </a:r>
                          <a:r>
                            <a:rPr lang="el-GR" sz="2000" baseline="-25000" dirty="0" smtClean="0"/>
                            <a:t>μ</a:t>
                          </a:r>
                          <a:r>
                            <a:rPr lang="en-US" sz="2000" baseline="-25000" dirty="0" smtClean="0"/>
                            <a:t>-wave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B</a:t>
                          </a:r>
                          <a:r>
                            <a:rPr lang="en-US" sz="2000" baseline="-25000" dirty="0" smtClean="0"/>
                            <a:t>ECR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 smtClean="0"/>
                            <a:t>B</a:t>
                          </a:r>
                          <a:r>
                            <a:rPr lang="en-US" sz="2000" baseline="-25000" dirty="0" err="1" smtClean="0"/>
                            <a:t>min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59615" t="-3333" r="-1923" b="-2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7298951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2nd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14</a:t>
                          </a:r>
                          <a:r>
                            <a:rPr lang="en-US" sz="2000" baseline="0" dirty="0" smtClean="0"/>
                            <a:t> GHz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0.5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0.25</a:t>
                          </a:r>
                          <a:r>
                            <a:rPr lang="en-US" sz="2000" baseline="0" dirty="0" smtClean="0"/>
                            <a:t>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30 </a:t>
                          </a:r>
                          <a:r>
                            <a:rPr lang="en-US" sz="2000" dirty="0" err="1" smtClean="0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70027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3rd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28 GHz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0.5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58 </a:t>
                          </a:r>
                          <a:r>
                            <a:rPr lang="en-US" sz="2000" dirty="0" err="1" smtClean="0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61823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4th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56 GHz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2.0 T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1-1.6 T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186 </a:t>
                          </a:r>
                          <a:r>
                            <a:rPr lang="en-US" sz="2000" dirty="0" err="1" smtClean="0"/>
                            <a:t>keV</a:t>
                          </a:r>
                          <a:r>
                            <a:rPr lang="en-US" sz="2000" dirty="0" smtClean="0"/>
                            <a:t>!</a:t>
                          </a:r>
                          <a:endParaRPr lang="en-US" sz="2000" dirty="0"/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756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72498"/>
                  </p:ext>
                </p:extLst>
              </p:nvPr>
            </p:nvGraphicFramePr>
            <p:xfrm>
              <a:off x="6074412" y="3809999"/>
              <a:ext cx="5814575" cy="23007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075">
                      <a:extLst>
                        <a:ext uri="{9D8B030D-6E8A-4147-A177-3AD203B41FA5}">
                          <a16:colId xmlns:a16="http://schemas.microsoft.com/office/drawing/2014/main" val="267206581"/>
                        </a:ext>
                      </a:extLst>
                    </a:gridCol>
                    <a:gridCol w="1074420">
                      <a:extLst>
                        <a:ext uri="{9D8B030D-6E8A-4147-A177-3AD203B41FA5}">
                          <a16:colId xmlns:a16="http://schemas.microsoft.com/office/drawing/2014/main" val="3546860975"/>
                        </a:ext>
                      </a:extLst>
                    </a:gridCol>
                    <a:gridCol w="929640">
                      <a:extLst>
                        <a:ext uri="{9D8B030D-6E8A-4147-A177-3AD203B41FA5}">
                          <a16:colId xmlns:a16="http://schemas.microsoft.com/office/drawing/2014/main" val="1378568937"/>
                        </a:ext>
                      </a:extLst>
                    </a:gridCol>
                    <a:gridCol w="1112520">
                      <a:extLst>
                        <a:ext uri="{9D8B030D-6E8A-4147-A177-3AD203B41FA5}">
                          <a16:colId xmlns:a16="http://schemas.microsoft.com/office/drawing/2014/main" val="557564349"/>
                        </a:ext>
                      </a:extLst>
                    </a:gridCol>
                    <a:gridCol w="1264920">
                      <a:extLst>
                        <a:ext uri="{9D8B030D-6E8A-4147-A177-3AD203B41FA5}">
                          <a16:colId xmlns:a16="http://schemas.microsoft.com/office/drawing/2014/main" val="3875620146"/>
                        </a:ext>
                      </a:extLst>
                    </a:gridCol>
                  </a:tblGrid>
                  <a:tr h="731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LBL ECR’s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Generation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ω</a:t>
                          </a:r>
                          <a:r>
                            <a:rPr lang="el-GR" sz="2000" baseline="-25000" dirty="0"/>
                            <a:t>μ</a:t>
                          </a:r>
                          <a:r>
                            <a:rPr lang="en-US" sz="2000" baseline="-25000" dirty="0"/>
                            <a:t>-wave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  <a:r>
                            <a:rPr lang="en-US" sz="2000" baseline="-25000" dirty="0"/>
                            <a:t>ECR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/>
                            <a:t>B</a:t>
                          </a:r>
                          <a:r>
                            <a:rPr lang="en-US" sz="2000" baseline="-25000" dirty="0" err="1"/>
                            <a:t>min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/>
                            <a:t>T</a:t>
                          </a:r>
                          <a:r>
                            <a:rPr lang="en-US" sz="2000" baseline="-25000" dirty="0" err="1"/>
                            <a:t>s</a:t>
                          </a:r>
                          <a:r>
                            <a:rPr lang="en-US" sz="2000" baseline="-25000" dirty="0"/>
                            <a:t> </a:t>
                          </a:r>
                          <a:r>
                            <a:rPr lang="en-US" sz="2000" baseline="0" dirty="0"/>
                            <a:t>(</a:t>
                          </a:r>
                          <a:r>
                            <a:rPr lang="en-US" sz="2000" baseline="0" dirty="0" err="1"/>
                            <a:t>keV</a:t>
                          </a:r>
                          <a:r>
                            <a:rPr lang="en-US" sz="2000" baseline="0" dirty="0"/>
                            <a:t>)</a:t>
                          </a:r>
                        </a:p>
                        <a:p>
                          <a:pPr algn="ctr"/>
                          <a:r>
                            <a:rPr lang="en-US" sz="2000" baseline="-25000" dirty="0">
                              <a:latin typeface="Rage Italic" panose="030705020405070703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</m:oMath>
                          </a14:m>
                          <a:r>
                            <a:rPr lang="en-US" sz="2000" baseline="-25000" dirty="0"/>
                            <a:t> </a:t>
                          </a:r>
                          <a:r>
                            <a:rPr lang="en-US" sz="2000" baseline="0" dirty="0"/>
                            <a:t>B</a:t>
                          </a:r>
                          <a:r>
                            <a:rPr lang="en-US" sz="2000" baseline="-25000" dirty="0"/>
                            <a:t>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298951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14</a:t>
                          </a:r>
                          <a:r>
                            <a:rPr lang="en-US" sz="2000" baseline="0" dirty="0"/>
                            <a:t> GHz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0.5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0.25</a:t>
                          </a:r>
                          <a:r>
                            <a:rPr lang="en-US" sz="2000" baseline="0" dirty="0"/>
                            <a:t>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30 </a:t>
                          </a:r>
                          <a:r>
                            <a:rPr lang="en-US" sz="2000" dirty="0" err="1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70027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28 GHz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1.0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0.5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58 </a:t>
                          </a:r>
                          <a:r>
                            <a:rPr lang="en-US" sz="2000" dirty="0" err="1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61823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4th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56 GHz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2.0 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1-1.6 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186 </a:t>
                          </a:r>
                          <a:r>
                            <a:rPr lang="en-US" sz="2000" dirty="0" err="1">
                              <a:solidFill>
                                <a:schemeClr val="bg1"/>
                              </a:solidFill>
                            </a:rPr>
                            <a:t>keV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!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756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72498"/>
                  </p:ext>
                </p:extLst>
              </p:nvPr>
            </p:nvGraphicFramePr>
            <p:xfrm>
              <a:off x="6074412" y="3809999"/>
              <a:ext cx="5814575" cy="23007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3075">
                      <a:extLst>
                        <a:ext uri="{9D8B030D-6E8A-4147-A177-3AD203B41FA5}">
                          <a16:colId xmlns:a16="http://schemas.microsoft.com/office/drawing/2014/main" val="267206581"/>
                        </a:ext>
                      </a:extLst>
                    </a:gridCol>
                    <a:gridCol w="1074420">
                      <a:extLst>
                        <a:ext uri="{9D8B030D-6E8A-4147-A177-3AD203B41FA5}">
                          <a16:colId xmlns:a16="http://schemas.microsoft.com/office/drawing/2014/main" val="3546860975"/>
                        </a:ext>
                      </a:extLst>
                    </a:gridCol>
                    <a:gridCol w="929640">
                      <a:extLst>
                        <a:ext uri="{9D8B030D-6E8A-4147-A177-3AD203B41FA5}">
                          <a16:colId xmlns:a16="http://schemas.microsoft.com/office/drawing/2014/main" val="1378568937"/>
                        </a:ext>
                      </a:extLst>
                    </a:gridCol>
                    <a:gridCol w="1112520">
                      <a:extLst>
                        <a:ext uri="{9D8B030D-6E8A-4147-A177-3AD203B41FA5}">
                          <a16:colId xmlns:a16="http://schemas.microsoft.com/office/drawing/2014/main" val="557564349"/>
                        </a:ext>
                      </a:extLst>
                    </a:gridCol>
                    <a:gridCol w="1264920">
                      <a:extLst>
                        <a:ext uri="{9D8B030D-6E8A-4147-A177-3AD203B41FA5}">
                          <a16:colId xmlns:a16="http://schemas.microsoft.com/office/drawing/2014/main" val="3875620146"/>
                        </a:ext>
                      </a:extLst>
                    </a:gridCol>
                  </a:tblGrid>
                  <a:tr h="731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LBL ECR’s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Generation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ω</a:t>
                          </a:r>
                          <a:r>
                            <a:rPr lang="el-GR" sz="2000" baseline="-25000" dirty="0"/>
                            <a:t>μ</a:t>
                          </a:r>
                          <a:r>
                            <a:rPr lang="en-US" sz="2000" baseline="-25000" dirty="0"/>
                            <a:t>-wave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</a:t>
                          </a:r>
                          <a:r>
                            <a:rPr lang="en-US" sz="2000" baseline="-25000" dirty="0"/>
                            <a:t>ECR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 err="1"/>
                            <a:t>B</a:t>
                          </a:r>
                          <a:r>
                            <a:rPr lang="en-US" sz="2000" baseline="-25000" dirty="0" err="1"/>
                            <a:t>min</a:t>
                          </a:r>
                          <a:endParaRPr lang="en-US" sz="20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59615" t="-3333" r="-1923" b="-2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7298951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14</a:t>
                          </a:r>
                          <a:r>
                            <a:rPr lang="en-US" sz="2000" baseline="0" dirty="0"/>
                            <a:t> GHz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0.5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0.25</a:t>
                          </a:r>
                          <a:r>
                            <a:rPr lang="en-US" sz="2000" baseline="0" dirty="0"/>
                            <a:t> 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30 </a:t>
                          </a:r>
                          <a:r>
                            <a:rPr lang="en-US" sz="2000" dirty="0" err="1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070027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28 GHz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1.0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0.5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58 </a:t>
                          </a:r>
                          <a:r>
                            <a:rPr lang="en-US" sz="2000" dirty="0" err="1"/>
                            <a:t>keV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2361823"/>
                      </a:ext>
                    </a:extLst>
                  </a:tr>
                  <a:tr h="523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4th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56 GHz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2.0 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1-1.6 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186 </a:t>
                          </a:r>
                          <a:r>
                            <a:rPr lang="en-US" sz="2000" dirty="0" err="1">
                              <a:solidFill>
                                <a:schemeClr val="bg1"/>
                              </a:solidFill>
                            </a:rPr>
                            <a:t>keV</a:t>
                          </a:r>
                          <a:r>
                            <a:rPr lang="en-US" sz="2000" dirty="0">
                              <a:solidFill>
                                <a:schemeClr val="bg1"/>
                              </a:solidFill>
                            </a:rPr>
                            <a:t>!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8756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56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19" grpId="0" animBg="1"/>
      <p:bldP spid="24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 increases with increasing </a:t>
            </a:r>
            <a:r>
              <a:rPr lang="en-US" dirty="0" err="1"/>
              <a:t>B</a:t>
            </a:r>
            <a:r>
              <a:rPr lang="en-US" baseline="-25000" dirty="0" err="1"/>
              <a:t>min</a:t>
            </a:r>
            <a:r>
              <a:rPr lang="en-US" dirty="0"/>
              <a:t>  (true for ECR’s min-B configuration)</a:t>
            </a:r>
          </a:p>
          <a:p>
            <a:endParaRPr lang="en-US" dirty="0"/>
          </a:p>
          <a:p>
            <a:r>
              <a:rPr lang="en-US" dirty="0"/>
              <a:t>Production of high charge state ions requires high density of hot electrons. How can we produce more for this purpose?</a:t>
            </a:r>
          </a:p>
          <a:p>
            <a:endParaRPr lang="en-US" dirty="0"/>
          </a:p>
          <a:p>
            <a:r>
              <a:rPr lang="en-US" dirty="0"/>
              <a:t>Implications for 4</a:t>
            </a:r>
            <a:r>
              <a:rPr lang="en-US" baseline="30000" dirty="0"/>
              <a:t>th</a:t>
            </a:r>
            <a:r>
              <a:rPr lang="en-US" dirty="0"/>
              <a:t> generation (high frequency, higher </a:t>
            </a:r>
            <a:r>
              <a:rPr lang="en-US" dirty="0" err="1"/>
              <a:t>Bmin</a:t>
            </a:r>
            <a:r>
              <a:rPr lang="en-US" dirty="0"/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Summary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0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ECR Ion Source Basics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Bremsstrahlung Measurements?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 &amp;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412" y="152400"/>
            <a:ext cx="115913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https://lh3.googleusercontent.com/JcC7JH8H0c6FIJcb7qiUnq-ATO6n5SbA6L4-RwB_QLYd_fmhmQYN_uP65pPyeKg6YRHje3UKf-B9tjyrSwm_T__5R_TyWa3bc7bCB-aJ2p6L8VJs-JQGPginkAA0TWe16KHbr7PbW7zHe8140J2FBUigBZf07ZV0vJCBfCO64bG2PwBUcqdxda5FqUqB2uPsKAtTc87OdCPcPh829yd1jYdWvJ9gksRQhEb2yW_632MQNnnM3t0F3INsLNJmQdgBSf5maFinIko2LCfESqH8knegBHqnnqfr8XdxlAiwn1bkNdLrDpd-IcIA3eKoJ67g34vvx33-h40DWlbCnF6hKzpnaMPhC1ylP6_fMClZK5gbY_ktyjXnP_ATgNeRjLT_bScb6De1cuKyNY0NhbWurhsMBuqrtM5y-gXx7gWIp3MHSKci0RlAN7i1tWgPwEReod8zoKwHcG0ePbMtXbm6Oi8G3gfkyFsaIa9TwL5nvTpK5d0IeM2j0nfTc03FQDa3tm0ta-eiyYTabstg2t3ZsG834y7pL73jltHFTJwNcnF4MChfa_FMp6MnRBccya-_bL8WknZrutymfXouK0cQnnNDK-OidzOd=w2233-h1449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19422" r="2063"/>
          <a:stretch/>
        </p:blipFill>
        <p:spPr bwMode="auto">
          <a:xfrm>
            <a:off x="6688563" y="3345880"/>
            <a:ext cx="548243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062" y="0"/>
            <a:ext cx="547173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ECR Ion Source Physics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828800" y="4419600"/>
            <a:ext cx="1295400" cy="304800"/>
          </a:xfrm>
          <a:prstGeom prst="straightConnector1">
            <a:avLst/>
          </a:prstGeom>
          <a:ln w="190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ecrt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362200" y="2743200"/>
            <a:ext cx="26733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05000" y="1524000"/>
          <a:ext cx="2233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" name="Equation" r:id="rId5" imgW="1054080" imgH="431640" progId="Equation.3">
                  <p:embed/>
                </p:oleObj>
              </mc:Choice>
              <mc:Fallback>
                <p:oleObj name="Equation" r:id="rId5" imgW="1054080" imgH="431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2233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 rot="21362078">
            <a:off x="3425624" y="3768366"/>
            <a:ext cx="891003" cy="3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800600" y="4724400"/>
            <a:ext cx="838200" cy="228600"/>
          </a:xfrm>
          <a:prstGeom prst="straightConnector1">
            <a:avLst/>
          </a:prstGeom>
          <a:ln w="38100">
            <a:solidFill>
              <a:srgbClr val="04AC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76800" y="4953000"/>
            <a:ext cx="3124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A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Sextupole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A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A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(radial confinement field)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648200" y="5181600"/>
            <a:ext cx="381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91000" y="5867400"/>
            <a:ext cx="2819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Solenoid Magnets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(axial confinement field)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638801" y="3962400"/>
            <a:ext cx="911265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µ-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waves</a:t>
            </a:r>
          </a:p>
        </p:txBody>
      </p:sp>
      <p:sp>
        <p:nvSpPr>
          <p:cNvPr id="17" name="Freeform 16"/>
          <p:cNvSpPr/>
          <p:nvPr/>
        </p:nvSpPr>
        <p:spPr>
          <a:xfrm rot="639440">
            <a:off x="5062793" y="3832475"/>
            <a:ext cx="542416" cy="413872"/>
          </a:xfrm>
          <a:custGeom>
            <a:avLst/>
            <a:gdLst>
              <a:gd name="connsiteX0" fmla="*/ 754743 w 754743"/>
              <a:gd name="connsiteY0" fmla="*/ 147561 h 466875"/>
              <a:gd name="connsiteX1" fmla="*/ 493486 w 754743"/>
              <a:gd name="connsiteY1" fmla="*/ 16933 h 466875"/>
              <a:gd name="connsiteX2" fmla="*/ 464457 w 754743"/>
              <a:gd name="connsiteY2" fmla="*/ 249161 h 466875"/>
              <a:gd name="connsiteX3" fmla="*/ 290286 w 754743"/>
              <a:gd name="connsiteY3" fmla="*/ 133047 h 466875"/>
              <a:gd name="connsiteX4" fmla="*/ 246743 w 754743"/>
              <a:gd name="connsiteY4" fmla="*/ 321733 h 466875"/>
              <a:gd name="connsiteX5" fmla="*/ 58057 w 754743"/>
              <a:gd name="connsiteY5" fmla="*/ 234647 h 466875"/>
              <a:gd name="connsiteX6" fmla="*/ 0 w 754743"/>
              <a:gd name="connsiteY6" fmla="*/ 466875 h 466875"/>
              <a:gd name="connsiteX7" fmla="*/ 0 w 754743"/>
              <a:gd name="connsiteY7" fmla="*/ 466875 h 4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743" h="466875">
                <a:moveTo>
                  <a:pt x="754743" y="147561"/>
                </a:moveTo>
                <a:cubicBezTo>
                  <a:pt x="648305" y="73780"/>
                  <a:pt x="541867" y="0"/>
                  <a:pt x="493486" y="16933"/>
                </a:cubicBezTo>
                <a:cubicBezTo>
                  <a:pt x="445105" y="33866"/>
                  <a:pt x="498324" y="229809"/>
                  <a:pt x="464457" y="249161"/>
                </a:cubicBezTo>
                <a:cubicBezTo>
                  <a:pt x="430590" y="268513"/>
                  <a:pt x="326572" y="120952"/>
                  <a:pt x="290286" y="133047"/>
                </a:cubicBezTo>
                <a:cubicBezTo>
                  <a:pt x="254000" y="145142"/>
                  <a:pt x="285448" y="304800"/>
                  <a:pt x="246743" y="321733"/>
                </a:cubicBezTo>
                <a:cubicBezTo>
                  <a:pt x="208038" y="338666"/>
                  <a:pt x="99181" y="210457"/>
                  <a:pt x="58057" y="234647"/>
                </a:cubicBezTo>
                <a:cubicBezTo>
                  <a:pt x="16933" y="258837"/>
                  <a:pt x="0" y="466875"/>
                  <a:pt x="0" y="466875"/>
                </a:cubicBezTo>
                <a:lnTo>
                  <a:pt x="0" y="466875"/>
                </a:lnTo>
              </a:path>
            </a:pathLst>
          </a:cu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57800" y="3505200"/>
            <a:ext cx="76200" cy="762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410200" y="3352800"/>
            <a:ext cx="76200" cy="762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3352800"/>
            <a:ext cx="76200" cy="762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29200" y="3429000"/>
            <a:ext cx="76200" cy="762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05400" y="3657600"/>
            <a:ext cx="76200" cy="762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62601" y="3048000"/>
            <a:ext cx="515131" cy="3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828801" y="4724401"/>
            <a:ext cx="685819" cy="59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beam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86400" y="35052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5105400" y="28194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5486400" y="4419600"/>
            <a:ext cx="6858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4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A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2a</a:t>
            </a:r>
          </a:p>
        </p:txBody>
      </p:sp>
      <p:sp>
        <p:nvSpPr>
          <p:cNvPr id="28" name="Oval 27"/>
          <p:cNvSpPr/>
          <p:nvPr/>
        </p:nvSpPr>
        <p:spPr>
          <a:xfrm>
            <a:off x="4038600" y="5562600"/>
            <a:ext cx="6858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2b</a:t>
            </a:r>
          </a:p>
        </p:txBody>
      </p:sp>
      <p:sp>
        <p:nvSpPr>
          <p:cNvPr id="29" name="Oval 28"/>
          <p:cNvSpPr/>
          <p:nvPr/>
        </p:nvSpPr>
        <p:spPr>
          <a:xfrm>
            <a:off x="2667000" y="5638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171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1A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43201" y="6096000"/>
            <a:ext cx="127969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1A9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High Voltage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71A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38862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8382000" y="22098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229600" y="25146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4" name="Oval 33"/>
          <p:cNvSpPr/>
          <p:nvPr/>
        </p:nvSpPr>
        <p:spPr>
          <a:xfrm>
            <a:off x="8382000" y="4419600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29600" y="32766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36" name="Oval 35"/>
          <p:cNvSpPr/>
          <p:nvPr/>
        </p:nvSpPr>
        <p:spPr>
          <a:xfrm>
            <a:off x="8229600" y="2895600"/>
            <a:ext cx="6858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04A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A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2a</a:t>
            </a:r>
          </a:p>
        </p:txBody>
      </p:sp>
      <p:sp>
        <p:nvSpPr>
          <p:cNvPr id="37" name="Oval 36"/>
          <p:cNvSpPr/>
          <p:nvPr/>
        </p:nvSpPr>
        <p:spPr>
          <a:xfrm>
            <a:off x="8229600" y="3657600"/>
            <a:ext cx="6858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2b</a:t>
            </a:r>
          </a:p>
        </p:txBody>
      </p:sp>
      <p:sp>
        <p:nvSpPr>
          <p:cNvPr id="38" name="Oval 37"/>
          <p:cNvSpPr/>
          <p:nvPr/>
        </p:nvSpPr>
        <p:spPr>
          <a:xfrm>
            <a:off x="8382000" y="51054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171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71A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9067801" y="2209800"/>
            <a:ext cx="515131" cy="3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ga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9067801" y="4419600"/>
            <a:ext cx="911265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µ-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15400" y="2895600"/>
            <a:ext cx="1600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AC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radial field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48600" y="46482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29600" y="47244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29600" y="40386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991600" y="3733800"/>
            <a:ext cx="1295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axial field</a:t>
            </a:r>
          </a:p>
        </p:txBody>
      </p:sp>
      <p:sp>
        <p:nvSpPr>
          <p:cNvPr id="46" name="Oval 45"/>
          <p:cNvSpPr/>
          <p:nvPr/>
        </p:nvSpPr>
        <p:spPr>
          <a:xfrm>
            <a:off x="8382000" y="57912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8991601" y="5105400"/>
            <a:ext cx="1279699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71A9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High Voltage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71A9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9067800" y="5791200"/>
            <a:ext cx="1600200" cy="3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468" tIns="50734" rIns="101468" bIns="5073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Ion beam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382000" y="57150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153400" y="16764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Ingredients</a:t>
            </a:r>
          </a:p>
        </p:txBody>
      </p:sp>
      <p:sp>
        <p:nvSpPr>
          <p:cNvPr id="51" name="Arc 50"/>
          <p:cNvSpPr/>
          <p:nvPr/>
        </p:nvSpPr>
        <p:spPr>
          <a:xfrm rot="4332487">
            <a:off x="2945056" y="-1330126"/>
            <a:ext cx="2628350" cy="4581671"/>
          </a:xfrm>
          <a:prstGeom prst="arc">
            <a:avLst>
              <a:gd name="adj1" fmla="val 18580737"/>
              <a:gd name="adj2" fmla="val 326571"/>
            </a:avLst>
          </a:prstGeom>
          <a:ln>
            <a:solidFill>
              <a:srgbClr val="171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c 51"/>
          <p:cNvSpPr/>
          <p:nvPr/>
        </p:nvSpPr>
        <p:spPr>
          <a:xfrm>
            <a:off x="4953000" y="1600200"/>
            <a:ext cx="533400" cy="685800"/>
          </a:xfrm>
          <a:prstGeom prst="arc">
            <a:avLst>
              <a:gd name="adj1" fmla="val 12007656"/>
              <a:gd name="adj2" fmla="val 7526697"/>
            </a:avLst>
          </a:prstGeom>
          <a:ln w="38100">
            <a:solidFill>
              <a:srgbClr val="171A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876800" y="1828800"/>
            <a:ext cx="152400" cy="152400"/>
          </a:xfrm>
          <a:prstGeom prst="ellipse">
            <a:avLst/>
          </a:prstGeom>
          <a:solidFill>
            <a:srgbClr val="171A9E"/>
          </a:solidFill>
          <a:ln>
            <a:solidFill>
              <a:srgbClr val="171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16002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</a:t>
            </a:r>
          </a:p>
        </p:txBody>
      </p:sp>
      <p:graphicFrame>
        <p:nvGraphicFramePr>
          <p:cNvPr id="55" name="Object 3"/>
          <p:cNvGraphicFramePr>
            <a:graphicFrameLocks noChangeAspect="1"/>
          </p:cNvGraphicFramePr>
          <p:nvPr/>
        </p:nvGraphicFramePr>
        <p:xfrm>
          <a:off x="4267200" y="2286001"/>
          <a:ext cx="1346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" name="Equation" r:id="rId7" imgW="634680" imgH="228600" progId="Equation.3">
                  <p:embed/>
                </p:oleObj>
              </mc:Choice>
              <mc:Fallback>
                <p:oleObj name="Equation" r:id="rId7" imgW="634680" imgH="228600" progId="Equation.3">
                  <p:embed/>
                  <p:pic>
                    <p:nvPicPr>
                      <p:cNvPr id="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1"/>
                        <a:ext cx="13462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"/>
          <p:cNvGraphicFramePr>
            <a:graphicFrameLocks noChangeAspect="1"/>
          </p:cNvGraphicFramePr>
          <p:nvPr/>
        </p:nvGraphicFramePr>
        <p:xfrm>
          <a:off x="1752601" y="2286001"/>
          <a:ext cx="22336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" name="Equation" r:id="rId9" imgW="1054080" imgH="253800" progId="Equation.3">
                  <p:embed/>
                </p:oleObj>
              </mc:Choice>
              <mc:Fallback>
                <p:oleObj name="Equation" r:id="rId9" imgW="1054080" imgH="253800" progId="Equation.3">
                  <p:embed/>
                  <p:pic>
                    <p:nvPicPr>
                      <p:cNvPr id="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286001"/>
                        <a:ext cx="2233613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4038600" y="25146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962400" y="4038600"/>
            <a:ext cx="533400" cy="304800"/>
          </a:xfrm>
          <a:prstGeom prst="ellipse">
            <a:avLst/>
          </a:prstGeom>
          <a:solidFill>
            <a:schemeClr val="bg1">
              <a:lumMod val="65000"/>
              <a:alpha val="2117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201297" y="1005682"/>
            <a:ext cx="5867400" cy="152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lectron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yclotron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esonance</a:t>
            </a:r>
          </a:p>
        </p:txBody>
      </p:sp>
      <p:sp>
        <p:nvSpPr>
          <p:cNvPr id="64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22F95-85E9-45F6-B3B4-ADF2490C840B}"/>
              </a:ext>
            </a:extLst>
          </p:cNvPr>
          <p:cNvSpPr/>
          <p:nvPr/>
        </p:nvSpPr>
        <p:spPr>
          <a:xfrm>
            <a:off x="1094874" y="3162300"/>
            <a:ext cx="892676" cy="5117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</a:rPr>
              <a:t>ECR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56124B-E117-4A58-9F6B-8E7A64EA468B}"/>
              </a:ext>
            </a:extLst>
          </p:cNvPr>
          <p:cNvCxnSpPr>
            <a:cxnSpLocks/>
          </p:cNvCxnSpPr>
          <p:nvPr/>
        </p:nvCxnSpPr>
        <p:spPr>
          <a:xfrm>
            <a:off x="1828799" y="3581400"/>
            <a:ext cx="1978067" cy="584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5" grpId="0"/>
      <p:bldP spid="46" grpId="0" animBg="1"/>
      <p:bldP spid="47" grpId="0"/>
      <p:bldP spid="48" grpId="0"/>
      <p:bldP spid="51" grpId="0" animBg="1"/>
      <p:bldP spid="52" grpId="0" animBg="1"/>
      <p:bldP spid="53" grpId="0" animBg="1"/>
      <p:bldP spid="54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746"/>
            <a:ext cx="10972800" cy="48772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ECRs have been designed and built according to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u="sng" dirty="0"/>
              <a:t>Frequency Scaling: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u="sng" dirty="0"/>
              <a:t>Confinement Criteria: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5034" y="152400"/>
            <a:ext cx="8946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Standard Model for ECR ion sources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18896"/>
              </p:ext>
            </p:extLst>
          </p:nvPr>
        </p:nvGraphicFramePr>
        <p:xfrm>
          <a:off x="6087912" y="2683941"/>
          <a:ext cx="5494487" cy="355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640">
                  <a:extLst>
                    <a:ext uri="{9D8B030D-6E8A-4147-A177-3AD203B41FA5}">
                      <a16:colId xmlns:a16="http://schemas.microsoft.com/office/drawing/2014/main" val="267206581"/>
                    </a:ext>
                  </a:extLst>
                </a:gridCol>
                <a:gridCol w="1208374">
                  <a:extLst>
                    <a:ext uri="{9D8B030D-6E8A-4147-A177-3AD203B41FA5}">
                      <a16:colId xmlns:a16="http://schemas.microsoft.com/office/drawing/2014/main" val="3546860975"/>
                    </a:ext>
                  </a:extLst>
                </a:gridCol>
                <a:gridCol w="1492697">
                  <a:extLst>
                    <a:ext uri="{9D8B030D-6E8A-4147-A177-3AD203B41FA5}">
                      <a16:colId xmlns:a16="http://schemas.microsoft.com/office/drawing/2014/main" val="1378568937"/>
                    </a:ext>
                  </a:extLst>
                </a:gridCol>
                <a:gridCol w="1172776">
                  <a:extLst>
                    <a:ext uri="{9D8B030D-6E8A-4147-A177-3AD203B41FA5}">
                      <a16:colId xmlns:a16="http://schemas.microsoft.com/office/drawing/2014/main" val="557564349"/>
                    </a:ext>
                  </a:extLst>
                </a:gridCol>
              </a:tblGrid>
              <a:tr h="847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LBL ECRs</a:t>
                      </a:r>
                    </a:p>
                    <a:p>
                      <a:pPr algn="ctr"/>
                      <a:r>
                        <a:rPr lang="en-US" sz="2400" dirty="0"/>
                        <a:t>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ω</a:t>
                      </a:r>
                      <a:r>
                        <a:rPr lang="el-GR" sz="2400" baseline="-25000" dirty="0"/>
                        <a:t>μ</a:t>
                      </a:r>
                      <a:r>
                        <a:rPr lang="en-US" sz="2400" baseline="-25000" dirty="0"/>
                        <a:t>-wave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16</a:t>
                      </a:r>
                      <a:r>
                        <a:rPr lang="en-US" sz="2400" dirty="0"/>
                        <a:t>O</a:t>
                      </a:r>
                      <a:r>
                        <a:rPr lang="en-US" sz="2400" baseline="30000" dirty="0"/>
                        <a:t>6+ </a:t>
                      </a:r>
                      <a:r>
                        <a:rPr lang="en-US" sz="2400" dirty="0"/>
                        <a:t>(e</a:t>
                      </a:r>
                      <a:r>
                        <a:rPr lang="el-GR" sz="2400" dirty="0"/>
                        <a:t>μ</a:t>
                      </a:r>
                      <a:r>
                        <a:rPr lang="en-US" sz="2400" dirty="0"/>
                        <a:t>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98951"/>
                  </a:ext>
                </a:extLst>
              </a:tr>
              <a:tr h="6342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  <a:r>
                        <a:rPr lang="en-US" sz="2400" baseline="30000" dirty="0"/>
                        <a:t>st</a:t>
                      </a:r>
                      <a:endParaRPr lang="en-US" sz="2400" dirty="0"/>
                    </a:p>
                    <a:p>
                      <a:pPr algn="ctr"/>
                      <a:r>
                        <a:rPr lang="en-US" sz="1600" dirty="0"/>
                        <a:t>(1980s)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</a:t>
                      </a:r>
                      <a:r>
                        <a:rPr lang="en-US" sz="2400" baseline="0" dirty="0"/>
                        <a:t> 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5567"/>
                  </a:ext>
                </a:extLst>
              </a:tr>
              <a:tr h="60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endParaRPr lang="en-US" sz="2400" dirty="0"/>
                    </a:p>
                    <a:p>
                      <a:pPr algn="ctr"/>
                      <a:r>
                        <a:rPr lang="en-US" sz="1600" dirty="0"/>
                        <a:t>(1990s)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  <a:r>
                        <a:rPr lang="en-US" sz="2400" baseline="0" dirty="0"/>
                        <a:t> GHz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0027"/>
                  </a:ext>
                </a:extLst>
              </a:tr>
              <a:tr h="60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endParaRPr lang="en-US" sz="2400" dirty="0"/>
                    </a:p>
                    <a:p>
                      <a:pPr algn="ctr"/>
                      <a:r>
                        <a:rPr lang="en-US" sz="1600" dirty="0"/>
                        <a:t>(2000s)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61823"/>
                  </a:ext>
                </a:extLst>
              </a:tr>
              <a:tr h="606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4th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56 GHz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2.0 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10,000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75690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8142"/>
              </p:ext>
            </p:extLst>
          </p:nvPr>
        </p:nvGraphicFramePr>
        <p:xfrm>
          <a:off x="2735193" y="2923178"/>
          <a:ext cx="1475926" cy="62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8" name="Equation" r:id="rId4" imgW="571320" imgH="241200" progId="Equation.3">
                  <p:embed/>
                </p:oleObj>
              </mc:Choice>
              <mc:Fallback>
                <p:oleObj name="Equation" r:id="rId4" imgW="571320" imgH="2412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193" y="2923178"/>
                        <a:ext cx="1475926" cy="6231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49005"/>
              </p:ext>
            </p:extLst>
          </p:nvPr>
        </p:nvGraphicFramePr>
        <p:xfrm>
          <a:off x="2356350" y="3738390"/>
          <a:ext cx="2233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" name="Equation" r:id="rId6" imgW="1054080" imgH="431640" progId="Equation.3">
                  <p:embed/>
                </p:oleObj>
              </mc:Choice>
              <mc:Fallback>
                <p:oleObj name="Equation" r:id="rId6" imgW="1054080" imgH="431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50" y="3738390"/>
                        <a:ext cx="2233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4" name="Straight Arrow Connector 253"/>
          <p:cNvCxnSpPr/>
          <p:nvPr/>
        </p:nvCxnSpPr>
        <p:spPr>
          <a:xfrm flipV="1">
            <a:off x="6108883" y="6043132"/>
            <a:ext cx="700084" cy="485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3084584" y="5840395"/>
            <a:ext cx="2903838" cy="632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generation ECR in design stages at 88” cyclotron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Rectangle 255"/>
              <p:cNvSpPr/>
              <p:nvPr/>
            </p:nvSpPr>
            <p:spPr>
              <a:xfrm>
                <a:off x="2708541" y="5272950"/>
                <a:ext cx="3192574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0.5−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𝐸𝐶𝑅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6" name="Rectangle 2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41" y="5272950"/>
                <a:ext cx="3192574" cy="453137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A52A934-9A84-490B-BF04-4C979DA75E5C}"/>
              </a:ext>
            </a:extLst>
          </p:cNvPr>
          <p:cNvSpPr/>
          <p:nvPr/>
        </p:nvSpPr>
        <p:spPr>
          <a:xfrm>
            <a:off x="6088284" y="5641640"/>
            <a:ext cx="5798916" cy="701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Canvas 48">
            <a:extLst>
              <a:ext uri="{FF2B5EF4-FFF2-40B4-BE49-F238E27FC236}">
                <a16:creationId xmlns:a16="http://schemas.microsoft.com/office/drawing/2014/main" id="{98F9A571-497E-4591-B7EB-61F4AAB8FD74}"/>
              </a:ext>
            </a:extLst>
          </p:cNvPr>
          <p:cNvGrpSpPr/>
          <p:nvPr/>
        </p:nvGrpSpPr>
        <p:grpSpPr>
          <a:xfrm>
            <a:off x="-607914" y="4860780"/>
            <a:ext cx="4274665" cy="1818172"/>
            <a:chOff x="0" y="0"/>
            <a:chExt cx="5486400" cy="2209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D85E17-1A20-478B-A200-D0850EFAA71F}"/>
                </a:ext>
              </a:extLst>
            </p:cNvPr>
            <p:cNvSpPr/>
            <p:nvPr/>
          </p:nvSpPr>
          <p:spPr>
            <a:xfrm>
              <a:off x="0" y="0"/>
              <a:ext cx="5486400" cy="2209800"/>
            </a:xfrm>
            <a:prstGeom prst="rect">
              <a:avLst/>
            </a:prstGeom>
          </p:spPr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102C3A-E400-46F1-A5E5-9015C607B5CD}"/>
                </a:ext>
              </a:extLst>
            </p:cNvPr>
            <p:cNvCxnSpPr/>
            <p:nvPr/>
          </p:nvCxnSpPr>
          <p:spPr>
            <a:xfrm flipV="1">
              <a:off x="4317315" y="275590"/>
              <a:ext cx="8890" cy="1666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C758C07-FD94-4091-9ECE-FEB99C7BDE51}"/>
                </a:ext>
              </a:extLst>
            </p:cNvPr>
            <p:cNvCxnSpPr/>
            <p:nvPr/>
          </p:nvCxnSpPr>
          <p:spPr>
            <a:xfrm flipH="1" flipV="1">
              <a:off x="967690" y="1929130"/>
              <a:ext cx="3355340" cy="13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41">
              <a:extLst>
                <a:ext uri="{FF2B5EF4-FFF2-40B4-BE49-F238E27FC236}">
                  <a16:creationId xmlns:a16="http://schemas.microsoft.com/office/drawing/2014/main" id="{FBE2402B-95F0-4A3C-AEAA-AFF4A706CC0A}"/>
                </a:ext>
              </a:extLst>
            </p:cNvPr>
            <p:cNvSpPr/>
            <p:nvPr/>
          </p:nvSpPr>
          <p:spPr>
            <a:xfrm>
              <a:off x="1083895" y="359410"/>
              <a:ext cx="3171190" cy="1453515"/>
            </a:xfrm>
            <a:custGeom>
              <a:avLst/>
              <a:gdLst>
                <a:gd name="connsiteX0" fmla="*/ 3171330 w 3171330"/>
                <a:gd name="connsiteY0" fmla="*/ 1453527 h 1453527"/>
                <a:gd name="connsiteX1" fmla="*/ 2769628 w 3171330"/>
                <a:gd name="connsiteY1" fmla="*/ 1 h 1453527"/>
                <a:gd name="connsiteX2" fmla="*/ 1807658 w 3171330"/>
                <a:gd name="connsiteY2" fmla="*/ 1442956 h 1453527"/>
                <a:gd name="connsiteX3" fmla="*/ 639552 w 3171330"/>
                <a:gd name="connsiteY3" fmla="*/ 332991 h 1453527"/>
                <a:gd name="connsiteX4" fmla="*/ 0 w 3171330"/>
                <a:gd name="connsiteY4" fmla="*/ 1353102 h 1453527"/>
                <a:gd name="connsiteX5" fmla="*/ 0 w 3171330"/>
                <a:gd name="connsiteY5" fmla="*/ 1353102 h 145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1330" h="1453527">
                  <a:moveTo>
                    <a:pt x="3171330" y="1453527"/>
                  </a:moveTo>
                  <a:cubicBezTo>
                    <a:pt x="3084118" y="727645"/>
                    <a:pt x="2996907" y="1763"/>
                    <a:pt x="2769628" y="1"/>
                  </a:cubicBezTo>
                  <a:cubicBezTo>
                    <a:pt x="2542349" y="-1761"/>
                    <a:pt x="2162671" y="1387458"/>
                    <a:pt x="1807658" y="1442956"/>
                  </a:cubicBezTo>
                  <a:cubicBezTo>
                    <a:pt x="1452645" y="1498454"/>
                    <a:pt x="940828" y="347967"/>
                    <a:pt x="639552" y="332991"/>
                  </a:cubicBezTo>
                  <a:cubicBezTo>
                    <a:pt x="338276" y="318015"/>
                    <a:pt x="0" y="1353102"/>
                    <a:pt x="0" y="1353102"/>
                  </a:cubicBezTo>
                  <a:lnTo>
                    <a:pt x="0" y="135310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AF9910-A5B2-4B59-88D2-8A70913FAA7A}"/>
                </a:ext>
              </a:extLst>
            </p:cNvPr>
            <p:cNvSpPr/>
            <p:nvPr/>
          </p:nvSpPr>
          <p:spPr>
            <a:xfrm>
              <a:off x="576530" y="1679575"/>
              <a:ext cx="697230" cy="321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solidFill>
                    <a:srgbClr val="5B9BD5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Z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7279A0-5671-4E72-B28C-5E616CE666FE}"/>
                </a:ext>
              </a:extLst>
            </p:cNvPr>
            <p:cNvSpPr/>
            <p:nvPr/>
          </p:nvSpPr>
          <p:spPr>
            <a:xfrm>
              <a:off x="2788943" y="160069"/>
              <a:ext cx="1276400" cy="578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1600" baseline="-250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INJ</a:t>
              </a:r>
              <a:r>
                <a:rPr lang="en-US" sz="16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16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4A678B-4ABC-4D3A-A3E4-D4CAB14F35A6}"/>
                </a:ext>
              </a:extLst>
            </p:cNvPr>
            <p:cNvSpPr/>
            <p:nvPr/>
          </p:nvSpPr>
          <p:spPr>
            <a:xfrm>
              <a:off x="1370280" y="243204"/>
              <a:ext cx="984200" cy="499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1600" baseline="-250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EXT</a:t>
              </a:r>
              <a:r>
                <a:rPr lang="en-US" sz="1200" dirty="0">
                  <a:solidFill>
                    <a:srgbClr val="548235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731CE9-158D-4A90-993C-7CA796DE5C82}"/>
                </a:ext>
              </a:extLst>
            </p:cNvPr>
            <p:cNvSpPr/>
            <p:nvPr/>
          </p:nvSpPr>
          <p:spPr>
            <a:xfrm>
              <a:off x="2788943" y="1452748"/>
              <a:ext cx="951747" cy="48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1600" baseline="-250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</a:t>
              </a:r>
              <a:r>
                <a:rPr lang="en-US" sz="2800" dirty="0">
                  <a:solidFill>
                    <a:srgbClr val="548235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939BBED-C8F0-4721-ABB0-F87F94E8842A}"/>
                </a:ext>
              </a:extLst>
            </p:cNvPr>
            <p:cNvCxnSpPr/>
            <p:nvPr/>
          </p:nvCxnSpPr>
          <p:spPr>
            <a:xfrm>
              <a:off x="1109930" y="1283970"/>
              <a:ext cx="3212465" cy="31115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5E9ADEA-A664-419F-9292-742AF9277F7B}"/>
                </a:ext>
              </a:extLst>
            </p:cNvPr>
            <p:cNvSpPr/>
            <p:nvPr/>
          </p:nvSpPr>
          <p:spPr>
            <a:xfrm>
              <a:off x="1930203" y="925194"/>
              <a:ext cx="1368424" cy="321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baseline="-250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F2BA876-A188-4E58-8FA3-58E7CBCB166F}"/>
              </a:ext>
            </a:extLst>
          </p:cNvPr>
          <p:cNvSpPr/>
          <p:nvPr/>
        </p:nvSpPr>
        <p:spPr>
          <a:xfrm>
            <a:off x="1142665" y="5864483"/>
            <a:ext cx="167773" cy="1615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746"/>
            <a:ext cx="10972800" cy="4877209"/>
          </a:xfrm>
        </p:spPr>
        <p:txBody>
          <a:bodyPr/>
          <a:lstStyle/>
          <a:p>
            <a:r>
              <a:rPr lang="en-US" dirty="0"/>
              <a:t>ECR’s have been built according to:</a:t>
            </a:r>
          </a:p>
          <a:p>
            <a:pPr marL="0" indent="0">
              <a:buNone/>
            </a:pPr>
            <a:r>
              <a:rPr lang="en-US" u="sng" dirty="0"/>
              <a:t>Frequency Scaling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Confinement Criterion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5034" y="152400"/>
            <a:ext cx="8946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Electron Heating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02064" y="2828710"/>
          <a:ext cx="3464821" cy="1647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975">
                  <a:extLst>
                    <a:ext uri="{9D8B030D-6E8A-4147-A177-3AD203B41FA5}">
                      <a16:colId xmlns:a16="http://schemas.microsoft.com/office/drawing/2014/main" val="26720658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46860975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1378568937"/>
                    </a:ext>
                  </a:extLst>
                </a:gridCol>
                <a:gridCol w="739552">
                  <a:extLst>
                    <a:ext uri="{9D8B030D-6E8A-4147-A177-3AD203B41FA5}">
                      <a16:colId xmlns:a16="http://schemas.microsoft.com/office/drawing/2014/main" val="55756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ω</a:t>
                      </a:r>
                      <a:r>
                        <a:rPr lang="el-GR" sz="1400" baseline="-25000" dirty="0"/>
                        <a:t>μ</a:t>
                      </a:r>
                      <a:r>
                        <a:rPr lang="en-US" sz="1400" baseline="-25000" dirty="0"/>
                        <a:t>-wave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  Inj.  B-field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16</a:t>
                      </a:r>
                      <a:r>
                        <a:rPr lang="en-US" sz="1400" dirty="0"/>
                        <a:t>O</a:t>
                      </a:r>
                      <a:r>
                        <a:rPr lang="en-US" sz="1400" baseline="30000" dirty="0"/>
                        <a:t>6+ </a:t>
                      </a:r>
                      <a:r>
                        <a:rPr lang="en-US" sz="1400" dirty="0"/>
                        <a:t>(e</a:t>
                      </a:r>
                      <a:r>
                        <a:rPr lang="el-GR" sz="1400" dirty="0"/>
                        <a:t>μ</a:t>
                      </a:r>
                      <a:r>
                        <a:rPr lang="en-US" sz="1400" dirty="0"/>
                        <a:t>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98951"/>
                  </a:ext>
                </a:extLst>
              </a:tr>
              <a:tr h="38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0.4</a:t>
                      </a:r>
                      <a:r>
                        <a:rPr lang="en-US" sz="1400" baseline="0" dirty="0"/>
                        <a:t> 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52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  <a:r>
                        <a:rPr lang="en-US" sz="1400" baseline="0" dirty="0"/>
                        <a:t> GHz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1.7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7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61823"/>
                  </a:ext>
                </a:extLst>
              </a:tr>
            </a:tbl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051267" y="2820855"/>
          <a:ext cx="1475926" cy="62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" name="Equation" r:id="rId4" imgW="571320" imgH="241200" progId="Equation.3">
                  <p:embed/>
                </p:oleObj>
              </mc:Choice>
              <mc:Fallback>
                <p:oleObj name="Equation" r:id="rId4" imgW="571320" imgH="241200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267" y="2820855"/>
                        <a:ext cx="1475926" cy="6231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1040339" y="5270628"/>
                <a:ext cx="1511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 smtClean="0">
                          <a:latin typeface="Cambria Math" panose="02040503050406030204" pitchFamily="18" charset="0"/>
                        </a:rPr>
                        <m:t>𝑐𝑜𝑛𝑓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≥2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𝐸𝐶𝑅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39" y="5270628"/>
                <a:ext cx="1511439" cy="369332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/>
              <p:cNvSpPr/>
              <p:nvPr/>
            </p:nvSpPr>
            <p:spPr>
              <a:xfrm>
                <a:off x="1205071" y="5795530"/>
                <a:ext cx="1247457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 smtClean="0">
                          <a:latin typeface="Cambria Math" panose="02040503050406030204" pitchFamily="18" charset="0"/>
                        </a:rPr>
                        <m:t>𝑖𝑛𝑗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𝑒𝑥𝑡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2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071" y="5795530"/>
                <a:ext cx="1247457" cy="362984"/>
              </a:xfrm>
              <a:prstGeom prst="rect">
                <a:avLst/>
              </a:prstGeom>
              <a:blipFill>
                <a:blip r:embed="rId7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/>
              <p:cNvSpPr/>
              <p:nvPr/>
            </p:nvSpPr>
            <p:spPr>
              <a:xfrm>
                <a:off x="2799526" y="5267401"/>
                <a:ext cx="1554721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 smtClean="0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~0.8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𝐸𝐶𝑅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526" y="5267401"/>
                <a:ext cx="1554721" cy="362984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/>
              <p:cNvSpPr/>
              <p:nvPr/>
            </p:nvSpPr>
            <p:spPr>
              <a:xfrm>
                <a:off x="2835680" y="5814356"/>
                <a:ext cx="1747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baseline="-25000" smtClean="0">
                          <a:latin typeface="Cambria Math" panose="02040503050406030204" pitchFamily="18" charset="0"/>
                        </a:rPr>
                        <m:t>𝑒𝑥𝑡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𝑟𝑎𝑑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80" y="5814356"/>
                <a:ext cx="17477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/>
          <p:cNvSpPr/>
          <p:nvPr/>
        </p:nvSpPr>
        <p:spPr>
          <a:xfrm>
            <a:off x="288836" y="1316971"/>
            <a:ext cx="11489577" cy="4990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tx1"/>
                </a:solidFill>
              </a:rPr>
              <a:t>Electrons absorb energy near the resonance zone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Simulations show more electron heating with shallower gradient (high </a:t>
            </a:r>
            <a:r>
              <a:rPr lang="en-US" sz="2400" dirty="0" err="1">
                <a:solidFill>
                  <a:schemeClr val="tx1"/>
                </a:solidFill>
              </a:rPr>
              <a:t>B</a:t>
            </a:r>
            <a:r>
              <a:rPr lang="en-US" sz="2400" baseline="-25000" dirty="0" err="1">
                <a:solidFill>
                  <a:schemeClr val="tx1"/>
                </a:solidFill>
              </a:rPr>
              <a:t>min</a:t>
            </a:r>
            <a:r>
              <a:rPr lang="en-US" sz="2400" dirty="0">
                <a:solidFill>
                  <a:schemeClr val="tx1"/>
                </a:solidFill>
              </a:rPr>
              <a:t>/B</a:t>
            </a:r>
            <a:r>
              <a:rPr lang="en-US" sz="2400" baseline="-25000" dirty="0">
                <a:solidFill>
                  <a:schemeClr val="tx1"/>
                </a:solidFill>
              </a:rPr>
              <a:t>ECR</a:t>
            </a:r>
            <a:r>
              <a:rPr lang="en-US" sz="2400" dirty="0">
                <a:solidFill>
                  <a:schemeClr val="tx1"/>
                </a:solidFill>
              </a:rPr>
              <a:t>).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Believed that </a:t>
            </a:r>
            <a:r>
              <a:rPr lang="en-US" sz="2400" dirty="0">
                <a:solidFill>
                  <a:srgbClr val="D0205F"/>
                </a:solidFill>
              </a:rPr>
              <a:t>shallow gradient </a:t>
            </a:r>
            <a:r>
              <a:rPr lang="en-US" sz="2400" dirty="0">
                <a:solidFill>
                  <a:schemeClr val="tx1"/>
                </a:solidFill>
              </a:rPr>
              <a:t>means electrons spend more time near resonance and absorb more energy</a:t>
            </a:r>
          </a:p>
        </p:txBody>
      </p:sp>
      <p:grpSp>
        <p:nvGrpSpPr>
          <p:cNvPr id="238" name="Canvas 48"/>
          <p:cNvGrpSpPr/>
          <p:nvPr/>
        </p:nvGrpSpPr>
        <p:grpSpPr>
          <a:xfrm>
            <a:off x="2163035" y="2924236"/>
            <a:ext cx="7818238" cy="3981855"/>
            <a:chOff x="0" y="0"/>
            <a:chExt cx="5486400" cy="2209800"/>
          </a:xfrm>
        </p:grpSpPr>
        <p:sp>
          <p:nvSpPr>
            <p:cNvPr id="239" name="Rectangle 238"/>
            <p:cNvSpPr/>
            <p:nvPr/>
          </p:nvSpPr>
          <p:spPr>
            <a:xfrm>
              <a:off x="0" y="0"/>
              <a:ext cx="5486400" cy="2209800"/>
            </a:xfrm>
            <a:prstGeom prst="rect">
              <a:avLst/>
            </a:prstGeom>
          </p:spPr>
        </p:sp>
        <p:cxnSp>
          <p:nvCxnSpPr>
            <p:cNvPr id="240" name="Straight Arrow Connector 239"/>
            <p:cNvCxnSpPr/>
            <p:nvPr/>
          </p:nvCxnSpPr>
          <p:spPr>
            <a:xfrm flipV="1">
              <a:off x="4317315" y="275590"/>
              <a:ext cx="8890" cy="16668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/>
            <p:nvPr/>
          </p:nvCxnSpPr>
          <p:spPr>
            <a:xfrm flipH="1" flipV="1">
              <a:off x="967690" y="1929130"/>
              <a:ext cx="3355340" cy="13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Freeform 241"/>
            <p:cNvSpPr/>
            <p:nvPr/>
          </p:nvSpPr>
          <p:spPr>
            <a:xfrm>
              <a:off x="1083895" y="359410"/>
              <a:ext cx="3171190" cy="1453515"/>
            </a:xfrm>
            <a:custGeom>
              <a:avLst/>
              <a:gdLst>
                <a:gd name="connsiteX0" fmla="*/ 3171330 w 3171330"/>
                <a:gd name="connsiteY0" fmla="*/ 1453527 h 1453527"/>
                <a:gd name="connsiteX1" fmla="*/ 2769628 w 3171330"/>
                <a:gd name="connsiteY1" fmla="*/ 1 h 1453527"/>
                <a:gd name="connsiteX2" fmla="*/ 1807658 w 3171330"/>
                <a:gd name="connsiteY2" fmla="*/ 1442956 h 1453527"/>
                <a:gd name="connsiteX3" fmla="*/ 639552 w 3171330"/>
                <a:gd name="connsiteY3" fmla="*/ 332991 h 1453527"/>
                <a:gd name="connsiteX4" fmla="*/ 0 w 3171330"/>
                <a:gd name="connsiteY4" fmla="*/ 1353102 h 1453527"/>
                <a:gd name="connsiteX5" fmla="*/ 0 w 3171330"/>
                <a:gd name="connsiteY5" fmla="*/ 1353102 h 145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1330" h="1453527">
                  <a:moveTo>
                    <a:pt x="3171330" y="1453527"/>
                  </a:moveTo>
                  <a:cubicBezTo>
                    <a:pt x="3084118" y="727645"/>
                    <a:pt x="2996907" y="1763"/>
                    <a:pt x="2769628" y="1"/>
                  </a:cubicBezTo>
                  <a:cubicBezTo>
                    <a:pt x="2542349" y="-1761"/>
                    <a:pt x="2162671" y="1387458"/>
                    <a:pt x="1807658" y="1442956"/>
                  </a:cubicBezTo>
                  <a:cubicBezTo>
                    <a:pt x="1452645" y="1498454"/>
                    <a:pt x="940828" y="347967"/>
                    <a:pt x="639552" y="332991"/>
                  </a:cubicBezTo>
                  <a:cubicBezTo>
                    <a:pt x="338276" y="318015"/>
                    <a:pt x="0" y="1353102"/>
                    <a:pt x="0" y="1353102"/>
                  </a:cubicBezTo>
                  <a:lnTo>
                    <a:pt x="0" y="135310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76530" y="1679575"/>
              <a:ext cx="697230" cy="321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solidFill>
                    <a:srgbClr val="5B9BD5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Z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514675" y="0"/>
              <a:ext cx="623570" cy="466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2800" baseline="-250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INJ</a:t>
              </a:r>
              <a:r>
                <a:rPr lang="en-US" sz="28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32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370280" y="275590"/>
              <a:ext cx="623570" cy="466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2800" baseline="-250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EXT</a:t>
              </a:r>
              <a:r>
                <a:rPr lang="en-US" sz="2000" dirty="0">
                  <a:solidFill>
                    <a:srgbClr val="548235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2962779" y="1654642"/>
              <a:ext cx="623570" cy="321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sz="2800" baseline="-25000" dirty="0">
                  <a:solidFill>
                    <a:srgbClr val="92D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</a:t>
              </a:r>
              <a:r>
                <a:rPr lang="en-US" sz="2000" dirty="0">
                  <a:solidFill>
                    <a:srgbClr val="548235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1109930" y="1283970"/>
              <a:ext cx="3212465" cy="31115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47"/>
            <p:cNvSpPr/>
            <p:nvPr/>
          </p:nvSpPr>
          <p:spPr>
            <a:xfrm>
              <a:off x="1882859" y="1044914"/>
              <a:ext cx="1368425" cy="321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r>
                <a:rPr lang="en-US" baseline="-250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ECR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1343025" y="715349"/>
              <a:ext cx="2912059" cy="981075"/>
            </a:xfrm>
            <a:custGeom>
              <a:avLst/>
              <a:gdLst>
                <a:gd name="connsiteX0" fmla="*/ 0 w 3181350"/>
                <a:gd name="connsiteY0" fmla="*/ 1076476 h 1133626"/>
                <a:gd name="connsiteX1" fmla="*/ 561975 w 3181350"/>
                <a:gd name="connsiteY1" fmla="*/ 362101 h 1133626"/>
                <a:gd name="connsiteX2" fmla="*/ 1724025 w 3181350"/>
                <a:gd name="connsiteY2" fmla="*/ 1047901 h 1133626"/>
                <a:gd name="connsiteX3" fmla="*/ 2695575 w 3181350"/>
                <a:gd name="connsiteY3" fmla="*/ 151 h 1133626"/>
                <a:gd name="connsiteX4" fmla="*/ 3181350 w 3181350"/>
                <a:gd name="connsiteY4" fmla="*/ 1133626 h 11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1350" h="1133626">
                  <a:moveTo>
                    <a:pt x="0" y="1076476"/>
                  </a:moveTo>
                  <a:cubicBezTo>
                    <a:pt x="137319" y="721669"/>
                    <a:pt x="274638" y="366863"/>
                    <a:pt x="561975" y="362101"/>
                  </a:cubicBezTo>
                  <a:cubicBezTo>
                    <a:pt x="849313" y="357338"/>
                    <a:pt x="1368425" y="1108226"/>
                    <a:pt x="1724025" y="1047901"/>
                  </a:cubicBezTo>
                  <a:cubicBezTo>
                    <a:pt x="2079625" y="987576"/>
                    <a:pt x="2452688" y="-14136"/>
                    <a:pt x="2695575" y="151"/>
                  </a:cubicBezTo>
                  <a:cubicBezTo>
                    <a:pt x="2938462" y="14438"/>
                    <a:pt x="3059906" y="574032"/>
                    <a:pt x="3181350" y="1133626"/>
                  </a:cubicBezTo>
                </a:path>
              </a:pathLst>
            </a:custGeom>
            <a:noFill/>
            <a:ln>
              <a:solidFill>
                <a:srgbClr val="D02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 rot="19017709">
              <a:off x="2216139" y="1206165"/>
              <a:ext cx="179753" cy="182996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68318"/>
              </p:ext>
            </p:extLst>
          </p:nvPr>
        </p:nvGraphicFramePr>
        <p:xfrm>
          <a:off x="968351" y="4152456"/>
          <a:ext cx="2233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" name="Equation" r:id="rId10" imgW="1054080" imgH="431640" progId="Equation.3">
                  <p:embed/>
                </p:oleObj>
              </mc:Choice>
              <mc:Fallback>
                <p:oleObj name="Equation" r:id="rId10" imgW="1054080" imgH="4316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51" y="4152456"/>
                        <a:ext cx="22336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val 78"/>
          <p:cNvSpPr/>
          <p:nvPr/>
        </p:nvSpPr>
        <p:spPr>
          <a:xfrm rot="1727699">
            <a:off x="6759658" y="5090214"/>
            <a:ext cx="256152" cy="329742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451132" y="5014534"/>
            <a:ext cx="291593" cy="558726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392716" y="5081147"/>
            <a:ext cx="430981" cy="449784"/>
          </a:xfrm>
          <a:prstGeom prst="line">
            <a:avLst/>
          </a:prstGeom>
          <a:ln w="19050">
            <a:solidFill>
              <a:srgbClr val="D02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899293" y="4838637"/>
            <a:ext cx="1954716" cy="513965"/>
          </a:xfrm>
          <a:prstGeom prst="rect">
            <a:avLst/>
          </a:prstGeom>
          <a:solidFill>
            <a:srgbClr val="D02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shallow gradient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99293" y="5630385"/>
            <a:ext cx="1954716" cy="5139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steep gradient</a:t>
            </a:r>
          </a:p>
        </p:txBody>
      </p:sp>
    </p:spTree>
    <p:extLst>
      <p:ext uri="{BB962C8B-B14F-4D97-AF65-F5344CB8AC3E}">
        <p14:creationId xmlns:p14="http://schemas.microsoft.com/office/powerpoint/2010/main" val="37895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5034" y="152400"/>
            <a:ext cx="8946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Electron Energy Distribution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A8A0F0-10A0-43CE-98D4-E30530B25256}"/>
              </a:ext>
            </a:extLst>
          </p:cNvPr>
          <p:cNvSpPr/>
          <p:nvPr/>
        </p:nvSpPr>
        <p:spPr>
          <a:xfrm>
            <a:off x="779607" y="1413894"/>
            <a:ext cx="10802793" cy="2399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Ionization potential: how much energy electrons must have to ionize atoms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aseline="30000" dirty="0"/>
              <a:t>197</a:t>
            </a:r>
            <a:r>
              <a:rPr lang="en-US" sz="2400" dirty="0"/>
              <a:t>Au</a:t>
            </a:r>
            <a:r>
              <a:rPr lang="en-US" sz="2400" baseline="30000" dirty="0"/>
              <a:t>59+ </a:t>
            </a:r>
            <a:r>
              <a:rPr lang="en-US" sz="2400" dirty="0"/>
              <a:t>Ionization Potential~ 5.9keV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Optimum ionization cross section is ~5 x Ionization Potential</a:t>
            </a:r>
          </a:p>
          <a:p>
            <a:pPr algn="ctr"/>
            <a:endParaRPr lang="en-US" sz="2000" dirty="0"/>
          </a:p>
          <a:p>
            <a:pPr algn="ctr"/>
            <a:endParaRPr lang="en-US" sz="2000" baseline="-25000" dirty="0"/>
          </a:p>
        </p:txBody>
      </p:sp>
      <p:grpSp>
        <p:nvGrpSpPr>
          <p:cNvPr id="68" name="Canvas 1">
            <a:extLst>
              <a:ext uri="{FF2B5EF4-FFF2-40B4-BE49-F238E27FC236}">
                <a16:creationId xmlns:a16="http://schemas.microsoft.com/office/drawing/2014/main" id="{D017F3EF-6A7B-49C6-8415-0D872EC6488F}"/>
              </a:ext>
            </a:extLst>
          </p:cNvPr>
          <p:cNvGrpSpPr/>
          <p:nvPr/>
        </p:nvGrpSpPr>
        <p:grpSpPr>
          <a:xfrm>
            <a:off x="3352800" y="4114800"/>
            <a:ext cx="5486400" cy="3279140"/>
            <a:chOff x="0" y="0"/>
            <a:chExt cx="5486400" cy="327914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9D868B0-7D83-4418-A1ED-5B84A32FC65B}"/>
                </a:ext>
              </a:extLst>
            </p:cNvPr>
            <p:cNvSpPr/>
            <p:nvPr/>
          </p:nvSpPr>
          <p:spPr>
            <a:xfrm>
              <a:off x="0" y="0"/>
              <a:ext cx="5486400" cy="327914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C136BE1-5A7A-4D51-8A13-D2D038C49321}"/>
                </a:ext>
              </a:extLst>
            </p:cNvPr>
            <p:cNvSpPr/>
            <p:nvPr/>
          </p:nvSpPr>
          <p:spPr>
            <a:xfrm>
              <a:off x="1653872" y="714976"/>
              <a:ext cx="1979875" cy="874644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B73229F-F18A-4B5E-A772-767E6E7EDCA4}"/>
                </a:ext>
              </a:extLst>
            </p:cNvPr>
            <p:cNvSpPr/>
            <p:nvPr/>
          </p:nvSpPr>
          <p:spPr>
            <a:xfrm rot="1580322">
              <a:off x="1627361" y="710276"/>
              <a:ext cx="1979295" cy="874395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8082748-2894-420C-8E45-DEEB91526F09}"/>
                </a:ext>
              </a:extLst>
            </p:cNvPr>
            <p:cNvSpPr/>
            <p:nvPr/>
          </p:nvSpPr>
          <p:spPr>
            <a:xfrm rot="19330679">
              <a:off x="1658418" y="685249"/>
              <a:ext cx="1979295" cy="874395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D57A7EF-2F7D-430A-BF2D-F9897BA28E50}"/>
                </a:ext>
              </a:extLst>
            </p:cNvPr>
            <p:cNvSpPr/>
            <p:nvPr/>
          </p:nvSpPr>
          <p:spPr>
            <a:xfrm rot="17036701">
              <a:off x="1635090" y="716344"/>
              <a:ext cx="1979295" cy="87376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 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E11FC75-296C-4EB4-AD3B-42381F09EF3A}"/>
                </a:ext>
              </a:extLst>
            </p:cNvPr>
            <p:cNvSpPr/>
            <p:nvPr/>
          </p:nvSpPr>
          <p:spPr>
            <a:xfrm>
              <a:off x="2456953" y="1081234"/>
              <a:ext cx="111318" cy="11927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187EC5A-E4E0-4429-AF00-96FE512D4173}"/>
                </a:ext>
              </a:extLst>
            </p:cNvPr>
            <p:cNvSpPr/>
            <p:nvPr/>
          </p:nvSpPr>
          <p:spPr>
            <a:xfrm>
              <a:off x="2671445" y="983243"/>
              <a:ext cx="111125" cy="11874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EBB3EE4-3AF1-4DE6-A147-159EA226A60E}"/>
                </a:ext>
              </a:extLst>
            </p:cNvPr>
            <p:cNvSpPr/>
            <p:nvPr/>
          </p:nvSpPr>
          <p:spPr>
            <a:xfrm>
              <a:off x="2560320" y="962406"/>
              <a:ext cx="111125" cy="11874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EC2DB7D-9179-4C88-AFDF-744244616913}"/>
                </a:ext>
              </a:extLst>
            </p:cNvPr>
            <p:cNvSpPr/>
            <p:nvPr/>
          </p:nvSpPr>
          <p:spPr>
            <a:xfrm>
              <a:off x="2591702" y="1128855"/>
              <a:ext cx="111125" cy="11874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00AA779-C6F8-4211-8EA5-E531CAE9DF10}"/>
                </a:ext>
              </a:extLst>
            </p:cNvPr>
            <p:cNvSpPr/>
            <p:nvPr/>
          </p:nvSpPr>
          <p:spPr>
            <a:xfrm>
              <a:off x="2480577" y="958287"/>
              <a:ext cx="111125" cy="118745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CB602C4-834C-4A36-AF90-8C41DBA021D9}"/>
                </a:ext>
              </a:extLst>
            </p:cNvPr>
            <p:cNvSpPr/>
            <p:nvPr/>
          </p:nvSpPr>
          <p:spPr>
            <a:xfrm>
              <a:off x="2702827" y="1058290"/>
              <a:ext cx="111125" cy="11811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1AFE3B-5972-4A0E-AE3A-8A822D08BA58}"/>
                </a:ext>
              </a:extLst>
            </p:cNvPr>
            <p:cNvSpPr/>
            <p:nvPr/>
          </p:nvSpPr>
          <p:spPr>
            <a:xfrm>
              <a:off x="2575183" y="1058287"/>
              <a:ext cx="111125" cy="11811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F15EDF7-BF9E-43CA-A6F2-602807CCD92A}"/>
                </a:ext>
              </a:extLst>
            </p:cNvPr>
            <p:cNvSpPr/>
            <p:nvPr/>
          </p:nvSpPr>
          <p:spPr>
            <a:xfrm>
              <a:off x="2638830" y="865141"/>
              <a:ext cx="111125" cy="118110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1FF8E99-D77C-49BE-A6F2-33A1260F4DF6}"/>
                </a:ext>
              </a:extLst>
            </p:cNvPr>
            <p:cNvSpPr/>
            <p:nvPr/>
          </p:nvSpPr>
          <p:spPr>
            <a:xfrm>
              <a:off x="2430219" y="394686"/>
              <a:ext cx="111125" cy="118110"/>
            </a:xfrm>
            <a:prstGeom prst="ellipse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1540232-E8AA-48B4-BD92-40F8934D2F5A}"/>
                </a:ext>
              </a:extLst>
            </p:cNvPr>
            <p:cNvSpPr/>
            <p:nvPr/>
          </p:nvSpPr>
          <p:spPr>
            <a:xfrm>
              <a:off x="1998976" y="1471341"/>
              <a:ext cx="111125" cy="118110"/>
            </a:xfrm>
            <a:prstGeom prst="ellipse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3A13056-A40A-4C4F-A38F-34CEF79D1CBF}"/>
                </a:ext>
              </a:extLst>
            </p:cNvPr>
            <p:cNvSpPr/>
            <p:nvPr/>
          </p:nvSpPr>
          <p:spPr>
            <a:xfrm>
              <a:off x="3808675" y="87347"/>
              <a:ext cx="111125" cy="117475"/>
            </a:xfrm>
            <a:prstGeom prst="ellipse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371E1FB-E196-40BF-A6A7-23EE25A37422}"/>
                </a:ext>
              </a:extLst>
            </p:cNvPr>
            <p:cNvSpPr/>
            <p:nvPr/>
          </p:nvSpPr>
          <p:spPr>
            <a:xfrm>
              <a:off x="3149323" y="1690748"/>
              <a:ext cx="111125" cy="117475"/>
            </a:xfrm>
            <a:prstGeom prst="ellipse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A5E9AF1-A7AA-4262-8568-F07325B3BD2B}"/>
                </a:ext>
              </a:extLst>
            </p:cNvPr>
            <p:cNvSpPr/>
            <p:nvPr/>
          </p:nvSpPr>
          <p:spPr>
            <a:xfrm>
              <a:off x="847910" y="597447"/>
              <a:ext cx="111125" cy="117475"/>
            </a:xfrm>
            <a:prstGeom prst="ellipse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E3E24F2-750E-47B8-8AF7-C6C4FA39BBD2}"/>
                </a:ext>
              </a:extLst>
            </p:cNvPr>
            <p:cNvSpPr/>
            <p:nvPr/>
          </p:nvSpPr>
          <p:spPr>
            <a:xfrm>
              <a:off x="800202" y="330940"/>
              <a:ext cx="464055" cy="28083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2127A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e-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A5184F-C1A8-4C51-94BD-6253F0102B3F}"/>
                </a:ext>
              </a:extLst>
            </p:cNvPr>
            <p:cNvCxnSpPr/>
            <p:nvPr/>
          </p:nvCxnSpPr>
          <p:spPr>
            <a:xfrm>
              <a:off x="1216550" y="611627"/>
              <a:ext cx="381714" cy="68"/>
            </a:xfrm>
            <a:prstGeom prst="straightConnector1">
              <a:avLst/>
            </a:prstGeom>
            <a:noFill/>
            <a:ln w="19050" cap="flat" cmpd="sng" algn="ctr">
              <a:solidFill>
                <a:srgbClr val="E2127A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ECD8571-E477-4B85-973A-0465358F0587}"/>
                </a:ext>
              </a:extLst>
            </p:cNvPr>
            <p:cNvCxnSpPr/>
            <p:nvPr/>
          </p:nvCxnSpPr>
          <p:spPr>
            <a:xfrm flipV="1">
              <a:off x="3474720" y="316479"/>
              <a:ext cx="223147" cy="200371"/>
            </a:xfrm>
            <a:prstGeom prst="straightConnector1">
              <a:avLst/>
            </a:prstGeom>
            <a:noFill/>
            <a:ln w="19050" cap="flat" cmpd="sng" algn="ctr">
              <a:solidFill>
                <a:srgbClr val="E2127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C789011-554F-4C5B-AAB3-4A0D792F9FB0}"/>
                </a:ext>
              </a:extLst>
            </p:cNvPr>
            <p:cNvSpPr/>
            <p:nvPr/>
          </p:nvSpPr>
          <p:spPr>
            <a:xfrm>
              <a:off x="3919800" y="0"/>
              <a:ext cx="463550" cy="2806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E2127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e-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28B7101-51DE-4EB1-91D2-60774E04ACF6}"/>
                </a:ext>
              </a:extLst>
            </p:cNvPr>
            <p:cNvCxnSpPr/>
            <p:nvPr/>
          </p:nvCxnSpPr>
          <p:spPr>
            <a:xfrm>
              <a:off x="3696915" y="797313"/>
              <a:ext cx="294640" cy="185808"/>
            </a:xfrm>
            <a:prstGeom prst="straightConnector1">
              <a:avLst/>
            </a:prstGeom>
            <a:noFill/>
            <a:ln w="19050" cap="flat" cmpd="sng" algn="ctr">
              <a:solidFill>
                <a:srgbClr val="E2127A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EA252C0-01D8-4E84-B3B7-6BCC9E2C2B02}"/>
                </a:ext>
              </a:extLst>
            </p:cNvPr>
            <p:cNvSpPr/>
            <p:nvPr/>
          </p:nvSpPr>
          <p:spPr>
            <a:xfrm>
              <a:off x="4099993" y="931458"/>
              <a:ext cx="111125" cy="116840"/>
            </a:xfrm>
            <a:prstGeom prst="ellipse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Explosion: 8 Points 92">
              <a:extLst>
                <a:ext uri="{FF2B5EF4-FFF2-40B4-BE49-F238E27FC236}">
                  <a16:creationId xmlns:a16="http://schemas.microsoft.com/office/drawing/2014/main" id="{17780554-73C3-4705-B338-B6421C47B0A2}"/>
                </a:ext>
              </a:extLst>
            </p:cNvPr>
            <p:cNvSpPr/>
            <p:nvPr/>
          </p:nvSpPr>
          <p:spPr>
            <a:xfrm>
              <a:off x="3395207" y="516782"/>
              <a:ext cx="79513" cy="80586"/>
            </a:xfrm>
            <a:prstGeom prst="irregularSeal1">
              <a:avLst/>
            </a:prstGeom>
            <a:solidFill>
              <a:srgbClr val="E2127A"/>
            </a:solidFill>
            <a:ln w="12700" cap="flat" cmpd="sng" algn="ctr">
              <a:solidFill>
                <a:srgbClr val="E2127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92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5034" y="152400"/>
            <a:ext cx="89467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Electron Energy Distribution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37461" y="2529910"/>
            <a:ext cx="12668" cy="3003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45605" y="5533465"/>
            <a:ext cx="6387279" cy="2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78516" y="5607721"/>
            <a:ext cx="34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912" y="3770077"/>
            <a:ext cx="89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n (E)</a:t>
            </a:r>
          </a:p>
        </p:txBody>
      </p:sp>
      <p:sp>
        <p:nvSpPr>
          <p:cNvPr id="38" name="Freeform 37"/>
          <p:cNvSpPr/>
          <p:nvPr/>
        </p:nvSpPr>
        <p:spPr>
          <a:xfrm>
            <a:off x="1045605" y="2692531"/>
            <a:ext cx="6079937" cy="2865961"/>
          </a:xfrm>
          <a:custGeom>
            <a:avLst/>
            <a:gdLst>
              <a:gd name="connsiteX0" fmla="*/ 0 w 7881257"/>
              <a:gd name="connsiteY0" fmla="*/ 2865961 h 2865961"/>
              <a:gd name="connsiteX1" fmla="*/ 108857 w 7881257"/>
              <a:gd name="connsiteY1" fmla="*/ 1646761 h 2865961"/>
              <a:gd name="connsiteX2" fmla="*/ 174171 w 7881257"/>
              <a:gd name="connsiteY2" fmla="*/ 688818 h 2865961"/>
              <a:gd name="connsiteX3" fmla="*/ 283028 w 7881257"/>
              <a:gd name="connsiteY3" fmla="*/ 79218 h 2865961"/>
              <a:gd name="connsiteX4" fmla="*/ 435428 w 7881257"/>
              <a:gd name="connsiteY4" fmla="*/ 35675 h 2865961"/>
              <a:gd name="connsiteX5" fmla="*/ 587828 w 7881257"/>
              <a:gd name="connsiteY5" fmla="*/ 340475 h 2865961"/>
              <a:gd name="connsiteX6" fmla="*/ 805542 w 7881257"/>
              <a:gd name="connsiteY6" fmla="*/ 971847 h 2865961"/>
              <a:gd name="connsiteX7" fmla="*/ 1023257 w 7881257"/>
              <a:gd name="connsiteY7" fmla="*/ 1842704 h 2865961"/>
              <a:gd name="connsiteX8" fmla="*/ 1284514 w 7881257"/>
              <a:gd name="connsiteY8" fmla="*/ 2321675 h 2865961"/>
              <a:gd name="connsiteX9" fmla="*/ 1589314 w 7881257"/>
              <a:gd name="connsiteY9" fmla="*/ 2561161 h 2865961"/>
              <a:gd name="connsiteX10" fmla="*/ 2002971 w 7881257"/>
              <a:gd name="connsiteY10" fmla="*/ 2191047 h 2865961"/>
              <a:gd name="connsiteX11" fmla="*/ 2307771 w 7881257"/>
              <a:gd name="connsiteY11" fmla="*/ 1646761 h 2865961"/>
              <a:gd name="connsiteX12" fmla="*/ 2634342 w 7881257"/>
              <a:gd name="connsiteY12" fmla="*/ 1537904 h 2865961"/>
              <a:gd name="connsiteX13" fmla="*/ 3026228 w 7881257"/>
              <a:gd name="connsiteY13" fmla="*/ 1951561 h 2865961"/>
              <a:gd name="connsiteX14" fmla="*/ 3439885 w 7881257"/>
              <a:gd name="connsiteY14" fmla="*/ 2321675 h 2865961"/>
              <a:gd name="connsiteX15" fmla="*/ 3701142 w 7881257"/>
              <a:gd name="connsiteY15" fmla="*/ 2626475 h 2865961"/>
              <a:gd name="connsiteX16" fmla="*/ 3940628 w 7881257"/>
              <a:gd name="connsiteY16" fmla="*/ 2648247 h 2865961"/>
              <a:gd name="connsiteX17" fmla="*/ 4201885 w 7881257"/>
              <a:gd name="connsiteY17" fmla="*/ 2386989 h 2865961"/>
              <a:gd name="connsiteX18" fmla="*/ 4397828 w 7881257"/>
              <a:gd name="connsiteY18" fmla="*/ 2169275 h 2865961"/>
              <a:gd name="connsiteX19" fmla="*/ 4789714 w 7881257"/>
              <a:gd name="connsiteY19" fmla="*/ 2212818 h 2865961"/>
              <a:gd name="connsiteX20" fmla="*/ 5072742 w 7881257"/>
              <a:gd name="connsiteY20" fmla="*/ 2408761 h 2865961"/>
              <a:gd name="connsiteX21" fmla="*/ 5573485 w 7881257"/>
              <a:gd name="connsiteY21" fmla="*/ 2626475 h 2865961"/>
              <a:gd name="connsiteX22" fmla="*/ 6139542 w 7881257"/>
              <a:gd name="connsiteY22" fmla="*/ 2757104 h 2865961"/>
              <a:gd name="connsiteX23" fmla="*/ 6596742 w 7881257"/>
              <a:gd name="connsiteY23" fmla="*/ 2778875 h 2865961"/>
              <a:gd name="connsiteX24" fmla="*/ 7881257 w 7881257"/>
              <a:gd name="connsiteY24" fmla="*/ 2822418 h 2865961"/>
              <a:gd name="connsiteX25" fmla="*/ 7881257 w 7881257"/>
              <a:gd name="connsiteY25" fmla="*/ 2822418 h 286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81257" h="2865961">
                <a:moveTo>
                  <a:pt x="0" y="2865961"/>
                </a:moveTo>
                <a:cubicBezTo>
                  <a:pt x="39914" y="2437789"/>
                  <a:pt x="79829" y="2009618"/>
                  <a:pt x="108857" y="1646761"/>
                </a:cubicBezTo>
                <a:cubicBezTo>
                  <a:pt x="137885" y="1283904"/>
                  <a:pt x="145143" y="950075"/>
                  <a:pt x="174171" y="688818"/>
                </a:cubicBezTo>
                <a:cubicBezTo>
                  <a:pt x="203200" y="427561"/>
                  <a:pt x="239485" y="188075"/>
                  <a:pt x="283028" y="79218"/>
                </a:cubicBezTo>
                <a:cubicBezTo>
                  <a:pt x="326571" y="-29639"/>
                  <a:pt x="384628" y="-7868"/>
                  <a:pt x="435428" y="35675"/>
                </a:cubicBezTo>
                <a:cubicBezTo>
                  <a:pt x="486228" y="79218"/>
                  <a:pt x="526142" y="184446"/>
                  <a:pt x="587828" y="340475"/>
                </a:cubicBezTo>
                <a:cubicBezTo>
                  <a:pt x="649514" y="496504"/>
                  <a:pt x="732971" y="721476"/>
                  <a:pt x="805542" y="971847"/>
                </a:cubicBezTo>
                <a:cubicBezTo>
                  <a:pt x="878113" y="1222218"/>
                  <a:pt x="943428" y="1617733"/>
                  <a:pt x="1023257" y="1842704"/>
                </a:cubicBezTo>
                <a:cubicBezTo>
                  <a:pt x="1103086" y="2067675"/>
                  <a:pt x="1190171" y="2201932"/>
                  <a:pt x="1284514" y="2321675"/>
                </a:cubicBezTo>
                <a:cubicBezTo>
                  <a:pt x="1378857" y="2441418"/>
                  <a:pt x="1469571" y="2582932"/>
                  <a:pt x="1589314" y="2561161"/>
                </a:cubicBezTo>
                <a:cubicBezTo>
                  <a:pt x="1709057" y="2539390"/>
                  <a:pt x="1883228" y="2343447"/>
                  <a:pt x="2002971" y="2191047"/>
                </a:cubicBezTo>
                <a:cubicBezTo>
                  <a:pt x="2122714" y="2038647"/>
                  <a:pt x="2202543" y="1755618"/>
                  <a:pt x="2307771" y="1646761"/>
                </a:cubicBezTo>
                <a:cubicBezTo>
                  <a:pt x="2413000" y="1537904"/>
                  <a:pt x="2514599" y="1487104"/>
                  <a:pt x="2634342" y="1537904"/>
                </a:cubicBezTo>
                <a:cubicBezTo>
                  <a:pt x="2754085" y="1588704"/>
                  <a:pt x="2891971" y="1820933"/>
                  <a:pt x="3026228" y="1951561"/>
                </a:cubicBezTo>
                <a:cubicBezTo>
                  <a:pt x="3160485" y="2082189"/>
                  <a:pt x="3327399" y="2209189"/>
                  <a:pt x="3439885" y="2321675"/>
                </a:cubicBezTo>
                <a:cubicBezTo>
                  <a:pt x="3552371" y="2434161"/>
                  <a:pt x="3617685" y="2572046"/>
                  <a:pt x="3701142" y="2626475"/>
                </a:cubicBezTo>
                <a:cubicBezTo>
                  <a:pt x="3784599" y="2680904"/>
                  <a:pt x="3857171" y="2688161"/>
                  <a:pt x="3940628" y="2648247"/>
                </a:cubicBezTo>
                <a:cubicBezTo>
                  <a:pt x="4024085" y="2608333"/>
                  <a:pt x="4125685" y="2466818"/>
                  <a:pt x="4201885" y="2386989"/>
                </a:cubicBezTo>
                <a:cubicBezTo>
                  <a:pt x="4278085" y="2307160"/>
                  <a:pt x="4299857" y="2198303"/>
                  <a:pt x="4397828" y="2169275"/>
                </a:cubicBezTo>
                <a:cubicBezTo>
                  <a:pt x="4495799" y="2140247"/>
                  <a:pt x="4677228" y="2172904"/>
                  <a:pt x="4789714" y="2212818"/>
                </a:cubicBezTo>
                <a:cubicBezTo>
                  <a:pt x="4902200" y="2252732"/>
                  <a:pt x="4942114" y="2339818"/>
                  <a:pt x="5072742" y="2408761"/>
                </a:cubicBezTo>
                <a:cubicBezTo>
                  <a:pt x="5203370" y="2477704"/>
                  <a:pt x="5395685" y="2568418"/>
                  <a:pt x="5573485" y="2626475"/>
                </a:cubicBezTo>
                <a:cubicBezTo>
                  <a:pt x="5751285" y="2684532"/>
                  <a:pt x="5968999" y="2731704"/>
                  <a:pt x="6139542" y="2757104"/>
                </a:cubicBezTo>
                <a:cubicBezTo>
                  <a:pt x="6310085" y="2782504"/>
                  <a:pt x="6596742" y="2778875"/>
                  <a:pt x="6596742" y="2778875"/>
                </a:cubicBezTo>
                <a:lnTo>
                  <a:pt x="7881257" y="2822418"/>
                </a:lnTo>
                <a:lnTo>
                  <a:pt x="7881257" y="2822418"/>
                </a:lnTo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1341" y="1394357"/>
            <a:ext cx="11071654" cy="1075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Evidence that ECR plasma has 2+ Maxwellian velocity distributions</a:t>
            </a:r>
          </a:p>
          <a:p>
            <a:pPr algn="ctr"/>
            <a:r>
              <a:rPr lang="en-US" sz="2000" dirty="0"/>
              <a:t>Relate the experimental distribution (</a:t>
            </a:r>
            <a:r>
              <a:rPr lang="en-US" sz="2000" dirty="0">
                <a:solidFill>
                  <a:srgbClr val="D0205F"/>
                </a:solidFill>
              </a:rPr>
              <a:t>bremsstrahlung spectrum</a:t>
            </a:r>
            <a:r>
              <a:rPr lang="en-US" sz="2000" dirty="0"/>
              <a:t>) to the </a:t>
            </a:r>
            <a:r>
              <a:rPr lang="en-US" sz="2000" dirty="0" err="1"/>
              <a:t>Maxwellian</a:t>
            </a:r>
            <a:r>
              <a:rPr lang="en-US" sz="2000" dirty="0"/>
              <a:t> distribution by describing the plasma spectral temperature </a:t>
            </a:r>
            <a:r>
              <a:rPr lang="en-US" sz="2000" dirty="0" err="1"/>
              <a:t>T</a:t>
            </a:r>
            <a:r>
              <a:rPr lang="en-US" sz="2000" baseline="-25000" dirty="0" err="1"/>
              <a:t>s</a:t>
            </a:r>
            <a:endParaRPr lang="en-US" sz="2000" baseline="-250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7809471" y="2846732"/>
            <a:ext cx="12356" cy="18529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809471" y="4708672"/>
            <a:ext cx="3620529" cy="10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108725" y="4728461"/>
            <a:ext cx="232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24093" y="2662471"/>
            <a:ext cx="171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Counts/s</a:t>
            </a:r>
          </a:p>
        </p:txBody>
      </p:sp>
      <p:sp>
        <p:nvSpPr>
          <p:cNvPr id="24" name="Freeform 23"/>
          <p:cNvSpPr/>
          <p:nvPr/>
        </p:nvSpPr>
        <p:spPr>
          <a:xfrm>
            <a:off x="7821827" y="3001430"/>
            <a:ext cx="2372498" cy="1682628"/>
          </a:xfrm>
          <a:custGeom>
            <a:avLst/>
            <a:gdLst>
              <a:gd name="connsiteX0" fmla="*/ 0 w 2372498"/>
              <a:gd name="connsiteY0" fmla="*/ 333369 h 1682628"/>
              <a:gd name="connsiteX1" fmla="*/ 321276 w 2372498"/>
              <a:gd name="connsiteY1" fmla="*/ 36807 h 1682628"/>
              <a:gd name="connsiteX2" fmla="*/ 1359244 w 2372498"/>
              <a:gd name="connsiteY2" fmla="*/ 1074774 h 1682628"/>
              <a:gd name="connsiteX3" fmla="*/ 2162433 w 2372498"/>
              <a:gd name="connsiteY3" fmla="*/ 1606115 h 1682628"/>
              <a:gd name="connsiteX4" fmla="*/ 2372498 w 2372498"/>
              <a:gd name="connsiteY4" fmla="*/ 1667898 h 16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2498" h="1682628">
                <a:moveTo>
                  <a:pt x="0" y="333369"/>
                </a:moveTo>
                <a:cubicBezTo>
                  <a:pt x="47367" y="123304"/>
                  <a:pt x="94735" y="-86760"/>
                  <a:pt x="321276" y="36807"/>
                </a:cubicBezTo>
                <a:cubicBezTo>
                  <a:pt x="547817" y="160374"/>
                  <a:pt x="1052385" y="813223"/>
                  <a:pt x="1359244" y="1074774"/>
                </a:cubicBezTo>
                <a:cubicBezTo>
                  <a:pt x="1666104" y="1336325"/>
                  <a:pt x="1993557" y="1507261"/>
                  <a:pt x="2162433" y="1606115"/>
                </a:cubicBezTo>
                <a:cubicBezTo>
                  <a:pt x="2331309" y="1704969"/>
                  <a:pt x="2351903" y="1686433"/>
                  <a:pt x="2372498" y="1667898"/>
                </a:cubicBezTo>
              </a:path>
            </a:pathLst>
          </a:custGeom>
          <a:solidFill>
            <a:schemeClr val="bg1"/>
          </a:solidFill>
          <a:ln w="19050">
            <a:solidFill>
              <a:srgbClr val="D02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696198">
            <a:off x="8215916" y="3369585"/>
            <a:ext cx="955032" cy="3436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62970" y="3770077"/>
            <a:ext cx="1631092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805839" y="3005966"/>
            <a:ext cx="2547961" cy="593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D0205F"/>
                </a:solidFill>
              </a:rPr>
              <a:t>T</a:t>
            </a:r>
            <a:r>
              <a:rPr lang="en-US" sz="3200" baseline="-25000" dirty="0" err="1">
                <a:solidFill>
                  <a:srgbClr val="D0205F"/>
                </a:solidFill>
              </a:rPr>
              <a:t>s</a:t>
            </a:r>
            <a:r>
              <a:rPr lang="en-US" sz="3200" dirty="0">
                <a:solidFill>
                  <a:srgbClr val="D0205F"/>
                </a:solidFill>
              </a:rPr>
              <a:t>=-1/slope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4814" y="2562186"/>
            <a:ext cx="1810265" cy="593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Cold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 E~10s eV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40036" y="3652297"/>
            <a:ext cx="2835627" cy="593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Warm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10s eV  &lt;E &lt; 5 </a:t>
            </a:r>
            <a:r>
              <a:rPr lang="en-US" dirty="0" err="1">
                <a:solidFill>
                  <a:schemeClr val="accent2"/>
                </a:solidFill>
              </a:rPr>
              <a:t>keV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17084" y="4149359"/>
            <a:ext cx="2835627" cy="593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Hot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E &gt; 5 </a:t>
            </a:r>
            <a:r>
              <a:rPr lang="en-US" dirty="0" err="1">
                <a:solidFill>
                  <a:schemeClr val="accent2"/>
                </a:solidFill>
              </a:rPr>
              <a:t>keV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66580" y="5344153"/>
            <a:ext cx="3919561" cy="1001634"/>
          </a:xfrm>
          <a:prstGeom prst="rect">
            <a:avLst/>
          </a:prstGeom>
          <a:solidFill>
            <a:srgbClr val="D02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Studying </a:t>
            </a:r>
            <a:r>
              <a:rPr lang="en-US" sz="3200" dirty="0" err="1">
                <a:solidFill>
                  <a:schemeClr val="bg1"/>
                </a:solidFill>
              </a:rPr>
              <a:t>T</a:t>
            </a:r>
            <a:r>
              <a:rPr lang="en-US" sz="3200" baseline="-25000" dirty="0" err="1">
                <a:solidFill>
                  <a:schemeClr val="bg1"/>
                </a:solidFill>
              </a:rPr>
              <a:t>s</a:t>
            </a:r>
            <a:r>
              <a:rPr lang="en-US" sz="3200" dirty="0">
                <a:solidFill>
                  <a:schemeClr val="bg1"/>
                </a:solidFill>
              </a:rPr>
              <a:t> produced by hot electrons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307823-C234-4B85-B4F2-C10A3FC9307E}"/>
              </a:ext>
            </a:extLst>
          </p:cNvPr>
          <p:cNvSpPr/>
          <p:nvPr/>
        </p:nvSpPr>
        <p:spPr>
          <a:xfrm>
            <a:off x="4126058" y="4000336"/>
            <a:ext cx="3066482" cy="1527236"/>
          </a:xfrm>
          <a:prstGeom prst="rect">
            <a:avLst/>
          </a:prstGeom>
          <a:solidFill>
            <a:srgbClr val="FAA8C3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25573B-F9FD-4E49-B0B8-0E28107978FA}"/>
              </a:ext>
            </a:extLst>
          </p:cNvPr>
          <p:cNvSpPr/>
          <p:nvPr/>
        </p:nvSpPr>
        <p:spPr>
          <a:xfrm>
            <a:off x="7821827" y="2916007"/>
            <a:ext cx="3237474" cy="1768051"/>
          </a:xfrm>
          <a:prstGeom prst="rect">
            <a:avLst/>
          </a:prstGeom>
          <a:solidFill>
            <a:srgbClr val="FAA8C3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E9920D-CF31-4808-BDFC-550867AF3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3" t="31061" r="28018" b="42838"/>
          <a:stretch/>
        </p:blipFill>
        <p:spPr>
          <a:xfrm>
            <a:off x="10133494" y="3828585"/>
            <a:ext cx="2025801" cy="5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24" grpId="0" animBg="1"/>
      <p:bldP spid="25" grpId="0" animBg="1"/>
      <p:bldP spid="28" grpId="0"/>
      <p:bldP spid="63" grpId="0" animBg="1"/>
      <p:bldP spid="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36" y="335598"/>
            <a:ext cx="9556727" cy="6204406"/>
          </a:xfrm>
        </p:spPr>
      </p:pic>
      <p:sp>
        <p:nvSpPr>
          <p:cNvPr id="26" name="Rectangle 25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63415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Setup for Bremsstrahlung Measurements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8" name="AutoShape 2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department of energy logo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753600" y="2590800"/>
            <a:ext cx="609600" cy="12954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601200" y="1973580"/>
            <a:ext cx="1066800" cy="533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Plasma chamber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962900" y="2286000"/>
            <a:ext cx="342900" cy="171450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81800" y="1600200"/>
            <a:ext cx="1817370" cy="533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10 mm extraction hole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24600" y="2324100"/>
            <a:ext cx="1409700" cy="533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15.5 mm puller hole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467600" y="3048000"/>
            <a:ext cx="571558" cy="10668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640580" y="1828800"/>
            <a:ext cx="1409700" cy="7239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Batman Analyzing Magnet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410200" y="2705100"/>
            <a:ext cx="369047" cy="14097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19974" y="4689073"/>
            <a:ext cx="1515673" cy="15874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Arc 2049"/>
          <p:cNvSpPr/>
          <p:nvPr/>
        </p:nvSpPr>
        <p:spPr>
          <a:xfrm rot="8962578">
            <a:off x="6349927" y="2851252"/>
            <a:ext cx="2140095" cy="1978698"/>
          </a:xfrm>
          <a:prstGeom prst="arc">
            <a:avLst>
              <a:gd name="adj1" fmla="val 17799279"/>
              <a:gd name="adj2" fmla="val 241521"/>
            </a:avLst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289175" y="4114800"/>
            <a:ext cx="304800" cy="857250"/>
          </a:xfrm>
          <a:prstGeom prst="straightConnector1">
            <a:avLst/>
          </a:prstGeom>
          <a:ln w="28575">
            <a:solidFill>
              <a:srgbClr val="9F3B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564005" y="3953912"/>
            <a:ext cx="1409700" cy="723900"/>
          </a:xfrm>
          <a:prstGeom prst="rect">
            <a:avLst/>
          </a:prstGeom>
          <a:solidFill>
            <a:srgbClr val="9F3B5F"/>
          </a:solidFill>
          <a:ln>
            <a:solidFill>
              <a:srgbClr val="9F3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XR-100-CdTe Detector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212147" y="4856077"/>
            <a:ext cx="4207828" cy="413355"/>
          </a:xfrm>
          <a:prstGeom prst="line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48595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6161"/>
          <a:stretch/>
        </p:blipFill>
        <p:spPr>
          <a:xfrm>
            <a:off x="235034" y="1477350"/>
            <a:ext cx="3803482" cy="147904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3" name="Rectangle 62"/>
          <p:cNvSpPr/>
          <p:nvPr/>
        </p:nvSpPr>
        <p:spPr>
          <a:xfrm rot="21281232">
            <a:off x="4713592" y="4881949"/>
            <a:ext cx="581301" cy="48420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/>
          <p:cNvSpPr/>
          <p:nvPr/>
        </p:nvSpPr>
        <p:spPr>
          <a:xfrm rot="21343450">
            <a:off x="3847747" y="4968582"/>
            <a:ext cx="557761" cy="4760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40946" y="2175434"/>
            <a:ext cx="537783" cy="148665"/>
          </a:xfrm>
          <a:prstGeom prst="rect">
            <a:avLst/>
          </a:prstGeom>
          <a:solidFill>
            <a:schemeClr val="accent5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3295227" y="2175433"/>
            <a:ext cx="45719" cy="148666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 flipH="1">
            <a:off x="3249508" y="2175433"/>
            <a:ext cx="45719" cy="148666"/>
          </a:xfrm>
          <a:prstGeom prst="rect">
            <a:avLst/>
          </a:prstGeom>
          <a:solidFill>
            <a:schemeClr val="accent4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04888" y="1495425"/>
            <a:ext cx="1066800" cy="1076325"/>
          </a:xfrm>
          <a:custGeom>
            <a:avLst/>
            <a:gdLst>
              <a:gd name="connsiteX0" fmla="*/ 547687 w 1066800"/>
              <a:gd name="connsiteY0" fmla="*/ 0 h 1076325"/>
              <a:gd name="connsiteX1" fmla="*/ 1066800 w 1066800"/>
              <a:gd name="connsiteY1" fmla="*/ 533400 h 1076325"/>
              <a:gd name="connsiteX2" fmla="*/ 804862 w 1066800"/>
              <a:gd name="connsiteY2" fmla="*/ 1076325 h 1076325"/>
              <a:gd name="connsiteX3" fmla="*/ 414337 w 1066800"/>
              <a:gd name="connsiteY3" fmla="*/ 947738 h 1076325"/>
              <a:gd name="connsiteX4" fmla="*/ 133350 w 1066800"/>
              <a:gd name="connsiteY4" fmla="*/ 661988 h 1076325"/>
              <a:gd name="connsiteX5" fmla="*/ 0 w 1066800"/>
              <a:gd name="connsiteY5" fmla="*/ 261938 h 1076325"/>
              <a:gd name="connsiteX6" fmla="*/ 547687 w 1066800"/>
              <a:gd name="connsiteY6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00" h="1076325">
                <a:moveTo>
                  <a:pt x="547687" y="0"/>
                </a:moveTo>
                <a:lnTo>
                  <a:pt x="1066800" y="533400"/>
                </a:lnTo>
                <a:lnTo>
                  <a:pt x="804862" y="1076325"/>
                </a:lnTo>
                <a:lnTo>
                  <a:pt x="414337" y="947738"/>
                </a:lnTo>
                <a:lnTo>
                  <a:pt x="133350" y="661988"/>
                </a:lnTo>
                <a:lnTo>
                  <a:pt x="0" y="261938"/>
                </a:lnTo>
                <a:lnTo>
                  <a:pt x="547687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/>
          <p:cNvSpPr/>
          <p:nvPr/>
        </p:nvSpPr>
        <p:spPr>
          <a:xfrm rot="8962578">
            <a:off x="1263043" y="448829"/>
            <a:ext cx="1909510" cy="1786281"/>
          </a:xfrm>
          <a:prstGeom prst="arc">
            <a:avLst>
              <a:gd name="adj1" fmla="val 17799279"/>
              <a:gd name="adj2" fmla="val 2031860"/>
            </a:avLst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2250764" y="2249766"/>
            <a:ext cx="984280" cy="913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63880" y="2240280"/>
            <a:ext cx="2685628" cy="9486"/>
          </a:xfrm>
          <a:prstGeom prst="line">
            <a:avLst/>
          </a:prstGeom>
          <a:ln w="5715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8" grpId="0" animBg="1"/>
      <p:bldP spid="2050" grpId="0" animBg="1"/>
      <p:bldP spid="58" grpId="0" animBg="1"/>
      <p:bldP spid="63" grpId="0" animBg="1"/>
      <p:bldP spid="2071" grpId="0" animBg="1"/>
      <p:bldP spid="12" grpId="0" animBg="1"/>
      <p:bldP spid="14" grpId="0" animBg="1"/>
      <p:bldP spid="82" grpId="0" animBg="1"/>
      <p:bldP spid="17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Calibration Applied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Spectra corrected for detector 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Natural log of data taken in energy range of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Linear fit applied. </a:t>
            </a:r>
            <a:r>
              <a:rPr lang="en-US" dirty="0" err="1"/>
              <a:t>T</a:t>
            </a:r>
            <a:r>
              <a:rPr lang="en-US" baseline="-25000" dirty="0" err="1"/>
              <a:t>s</a:t>
            </a:r>
            <a:r>
              <a:rPr lang="en-US" dirty="0"/>
              <a:t>=-1/slope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" y="6341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Bremsstrahlung Measurements Analysis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4F81BD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Janilee Benitez                                                                                                                                                NSD Talk     April 7, 2020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9783" y="651001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4FC5C-DCE8-4FDA-91EF-5CBF3511C4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941495"/>
              </p:ext>
            </p:extLst>
          </p:nvPr>
        </p:nvGraphicFramePr>
        <p:xfrm>
          <a:off x="1427023" y="3742755"/>
          <a:ext cx="45570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678615"/>
              </p:ext>
            </p:extLst>
          </p:nvPr>
        </p:nvGraphicFramePr>
        <p:xfrm>
          <a:off x="6468592" y="3742755"/>
          <a:ext cx="45577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78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15864</TotalTime>
  <Words>1085</Words>
  <Application>Microsoft Office PowerPoint</Application>
  <PresentationFormat>Widescreen</PresentationFormat>
  <Paragraphs>362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GreekC</vt:lpstr>
      <vt:lpstr>Rage Italic</vt:lpstr>
      <vt:lpstr>Times New Roman</vt:lpstr>
      <vt:lpstr>3_Office Theme</vt:lpstr>
      <vt:lpstr>Office Theme</vt:lpstr>
      <vt:lpstr>1_Office Theme</vt:lpstr>
      <vt:lpstr>Equation</vt:lpstr>
      <vt:lpstr>KGPlot</vt:lpstr>
      <vt:lpstr>Bremsstrahlung Measurements from the ECR Ion Source VENUS </vt:lpstr>
      <vt:lpstr>PowerPoint Presentation</vt:lpstr>
      <vt:lpstr>ECR Ion Source Physics</vt:lpstr>
      <vt:lpstr> so </vt:lpstr>
      <vt:lpstr>PowerPoint Presentation</vt:lpstr>
      <vt:lpstr>PowerPoint Presentation</vt:lpstr>
      <vt:lpstr>PowerPoint Presentation</vt:lpstr>
      <vt:lpstr>Setup for Bremsstrahlung Measurements</vt:lpstr>
      <vt:lpstr>Extras</vt:lpstr>
      <vt:lpstr>Extras</vt:lpstr>
      <vt:lpstr>Extras</vt:lpstr>
      <vt:lpstr>Extras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Ion Source Operations</dc:title>
  <dc:creator>Janilee Y. Benitez</dc:creator>
  <cp:lastModifiedBy>Janilee Y. Benitez</cp:lastModifiedBy>
  <cp:revision>214</cp:revision>
  <cp:lastPrinted>2020-04-05T22:55:18Z</cp:lastPrinted>
  <dcterms:created xsi:type="dcterms:W3CDTF">2020-03-26T16:40:09Z</dcterms:created>
  <dcterms:modified xsi:type="dcterms:W3CDTF">2020-04-06T20:16:12Z</dcterms:modified>
</cp:coreProperties>
</file>