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3"/>
    <p:restoredTop sz="94467"/>
  </p:normalViewPr>
  <p:slideViewPr>
    <p:cSldViewPr snapToGrid="0" snapToObjects="1">
      <p:cViewPr varScale="1">
        <p:scale>
          <a:sx n="82" d="100"/>
          <a:sy n="82" d="100"/>
        </p:scale>
        <p:origin x="9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0B40-A22C-4444-B99F-3B191FED6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to work on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2D099-EB49-4C4F-86F0-1CDFBD157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New Undergraduate (Riley Gleason) joined us at beginning of summer</a:t>
            </a:r>
          </a:p>
          <a:p>
            <a:r>
              <a:rPr lang="en-US" dirty="0"/>
              <a:t>Started to get </a:t>
            </a:r>
            <a:r>
              <a:rPr lang="en-US" dirty="0" err="1"/>
              <a:t>fjpythia</a:t>
            </a:r>
            <a:r>
              <a:rPr lang="en-US" dirty="0"/>
              <a:t> going (With help of Mateusz and </a:t>
            </a:r>
            <a:r>
              <a:rPr lang="en-US" dirty="0" err="1"/>
              <a:t>Youqu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Needed to learn C++ Linux Root</a:t>
            </a:r>
          </a:p>
          <a:p>
            <a:pPr lvl="1"/>
            <a:r>
              <a:rPr lang="en-US" dirty="0"/>
              <a:t>Running at RCF</a:t>
            </a:r>
          </a:p>
          <a:p>
            <a:pPr lvl="1"/>
            <a:r>
              <a:rPr lang="en-US" dirty="0"/>
              <a:t>Had to built Root6</a:t>
            </a:r>
          </a:p>
          <a:p>
            <a:pPr lvl="1"/>
            <a:r>
              <a:rPr lang="en-US" dirty="0"/>
              <a:t>Some other details had to be worked out (Paths to </a:t>
            </a:r>
            <a:r>
              <a:rPr lang="en-US" dirty="0" err="1"/>
              <a:t>fastjet</a:t>
            </a:r>
            <a:r>
              <a:rPr lang="en-US" dirty="0"/>
              <a:t>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Starting to make simple distributions,, angle and energy of electron and jets</a:t>
            </a:r>
          </a:p>
          <a:p>
            <a:r>
              <a:rPr lang="en-US" dirty="0"/>
              <a:t>Would like to look at the limits of measuring jets at different energies</a:t>
            </a:r>
          </a:p>
          <a:p>
            <a:pPr lvl="1"/>
            <a:r>
              <a:rPr lang="en-US" dirty="0"/>
              <a:t>CM distributions of various distributions</a:t>
            </a:r>
          </a:p>
          <a:p>
            <a:pPr lvl="1"/>
            <a:r>
              <a:rPr lang="en-US" dirty="0"/>
              <a:t>Look at transverse momentum balance of heavy quark jets. </a:t>
            </a:r>
          </a:p>
          <a:p>
            <a:pPr lvl="1"/>
            <a:endParaRPr lang="en-US" dirty="0"/>
          </a:p>
          <a:p>
            <a:r>
              <a:rPr lang="en-US" dirty="0"/>
              <a:t>Still need to learn about running </a:t>
            </a:r>
            <a:r>
              <a:rPr lang="en-US" dirty="0" err="1"/>
              <a:t>fjpythia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54789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106</Words>
  <Application>Microsoft Macintosh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Starting to work on software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Starting to work on software</dc:title>
  <dc:creator>Microsoft Office User</dc:creator>
  <cp:lastModifiedBy>Microsoft Office User</cp:lastModifiedBy>
  <cp:revision>1</cp:revision>
  <dcterms:created xsi:type="dcterms:W3CDTF">2019-09-17T00:12:36Z</dcterms:created>
  <dcterms:modified xsi:type="dcterms:W3CDTF">2019-09-17T00:20:16Z</dcterms:modified>
</cp:coreProperties>
</file>