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306" r:id="rId3"/>
    <p:sldId id="307" r:id="rId4"/>
    <p:sldId id="308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97D7EB"/>
    <a:srgbClr val="98D7EA"/>
    <a:srgbClr val="98D7EB"/>
    <a:srgbClr val="50504E"/>
    <a:srgbClr val="4E4E4E"/>
    <a:srgbClr val="404040"/>
    <a:srgbClr val="004C97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3"/>
  </p:normalViewPr>
  <p:slideViewPr>
    <p:cSldViewPr snapToGrid="0" snapToObjects="1" showGuides="1">
      <p:cViewPr varScale="1">
        <p:scale>
          <a:sx n="130" d="100"/>
          <a:sy n="130" d="100"/>
        </p:scale>
        <p:origin x="126" y="74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3366FF-FC5A-AF2F-8982-6C4BF5E4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4/2/2026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D440B3-9F17-BFC5-071C-0E749A69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A6F94-E34F-7970-1C5D-1D7967F7B5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A75D36-F305-4A2D-4B28-9B9D51922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4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sz="1400" dirty="0"/>
              <a:t>Presenter Name [14pt Regular]	</a:t>
            </a:r>
          </a:p>
          <a:p>
            <a:r>
              <a:rPr lang="en-US" sz="1400" dirty="0"/>
              <a:t>Meeting Title</a:t>
            </a:r>
          </a:p>
          <a:p>
            <a:r>
              <a:rPr lang="en-US" sz="1400" dirty="0"/>
              <a:t>Day Month Year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18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27013" indent="-227013">
              <a:spcBef>
                <a:spcPts val="984"/>
              </a:spcBef>
              <a:buFont typeface="Arial" panose="020B0604020202020204" pitchFamily="34" charset="0"/>
              <a:buChar char="•"/>
              <a:defRPr sz="1600">
                <a:solidFill>
                  <a:srgbClr val="505050"/>
                </a:solidFill>
              </a:defRPr>
            </a:lvl1pPr>
            <a:lvl2pPr marL="514350" marR="0" indent="-231775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400">
                <a:solidFill>
                  <a:srgbClr val="505050"/>
                </a:solidFill>
              </a:defRPr>
            </a:lvl2pPr>
            <a:lvl3pPr marL="800100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rgbClr val="505050"/>
                </a:solidFill>
              </a:defRPr>
            </a:lvl3pPr>
            <a:lvl4pPr marL="108743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Helvetica" panose="020B0604020202020204" pitchFamily="34" charset="0"/>
              <a:buChar char="–"/>
              <a:tabLst/>
              <a:defRPr sz="1200">
                <a:solidFill>
                  <a:srgbClr val="505050"/>
                </a:solidFill>
              </a:defRPr>
            </a:lvl4pPr>
            <a:lvl5pPr marL="1373188" marR="0" indent="-23336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4/2/2026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Click to edit Master text styles</a:t>
            </a:r>
          </a:p>
          <a:p>
            <a:pPr marL="285750" marR="0" lvl="1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Second level</a:t>
            </a:r>
          </a:p>
          <a:p>
            <a:pPr marL="285750" marR="0" lvl="2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Third level</a:t>
            </a:r>
          </a:p>
          <a:p>
            <a:pPr marL="285750" marR="0" lvl="3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Fourth level</a:t>
            </a:r>
          </a:p>
          <a:p>
            <a:pPr marL="285750" marR="0" lvl="4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4/2/2026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65237"/>
            <a:ext cx="3027894" cy="32090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1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 marL="1373188" indent="0">
              <a:spcBef>
                <a:spcPts val="984"/>
              </a:spcBef>
              <a:buFont typeface="Arial" panose="020B0604020202020204" pitchFamily="34" charset="0"/>
              <a:buNone/>
              <a:defRPr sz="1200">
                <a:solidFill>
                  <a:srgbClr val="505050"/>
                </a:solidFill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4/2/2026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95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37E9888-76A4-76B3-BAD9-CA6F84EBC3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728664"/>
            <a:ext cx="3027893" cy="3368538"/>
          </a:xfrm>
          <a:prstGeom prst="rect">
            <a:avLst/>
          </a:prstGeom>
        </p:spPr>
        <p:txBody>
          <a:bodyPr lIns="0" tIns="0" rIns="0" bIns="0"/>
          <a:lstStyle>
            <a:lvl1pPr marL="227013" marR="0" indent="-227013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4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2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4/2/2026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7" r:id="rId2"/>
    <p:sldLayoutId id="2147484125" r:id="rId3"/>
    <p:sldLayoutId id="2147484132" r:id="rId4"/>
    <p:sldLayoutId id="2147484131" r:id="rId5"/>
    <p:sldLayoutId id="2147484129" r:id="rId6"/>
    <p:sldLayoutId id="2147484104" r:id="rId7"/>
    <p:sldLayoutId id="2147484105" r:id="rId8"/>
    <p:sldLayoutId id="2147484120" r:id="rId9"/>
    <p:sldLayoutId id="2147484103" r:id="rId10"/>
    <p:sldLayoutId id="2147484122" r:id="rId11"/>
    <p:sldLayoutId id="2147484116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/>
              <a:t>S. Krave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Talks for 2026 MDP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9C0D87-808E-AF0B-7580-0857B4D9795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228600" y="657355"/>
            <a:ext cx="7691284" cy="36405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4E8DEA-056B-F96F-4EDE-D55DDEF5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A823D2-1709-38C0-07F0-1F9B98C30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10372-C7E1-F572-E08C-CC468C59D349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EFB31-4ABC-3022-AAAF-A99F18CFCB7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90CC8-722C-BFED-9E78-A77F26FFBC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9D90D-AB61-0E0B-09AD-5801ABC994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36AFB4-6184-978C-F09B-9B00B119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Topics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A406CC-4778-97CF-C650-A22C5DFFC2B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Generic Group overview and Milestones</a:t>
            </a:r>
          </a:p>
          <a:p>
            <a:r>
              <a:rPr lang="en-US" dirty="0"/>
              <a:t>Technical Talks</a:t>
            </a:r>
          </a:p>
          <a:p>
            <a:pPr lvl="1"/>
            <a:r>
              <a:rPr lang="en-US" dirty="0"/>
              <a:t>Results on Bi2212 stiffness measurements</a:t>
            </a:r>
          </a:p>
          <a:p>
            <a:pPr lvl="1"/>
            <a:r>
              <a:rPr lang="en-US" dirty="0"/>
              <a:t>Results on EIC Style stacks with CTD 1.1 binder</a:t>
            </a:r>
          </a:p>
          <a:p>
            <a:pPr lvl="1"/>
            <a:r>
              <a:rPr lang="en-US" dirty="0" err="1"/>
              <a:t>ReBCO</a:t>
            </a:r>
            <a:r>
              <a:rPr lang="en-US" dirty="0"/>
              <a:t> Impregnation at LBNL</a:t>
            </a:r>
          </a:p>
        </p:txBody>
      </p:sp>
    </p:spTree>
    <p:extLst>
      <p:ext uri="{BB962C8B-B14F-4D97-AF65-F5344CB8AC3E}">
        <p14:creationId xmlns:p14="http://schemas.microsoft.com/office/powerpoint/2010/main" val="240122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02E026-BAA1-3B24-7BC2-28B7AF11F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6FB9-D24E-BDE0-157A-A0535FA382BE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9746-4197-87ED-EC2C-803F92DAFE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D009D-F3E7-8265-2133-54A1E3D7E6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DD77C-BBAA-BFF3-2517-D3F12A899E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3F4970-C9C4-DC7A-249C-B638981E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E3771B-29FA-B323-AF46-7F0E0DC80E3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1583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900"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08473E5-0C25-42F0-A416-D252C5B69D65}" vid="{B640DC76-C438-4508-8DBC-0E18394E71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Fermi2023Template</Template>
  <TotalTime>71</TotalTime>
  <Words>54</Words>
  <Application>Microsoft Office PowerPoint</Application>
  <PresentationFormat>On-screen Show (16:9)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Fermilab_PPT_090915</vt:lpstr>
      <vt:lpstr>PowerPoint Presentation</vt:lpstr>
      <vt:lpstr>PowerPoint Presentation</vt:lpstr>
      <vt:lpstr>Suggested Topics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Steven Krave</dc:creator>
  <cp:lastModifiedBy>Steven Krave</cp:lastModifiedBy>
  <cp:revision>1</cp:revision>
  <cp:lastPrinted>2014-01-20T19:40:21Z</cp:lastPrinted>
  <dcterms:created xsi:type="dcterms:W3CDTF">2026-04-02T16:46:58Z</dcterms:created>
  <dcterms:modified xsi:type="dcterms:W3CDTF">2026-04-02T17:58:47Z</dcterms:modified>
</cp:coreProperties>
</file>