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592" r:id="rId3"/>
    <p:sldId id="593" r:id="rId4"/>
    <p:sldId id="594" r:id="rId5"/>
    <p:sldId id="595" r:id="rId6"/>
    <p:sldId id="596" r:id="rId7"/>
    <p:sldId id="597" r:id="rId8"/>
    <p:sldId id="598" r:id="rId9"/>
    <p:sldId id="59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efn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8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3A5BA-6436-4A99-B53B-7CEE25B2AE88}" v="281" dt="2019-10-31T12:28:40.02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69" y="-2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v" userId="45bca5d17946c7bc" providerId="Windows Live" clId="Web-{A5C62411-DA97-49BB-95BA-A592C99A9790}"/>
    <pc:docChg chg="modSld sldOrd">
      <pc:chgData name="Ryan Pav" userId="45bca5d17946c7bc" providerId="Windows Live" clId="Web-{A5C62411-DA97-49BB-95BA-A592C99A9790}" dt="2019-10-14T23:23:56.042" v="548"/>
      <pc:docMkLst>
        <pc:docMk/>
      </pc:docMkLst>
      <pc:sldChg chg="delSp modSp">
        <pc:chgData name="Ryan Pav" userId="45bca5d17946c7bc" providerId="Windows Live" clId="Web-{A5C62411-DA97-49BB-95BA-A592C99A9790}" dt="2019-10-14T23:23:49.245" v="547"/>
        <pc:sldMkLst>
          <pc:docMk/>
          <pc:sldMk cId="214334031" sldId="516"/>
        </pc:sldMkLst>
        <pc:spChg chg="mod">
          <ac:chgData name="Ryan Pav" userId="45bca5d17946c7bc" providerId="Windows Live" clId="Web-{A5C62411-DA97-49BB-95BA-A592C99A9790}" dt="2019-10-14T23:23:44.042" v="542" actId="20577"/>
          <ac:spMkLst>
            <pc:docMk/>
            <pc:sldMk cId="214334031" sldId="516"/>
            <ac:spMk id="2" creationId="{EF8D9165-20FC-2C4F-B955-949EA4CB8704}"/>
          </ac:spMkLst>
        </pc:spChg>
        <pc:spChg chg="del mod">
          <ac:chgData name="Ryan Pav" userId="45bca5d17946c7bc" providerId="Windows Live" clId="Web-{A5C62411-DA97-49BB-95BA-A592C99A9790}" dt="2019-10-14T23:23:49.245" v="547"/>
          <ac:spMkLst>
            <pc:docMk/>
            <pc:sldMk cId="214334031" sldId="516"/>
            <ac:spMk id="3" creationId="{4F5B0731-6F0A-1F4E-B5BC-EF16BD98F197}"/>
          </ac:spMkLst>
        </pc:spChg>
      </pc:sldChg>
      <pc:sldChg chg="ord">
        <pc:chgData name="Ryan Pav" userId="45bca5d17946c7bc" providerId="Windows Live" clId="Web-{A5C62411-DA97-49BB-95BA-A592C99A9790}" dt="2019-10-14T23:23:56.042" v="548"/>
        <pc:sldMkLst>
          <pc:docMk/>
          <pc:sldMk cId="3616754263" sldId="528"/>
        </pc:sldMkLst>
      </pc:sldChg>
      <pc:sldChg chg="modSp">
        <pc:chgData name="Ryan Pav" userId="45bca5d17946c7bc" providerId="Windows Live" clId="Web-{A5C62411-DA97-49BB-95BA-A592C99A9790}" dt="2019-10-14T22:17:59.913" v="106" actId="20577"/>
        <pc:sldMkLst>
          <pc:docMk/>
          <pc:sldMk cId="2280948038" sldId="578"/>
        </pc:sldMkLst>
        <pc:spChg chg="mod">
          <ac:chgData name="Ryan Pav" userId="45bca5d17946c7bc" providerId="Windows Live" clId="Web-{A5C62411-DA97-49BB-95BA-A592C99A9790}" dt="2019-10-14T22:17:59.913" v="106" actId="20577"/>
          <ac:spMkLst>
            <pc:docMk/>
            <pc:sldMk cId="2280948038" sldId="578"/>
            <ac:spMk id="7" creationId="{A44DBF47-36B0-4C39-9CE0-82FB90343E37}"/>
          </ac:spMkLst>
        </pc:spChg>
        <pc:spChg chg="mod">
          <ac:chgData name="Ryan Pav" userId="45bca5d17946c7bc" providerId="Windows Live" clId="Web-{A5C62411-DA97-49BB-95BA-A592C99A9790}" dt="2019-10-14T22:17:37.694" v="54" actId="20577"/>
          <ac:spMkLst>
            <pc:docMk/>
            <pc:sldMk cId="2280948038" sldId="578"/>
            <ac:spMk id="8" creationId="{DB4B464D-8829-4DB2-B1EA-75AEF5E4A934}"/>
          </ac:spMkLst>
        </pc:spChg>
        <pc:spChg chg="mod">
          <ac:chgData name="Ryan Pav" userId="45bca5d17946c7bc" providerId="Windows Live" clId="Web-{A5C62411-DA97-49BB-95BA-A592C99A9790}" dt="2019-10-14T22:17:50.022" v="89" actId="20577"/>
          <ac:spMkLst>
            <pc:docMk/>
            <pc:sldMk cId="2280948038" sldId="578"/>
            <ac:spMk id="18" creationId="{BE86A247-348F-4F7E-8804-59D0DC91E646}"/>
          </ac:spMkLst>
        </pc:spChg>
      </pc:sldChg>
      <pc:sldChg chg="modSp">
        <pc:chgData name="Ryan Pav" userId="45bca5d17946c7bc" providerId="Windows Live" clId="Web-{A5C62411-DA97-49BB-95BA-A592C99A9790}" dt="2019-10-14T23:14:39.976" v="110" actId="1076"/>
        <pc:sldMkLst>
          <pc:docMk/>
          <pc:sldMk cId="985819599" sldId="579"/>
        </pc:sldMkLst>
        <pc:spChg chg="mod">
          <ac:chgData name="Ryan Pav" userId="45bca5d17946c7bc" providerId="Windows Live" clId="Web-{A5C62411-DA97-49BB-95BA-A592C99A9790}" dt="2019-10-14T23:14:39.976" v="110" actId="1076"/>
          <ac:spMkLst>
            <pc:docMk/>
            <pc:sldMk cId="985819599" sldId="579"/>
            <ac:spMk id="5" creationId="{E7403C89-F4C6-4DF6-B97D-C1FEB13D6EA1}"/>
          </ac:spMkLst>
        </pc:spChg>
      </pc:sldChg>
    </pc:docChg>
  </pc:docChgLst>
  <pc:docChgLst>
    <pc:chgData name="Ryan Pav" userId="45bca5d17946c7bc" providerId="Windows Live" clId="Web-{CA6D9ED4-F229-4C26-8899-8F0F2CB09704}"/>
    <pc:docChg chg="modSld">
      <pc:chgData name="Ryan Pav" userId="45bca5d17946c7bc" providerId="Windows Live" clId="Web-{CA6D9ED4-F229-4C26-8899-8F0F2CB09704}" dt="2019-10-28T15:51:12.148" v="0" actId="1076"/>
      <pc:docMkLst>
        <pc:docMk/>
      </pc:docMkLst>
      <pc:sldChg chg="modSp">
        <pc:chgData name="Ryan Pav" userId="45bca5d17946c7bc" providerId="Windows Live" clId="Web-{CA6D9ED4-F229-4C26-8899-8F0F2CB09704}" dt="2019-10-28T15:51:12.148" v="0" actId="1076"/>
        <pc:sldMkLst>
          <pc:docMk/>
          <pc:sldMk cId="1351154156" sldId="266"/>
        </pc:sldMkLst>
        <pc:spChg chg="mod">
          <ac:chgData name="Ryan Pav" userId="45bca5d17946c7bc" providerId="Windows Live" clId="Web-{CA6D9ED4-F229-4C26-8899-8F0F2CB09704}" dt="2019-10-28T15:51:12.148" v="0" actId="1076"/>
          <ac:spMkLst>
            <pc:docMk/>
            <pc:sldMk cId="1351154156" sldId="266"/>
            <ac:spMk id="13" creationId="{00000000-0000-0000-0000-000000000000}"/>
          </ac:spMkLst>
        </pc:spChg>
      </pc:sldChg>
    </pc:docChg>
  </pc:docChgLst>
  <pc:docChgLst>
    <pc:chgData name="Ryan Pav" userId="45bca5d17946c7bc" providerId="Windows Live" clId="Web-{07DD0752-83BE-4332-9A90-A861E75667A3}"/>
    <pc:docChg chg="addSld delSld modSld sldOrd">
      <pc:chgData name="Ryan Pav" userId="45bca5d17946c7bc" providerId="Windows Live" clId="Web-{07DD0752-83BE-4332-9A90-A861E75667A3}" dt="2019-10-09T20:23:12.295" v="347" actId="14100"/>
      <pc:docMkLst>
        <pc:docMk/>
      </pc:docMkLst>
      <pc:sldChg chg="del">
        <pc:chgData name="Ryan Pav" userId="45bca5d17946c7bc" providerId="Windows Live" clId="Web-{07DD0752-83BE-4332-9A90-A861E75667A3}" dt="2019-10-09T20:07:24.789" v="1"/>
        <pc:sldMkLst>
          <pc:docMk/>
          <pc:sldMk cId="1641959500" sldId="515"/>
        </pc:sldMkLst>
      </pc:sldChg>
      <pc:sldChg chg="modSp">
        <pc:chgData name="Ryan Pav" userId="45bca5d17946c7bc" providerId="Windows Live" clId="Web-{07DD0752-83BE-4332-9A90-A861E75667A3}" dt="2019-10-09T20:22:26.341" v="346" actId="14100"/>
        <pc:sldMkLst>
          <pc:docMk/>
          <pc:sldMk cId="611435932" sldId="523"/>
        </pc:sldMkLst>
        <pc:spChg chg="mod">
          <ac:chgData name="Ryan Pav" userId="45bca5d17946c7bc" providerId="Windows Live" clId="Web-{07DD0752-83BE-4332-9A90-A861E75667A3}" dt="2019-10-09T20:18:41.449" v="51" actId="14100"/>
          <ac:spMkLst>
            <pc:docMk/>
            <pc:sldMk cId="611435932" sldId="523"/>
            <ac:spMk id="6" creationId="{4185EEFA-EB06-B04B-BC5F-2E2BBD7622B4}"/>
          </ac:spMkLst>
        </pc:spChg>
        <pc:spChg chg="mod">
          <ac:chgData name="Ryan Pav" userId="45bca5d17946c7bc" providerId="Windows Live" clId="Web-{07DD0752-83BE-4332-9A90-A861E75667A3}" dt="2019-10-09T20:22:24.951" v="344" actId="1076"/>
          <ac:spMkLst>
            <pc:docMk/>
            <pc:sldMk cId="611435932" sldId="523"/>
            <ac:spMk id="12" creationId="{C04B2E05-546A-304D-B4AC-A2E280F17659}"/>
          </ac:spMkLst>
        </pc:spChg>
        <pc:spChg chg="mod">
          <ac:chgData name="Ryan Pav" userId="45bca5d17946c7bc" providerId="Windows Live" clId="Web-{07DD0752-83BE-4332-9A90-A861E75667A3}" dt="2019-10-09T20:22:26.341" v="346" actId="14100"/>
          <ac:spMkLst>
            <pc:docMk/>
            <pc:sldMk cId="611435932" sldId="523"/>
            <ac:spMk id="14" creationId="{EC3E0ED2-185D-43FE-A3AD-47B282B65438}"/>
          </ac:spMkLst>
        </pc:spChg>
        <pc:picChg chg="mod">
          <ac:chgData name="Ryan Pav" userId="45bca5d17946c7bc" providerId="Windows Live" clId="Web-{07DD0752-83BE-4332-9A90-A861E75667A3}" dt="2019-10-09T20:17:34.371" v="39" actId="1076"/>
          <ac:picMkLst>
            <pc:docMk/>
            <pc:sldMk cId="611435932" sldId="523"/>
            <ac:picMk id="3" creationId="{5AEBDB81-28DC-4B96-9884-773D573967A9}"/>
          </ac:picMkLst>
        </pc:picChg>
        <pc:picChg chg="mod">
          <ac:chgData name="Ryan Pav" userId="45bca5d17946c7bc" providerId="Windows Live" clId="Web-{07DD0752-83BE-4332-9A90-A861E75667A3}" dt="2019-10-09T20:22:24.966" v="345" actId="1076"/>
          <ac:picMkLst>
            <pc:docMk/>
            <pc:sldMk cId="611435932" sldId="523"/>
            <ac:picMk id="4" creationId="{6D68AE02-564A-45FC-9795-FA145DDFECF9}"/>
          </ac:picMkLst>
        </pc:picChg>
        <pc:cxnChg chg="mod">
          <ac:chgData name="Ryan Pav" userId="45bca5d17946c7bc" providerId="Windows Live" clId="Web-{07DD0752-83BE-4332-9A90-A861E75667A3}" dt="2019-10-09T20:17:34.402" v="40" actId="1076"/>
          <ac:cxnSpMkLst>
            <pc:docMk/>
            <pc:sldMk cId="611435932" sldId="523"/>
            <ac:cxnSpMk id="17" creationId="{8024D62A-471A-41B6-8F16-F7D06D8E3CB5}"/>
          </ac:cxnSpMkLst>
        </pc:cxnChg>
        <pc:cxnChg chg="mod">
          <ac:chgData name="Ryan Pav" userId="45bca5d17946c7bc" providerId="Windows Live" clId="Web-{07DD0752-83BE-4332-9A90-A861E75667A3}" dt="2019-10-09T20:17:34.418" v="41" actId="1076"/>
          <ac:cxnSpMkLst>
            <pc:docMk/>
            <pc:sldMk cId="611435932" sldId="523"/>
            <ac:cxnSpMk id="20" creationId="{77EA7345-A1A1-48F5-A4C5-8A7FD36DEC75}"/>
          </ac:cxnSpMkLst>
        </pc:cxnChg>
      </pc:sldChg>
      <pc:sldChg chg="modSp">
        <pc:chgData name="Ryan Pav" userId="45bca5d17946c7bc" providerId="Windows Live" clId="Web-{07DD0752-83BE-4332-9A90-A861E75667A3}" dt="2019-10-09T20:23:12.295" v="347" actId="14100"/>
        <pc:sldMkLst>
          <pc:docMk/>
          <pc:sldMk cId="2401908446" sldId="577"/>
        </pc:sldMkLst>
        <pc:spChg chg="mod">
          <ac:chgData name="Ryan Pav" userId="45bca5d17946c7bc" providerId="Windows Live" clId="Web-{07DD0752-83BE-4332-9A90-A861E75667A3}" dt="2019-10-09T20:23:12.295" v="347" actId="14100"/>
          <ac:spMkLst>
            <pc:docMk/>
            <pc:sldMk cId="2401908446" sldId="577"/>
            <ac:spMk id="3" creationId="{E002163E-1142-4077-9BD9-6161EC52EF68}"/>
          </ac:spMkLst>
        </pc:spChg>
      </pc:sldChg>
      <pc:sldChg chg="ord">
        <pc:chgData name="Ryan Pav" userId="45bca5d17946c7bc" providerId="Windows Live" clId="Web-{07DD0752-83BE-4332-9A90-A861E75667A3}" dt="2019-10-09T20:08:49.727" v="2"/>
        <pc:sldMkLst>
          <pc:docMk/>
          <pc:sldMk cId="2280948038" sldId="578"/>
        </pc:sldMkLst>
      </pc:sldChg>
      <pc:sldChg chg="ord">
        <pc:chgData name="Ryan Pav" userId="45bca5d17946c7bc" providerId="Windows Live" clId="Web-{07DD0752-83BE-4332-9A90-A861E75667A3}" dt="2019-10-09T20:09:10.586" v="3"/>
        <pc:sldMkLst>
          <pc:docMk/>
          <pc:sldMk cId="985819599" sldId="579"/>
        </pc:sldMkLst>
      </pc:sldChg>
      <pc:sldChg chg="add">
        <pc:chgData name="Ryan Pav" userId="45bca5d17946c7bc" providerId="Windows Live" clId="Web-{07DD0752-83BE-4332-9A90-A861E75667A3}" dt="2019-10-09T20:06:47.804" v="0"/>
        <pc:sldMkLst>
          <pc:docMk/>
          <pc:sldMk cId="2678970499" sldId="580"/>
        </pc:sldMkLst>
      </pc:sldChg>
      <pc:sldChg chg="modSp add">
        <pc:chgData name="Ryan Pav" userId="45bca5d17946c7bc" providerId="Windows Live" clId="Web-{07DD0752-83BE-4332-9A90-A861E75667A3}" dt="2019-10-09T20:13:39.479" v="27" actId="20577"/>
        <pc:sldMkLst>
          <pc:docMk/>
          <pc:sldMk cId="3176150628" sldId="581"/>
        </pc:sldMkLst>
        <pc:spChg chg="mod">
          <ac:chgData name="Ryan Pav" userId="45bca5d17946c7bc" providerId="Windows Live" clId="Web-{07DD0752-83BE-4332-9A90-A861E75667A3}" dt="2019-10-09T20:13:39.479" v="27" actId="20577"/>
          <ac:spMkLst>
            <pc:docMk/>
            <pc:sldMk cId="3176150628" sldId="581"/>
            <ac:spMk id="7" creationId="{00000000-0000-0000-0000-000000000000}"/>
          </ac:spMkLst>
        </pc:spChg>
      </pc:sldChg>
      <pc:sldChg chg="add">
        <pc:chgData name="Ryan Pav" userId="45bca5d17946c7bc" providerId="Windows Live" clId="Web-{07DD0752-83BE-4332-9A90-A861E75667A3}" dt="2019-10-09T20:13:40.354" v="29"/>
        <pc:sldMkLst>
          <pc:docMk/>
          <pc:sldMk cId="2031381302" sldId="582"/>
        </pc:sldMkLst>
      </pc:sldChg>
    </pc:docChg>
  </pc:docChgLst>
  <pc:docChgLst>
    <pc:chgData name="Ryan Pav" userId="45bca5d17946c7bc" providerId="Windows Live" clId="Web-{696F970C-929E-4578-AE79-1BF12C6EA034}"/>
    <pc:docChg chg="addSld delSld modSld sldOrd">
      <pc:chgData name="Ryan Pav" userId="45bca5d17946c7bc" providerId="Windows Live" clId="Web-{696F970C-929E-4578-AE79-1BF12C6EA034}" dt="2019-10-10T00:56:11.606" v="629" actId="20577"/>
      <pc:docMkLst>
        <pc:docMk/>
      </pc:docMkLst>
      <pc:sldChg chg="delSp modSp ord">
        <pc:chgData name="Ryan Pav" userId="45bca5d17946c7bc" providerId="Windows Live" clId="Web-{696F970C-929E-4578-AE79-1BF12C6EA034}" dt="2019-10-09T22:52:36.923" v="482" actId="14100"/>
        <pc:sldMkLst>
          <pc:docMk/>
          <pc:sldMk cId="1088556255" sldId="527"/>
        </pc:sldMkLst>
        <pc:spChg chg="mod">
          <ac:chgData name="Ryan Pav" userId="45bca5d17946c7bc" providerId="Windows Live" clId="Web-{696F970C-929E-4578-AE79-1BF12C6EA034}" dt="2019-10-09T22:52:27.970" v="479" actId="20577"/>
          <ac:spMkLst>
            <pc:docMk/>
            <pc:sldMk cId="1088556255" sldId="527"/>
            <ac:spMk id="2" creationId="{00000000-0000-0000-0000-000000000000}"/>
          </ac:spMkLst>
        </pc:spChg>
        <pc:spChg chg="mod">
          <ac:chgData name="Ryan Pav" userId="45bca5d17946c7bc" providerId="Windows Live" clId="Web-{696F970C-929E-4578-AE79-1BF12C6EA034}" dt="2019-10-09T22:50:07.125" v="435" actId="20577"/>
          <ac:spMkLst>
            <pc:docMk/>
            <pc:sldMk cId="1088556255" sldId="527"/>
            <ac:spMk id="6" creationId="{42F7459C-BE93-694D-87BE-9DF8F872751A}"/>
          </ac:spMkLst>
        </pc:spChg>
        <pc:spChg chg="mod">
          <ac:chgData name="Ryan Pav" userId="45bca5d17946c7bc" providerId="Windows Live" clId="Web-{696F970C-929E-4578-AE79-1BF12C6EA034}" dt="2019-10-09T22:52:36.923" v="482" actId="14100"/>
          <ac:spMkLst>
            <pc:docMk/>
            <pc:sldMk cId="1088556255" sldId="527"/>
            <ac:spMk id="7" creationId="{00000000-0000-0000-0000-000000000000}"/>
          </ac:spMkLst>
        </pc:spChg>
        <pc:spChg chg="del mod">
          <ac:chgData name="Ryan Pav" userId="45bca5d17946c7bc" providerId="Windows Live" clId="Web-{696F970C-929E-4578-AE79-1BF12C6EA034}" dt="2019-10-09T22:51:23.594" v="451"/>
          <ac:spMkLst>
            <pc:docMk/>
            <pc:sldMk cId="1088556255" sldId="527"/>
            <ac:spMk id="8" creationId="{8A1D4C11-81F3-7042-8D46-3456941C3866}"/>
          </ac:spMkLst>
        </pc:spChg>
        <pc:spChg chg="del">
          <ac:chgData name="Ryan Pav" userId="45bca5d17946c7bc" providerId="Windows Live" clId="Web-{696F970C-929E-4578-AE79-1BF12C6EA034}" dt="2019-10-09T22:49:58.906" v="431"/>
          <ac:spMkLst>
            <pc:docMk/>
            <pc:sldMk cId="1088556255" sldId="527"/>
            <ac:spMk id="10" creationId="{14F957E6-EF3D-467C-A692-C515939F492D}"/>
          </ac:spMkLst>
        </pc:spChg>
        <pc:picChg chg="mod">
          <ac:chgData name="Ryan Pav" userId="45bca5d17946c7bc" providerId="Windows Live" clId="Web-{696F970C-929E-4578-AE79-1BF12C6EA034}" dt="2019-10-09T22:51:08.125" v="449" actId="14100"/>
          <ac:picMkLst>
            <pc:docMk/>
            <pc:sldMk cId="1088556255" sldId="527"/>
            <ac:picMk id="9" creationId="{74A688BE-4D1F-483A-8FCC-964C2BFF67E5}"/>
          </ac:picMkLst>
        </pc:picChg>
        <pc:picChg chg="del">
          <ac:chgData name="Ryan Pav" userId="45bca5d17946c7bc" providerId="Windows Live" clId="Web-{696F970C-929E-4578-AE79-1BF12C6EA034}" dt="2019-10-09T22:49:56" v="430"/>
          <ac:picMkLst>
            <pc:docMk/>
            <pc:sldMk cId="1088556255" sldId="527"/>
            <ac:picMk id="11" creationId="{FCD7317D-276C-46E5-B212-815CEBF84E85}"/>
          </ac:picMkLst>
        </pc:picChg>
        <pc:picChg chg="mod">
          <ac:chgData name="Ryan Pav" userId="45bca5d17946c7bc" providerId="Windows Live" clId="Web-{696F970C-929E-4578-AE79-1BF12C6EA034}" dt="2019-10-09T22:50:51.031" v="447" actId="1076"/>
          <ac:picMkLst>
            <pc:docMk/>
            <pc:sldMk cId="1088556255" sldId="527"/>
            <ac:picMk id="13" creationId="{92BCCC1C-91AA-488A-ABB5-84D9F0248EA9}"/>
          </ac:picMkLst>
        </pc:picChg>
      </pc:sldChg>
      <pc:sldChg chg="addSp modSp">
        <pc:chgData name="Ryan Pav" userId="45bca5d17946c7bc" providerId="Windows Live" clId="Web-{696F970C-929E-4578-AE79-1BF12C6EA034}" dt="2019-10-09T21:37:33.258" v="205" actId="1076"/>
        <pc:sldMkLst>
          <pc:docMk/>
          <pc:sldMk cId="2401908446" sldId="577"/>
        </pc:sldMkLst>
        <pc:spChg chg="add mod">
          <ac:chgData name="Ryan Pav" userId="45bca5d17946c7bc" providerId="Windows Live" clId="Web-{696F970C-929E-4578-AE79-1BF12C6EA034}" dt="2019-10-09T21:37:33.258" v="205" actId="1076"/>
          <ac:spMkLst>
            <pc:docMk/>
            <pc:sldMk cId="2401908446" sldId="577"/>
            <ac:spMk id="5" creationId="{346AA467-F7D4-403F-93F7-96632EFAD381}"/>
          </ac:spMkLst>
        </pc:spChg>
      </pc:sldChg>
      <pc:sldChg chg="addSp delSp modSp">
        <pc:chgData name="Ryan Pav" userId="45bca5d17946c7bc" providerId="Windows Live" clId="Web-{696F970C-929E-4578-AE79-1BF12C6EA034}" dt="2019-10-10T00:51:59.793" v="620" actId="1076"/>
        <pc:sldMkLst>
          <pc:docMk/>
          <pc:sldMk cId="2280948038" sldId="578"/>
        </pc:sldMkLst>
        <pc:spChg chg="mod">
          <ac:chgData name="Ryan Pav" userId="45bca5d17946c7bc" providerId="Windows Live" clId="Web-{696F970C-929E-4578-AE79-1BF12C6EA034}" dt="2019-10-09T21:30:29.928" v="102" actId="20577"/>
          <ac:spMkLst>
            <pc:docMk/>
            <pc:sldMk cId="2280948038" sldId="578"/>
            <ac:spMk id="2" creationId="{6593A56D-8BB1-4E98-8BF7-0C201C0C8BE9}"/>
          </ac:spMkLst>
        </pc:spChg>
        <pc:spChg chg="mod">
          <ac:chgData name="Ryan Pav" userId="45bca5d17946c7bc" providerId="Windows Live" clId="Web-{696F970C-929E-4578-AE79-1BF12C6EA034}" dt="2019-10-10T00:51:59.793" v="620" actId="1076"/>
          <ac:spMkLst>
            <pc:docMk/>
            <pc:sldMk cId="2280948038" sldId="578"/>
            <ac:spMk id="7" creationId="{A44DBF47-36B0-4C39-9CE0-82FB90343E37}"/>
          </ac:spMkLst>
        </pc:spChg>
        <pc:spChg chg="mod">
          <ac:chgData name="Ryan Pav" userId="45bca5d17946c7bc" providerId="Windows Live" clId="Web-{696F970C-929E-4578-AE79-1BF12C6EA034}" dt="2019-10-09T22:54:16.502" v="489" actId="20577"/>
          <ac:spMkLst>
            <pc:docMk/>
            <pc:sldMk cId="2280948038" sldId="578"/>
            <ac:spMk id="8" creationId="{DB4B464D-8829-4DB2-B1EA-75AEF5E4A934}"/>
          </ac:spMkLst>
        </pc:spChg>
        <pc:spChg chg="mod">
          <ac:chgData name="Ryan Pav" userId="45bca5d17946c7bc" providerId="Windows Live" clId="Web-{696F970C-929E-4578-AE79-1BF12C6EA034}" dt="2019-10-09T21:28:39.490" v="77" actId="1076"/>
          <ac:spMkLst>
            <pc:docMk/>
            <pc:sldMk cId="2280948038" sldId="578"/>
            <ac:spMk id="17" creationId="{72F20DB9-87BB-41DB-96B1-7FCB2D49EF20}"/>
          </ac:spMkLst>
        </pc:spChg>
        <pc:spChg chg="mod">
          <ac:chgData name="Ryan Pav" userId="45bca5d17946c7bc" providerId="Windows Live" clId="Web-{696F970C-929E-4578-AE79-1BF12C6EA034}" dt="2019-10-10T00:51:31.684" v="608" actId="1076"/>
          <ac:spMkLst>
            <pc:docMk/>
            <pc:sldMk cId="2280948038" sldId="578"/>
            <ac:spMk id="18" creationId="{BE86A247-348F-4F7E-8804-59D0DC91E646}"/>
          </ac:spMkLst>
        </pc:spChg>
        <pc:spChg chg="del mod">
          <ac:chgData name="Ryan Pav" userId="45bca5d17946c7bc" providerId="Windows Live" clId="Web-{696F970C-929E-4578-AE79-1BF12C6EA034}" dt="2019-10-09T21:29:48.443" v="83"/>
          <ac:spMkLst>
            <pc:docMk/>
            <pc:sldMk cId="2280948038" sldId="578"/>
            <ac:spMk id="19" creationId="{487B8ABC-2556-48EC-BAFA-4BACDE5DE2CF}"/>
          </ac:spMkLst>
        </pc:spChg>
        <pc:spChg chg="add mod">
          <ac:chgData name="Ryan Pav" userId="45bca5d17946c7bc" providerId="Windows Live" clId="Web-{696F970C-929E-4578-AE79-1BF12C6EA034}" dt="2019-10-10T00:51:31.715" v="610" actId="1076"/>
          <ac:spMkLst>
            <pc:docMk/>
            <pc:sldMk cId="2280948038" sldId="578"/>
            <ac:spMk id="22" creationId="{D8B025D0-02FA-4799-B94A-B983C5E9CBEB}"/>
          </ac:spMkLst>
        </pc:spChg>
        <pc:picChg chg="mod">
          <ac:chgData name="Ryan Pav" userId="45bca5d17946c7bc" providerId="Windows Live" clId="Web-{696F970C-929E-4578-AE79-1BF12C6EA034}" dt="2019-10-10T00:51:31.652" v="607" actId="1076"/>
          <ac:picMkLst>
            <pc:docMk/>
            <pc:sldMk cId="2280948038" sldId="578"/>
            <ac:picMk id="3" creationId="{BD7D85D6-14ED-4695-89E0-03C8AEC615ED}"/>
          </ac:picMkLst>
        </pc:picChg>
        <pc:picChg chg="mod">
          <ac:chgData name="Ryan Pav" userId="45bca5d17946c7bc" providerId="Windows Live" clId="Web-{696F970C-929E-4578-AE79-1BF12C6EA034}" dt="2019-10-09T23:14:29.885" v="578" actId="1076"/>
          <ac:picMkLst>
            <pc:docMk/>
            <pc:sldMk cId="2280948038" sldId="578"/>
            <ac:picMk id="5" creationId="{E04CE65B-848E-44D2-9386-FFC80B23117A}"/>
          </ac:picMkLst>
        </pc:picChg>
        <pc:picChg chg="add mod modCrop">
          <ac:chgData name="Ryan Pav" userId="45bca5d17946c7bc" providerId="Windows Live" clId="Web-{696F970C-929E-4578-AE79-1BF12C6EA034}" dt="2019-10-10T00:51:31.715" v="609" actId="1076"/>
          <ac:picMkLst>
            <pc:docMk/>
            <pc:sldMk cId="2280948038" sldId="578"/>
            <ac:picMk id="6" creationId="{2F1753D4-597A-4266-82EF-D26B376F5E2B}"/>
          </ac:picMkLst>
        </pc:picChg>
        <pc:picChg chg="del mod">
          <ac:chgData name="Ryan Pav" userId="45bca5d17946c7bc" providerId="Windows Live" clId="Web-{696F970C-929E-4578-AE79-1BF12C6EA034}" dt="2019-10-09T21:29:39.818" v="82"/>
          <ac:picMkLst>
            <pc:docMk/>
            <pc:sldMk cId="2280948038" sldId="578"/>
            <ac:picMk id="10" creationId="{235F3139-23AA-4342-B318-2EF1B2970571}"/>
          </ac:picMkLst>
        </pc:picChg>
        <pc:picChg chg="add del mod">
          <ac:chgData name="Ryan Pav" userId="45bca5d17946c7bc" providerId="Windows Live" clId="Web-{696F970C-929E-4578-AE79-1BF12C6EA034}" dt="2019-10-10T00:50:52.027" v="605"/>
          <ac:picMkLst>
            <pc:docMk/>
            <pc:sldMk cId="2280948038" sldId="578"/>
            <ac:picMk id="10" creationId="{D65EAD61-4D7E-4C1D-8B90-315B5528872E}"/>
          </ac:picMkLst>
        </pc:picChg>
        <pc:picChg chg="mod">
          <ac:chgData name="Ryan Pav" userId="45bca5d17946c7bc" providerId="Windows Live" clId="Web-{696F970C-929E-4578-AE79-1BF12C6EA034}" dt="2019-10-09T21:28:50.224" v="81" actId="1076"/>
          <ac:picMkLst>
            <pc:docMk/>
            <pc:sldMk cId="2280948038" sldId="578"/>
            <ac:picMk id="15" creationId="{B31515CE-81A5-4921-BF57-97EB7A1D515D}"/>
          </ac:picMkLst>
        </pc:picChg>
        <pc:cxnChg chg="add del mod">
          <ac:chgData name="Ryan Pav" userId="45bca5d17946c7bc" providerId="Windows Live" clId="Web-{696F970C-929E-4578-AE79-1BF12C6EA034}" dt="2019-10-09T21:29:50.131" v="84"/>
          <ac:cxnSpMkLst>
            <pc:docMk/>
            <pc:sldMk cId="2280948038" sldId="578"/>
            <ac:cxnSpMk id="20" creationId="{4B299060-C9AC-4DFB-AD95-6A9BB13144CD}"/>
          </ac:cxnSpMkLst>
        </pc:cxnChg>
        <pc:cxnChg chg="add mod">
          <ac:chgData name="Ryan Pav" userId="45bca5d17946c7bc" providerId="Windows Live" clId="Web-{696F970C-929E-4578-AE79-1BF12C6EA034}" dt="2019-10-09T23:15:24.698" v="603" actId="14100"/>
          <ac:cxnSpMkLst>
            <pc:docMk/>
            <pc:sldMk cId="2280948038" sldId="578"/>
            <ac:cxnSpMk id="21" creationId="{8B19C02E-D02A-40EF-957C-416B7A357266}"/>
          </ac:cxnSpMkLst>
        </pc:cxnChg>
      </pc:sldChg>
      <pc:sldChg chg="addSp delSp modSp ord">
        <pc:chgData name="Ryan Pav" userId="45bca5d17946c7bc" providerId="Windows Live" clId="Web-{696F970C-929E-4578-AE79-1BF12C6EA034}" dt="2019-10-09T22:49:00.093" v="429" actId="20577"/>
        <pc:sldMkLst>
          <pc:docMk/>
          <pc:sldMk cId="985819599" sldId="579"/>
        </pc:sldMkLst>
        <pc:spChg chg="mod">
          <ac:chgData name="Ryan Pav" userId="45bca5d17946c7bc" providerId="Windows Live" clId="Web-{696F970C-929E-4578-AE79-1BF12C6EA034}" dt="2019-10-09T22:40:48.558" v="259" actId="20577"/>
          <ac:spMkLst>
            <pc:docMk/>
            <pc:sldMk cId="985819599" sldId="579"/>
            <ac:spMk id="2" creationId="{C10AF028-8B32-4E2F-B614-8653E0719F93}"/>
          </ac:spMkLst>
        </pc:spChg>
        <pc:spChg chg="add mod">
          <ac:chgData name="Ryan Pav" userId="45bca5d17946c7bc" providerId="Windows Live" clId="Web-{696F970C-929E-4578-AE79-1BF12C6EA034}" dt="2019-10-09T22:40:27.152" v="234" actId="14100"/>
          <ac:spMkLst>
            <pc:docMk/>
            <pc:sldMk cId="985819599" sldId="579"/>
            <ac:spMk id="5" creationId="{E7403C89-F4C6-4DF6-B97D-C1FEB13D6EA1}"/>
          </ac:spMkLst>
        </pc:spChg>
        <pc:spChg chg="add del mod">
          <ac:chgData name="Ryan Pav" userId="45bca5d17946c7bc" providerId="Windows Live" clId="Web-{696F970C-929E-4578-AE79-1BF12C6EA034}" dt="2019-10-09T22:41:22.933" v="278"/>
          <ac:spMkLst>
            <pc:docMk/>
            <pc:sldMk cId="985819599" sldId="579"/>
            <ac:spMk id="7" creationId="{D72E99A2-B443-479E-8FFE-EE0AEA8337EB}"/>
          </ac:spMkLst>
        </pc:spChg>
        <pc:spChg chg="add mod">
          <ac:chgData name="Ryan Pav" userId="45bca5d17946c7bc" providerId="Windows Live" clId="Web-{696F970C-929E-4578-AE79-1BF12C6EA034}" dt="2019-10-09T22:40:20.979" v="233" actId="14100"/>
          <ac:spMkLst>
            <pc:docMk/>
            <pc:sldMk cId="985819599" sldId="579"/>
            <ac:spMk id="9" creationId="{0CCE45A0-A67F-407C-9295-54DE7AD247D3}"/>
          </ac:spMkLst>
        </pc:spChg>
        <pc:spChg chg="add mod">
          <ac:chgData name="Ryan Pav" userId="45bca5d17946c7bc" providerId="Windows Live" clId="Web-{696F970C-929E-4578-AE79-1BF12C6EA034}" dt="2019-10-09T22:49:00.093" v="429" actId="20577"/>
          <ac:spMkLst>
            <pc:docMk/>
            <pc:sldMk cId="985819599" sldId="579"/>
            <ac:spMk id="12" creationId="{2C848D52-7AAA-4106-AC90-8ABD57549399}"/>
          </ac:spMkLst>
        </pc:spChg>
        <pc:picChg chg="mod modCrop">
          <ac:chgData name="Ryan Pav" userId="45bca5d17946c7bc" providerId="Windows Live" clId="Web-{696F970C-929E-4578-AE79-1BF12C6EA034}" dt="2019-10-09T21:20:04.549" v="45" actId="1076"/>
          <ac:picMkLst>
            <pc:docMk/>
            <pc:sldMk cId="985819599" sldId="579"/>
            <ac:picMk id="4" creationId="{C9DB7D4B-CE94-4C42-9111-C324995EC3D8}"/>
          </ac:picMkLst>
        </pc:picChg>
        <pc:picChg chg="mod">
          <ac:chgData name="Ryan Pav" userId="45bca5d17946c7bc" providerId="Windows Live" clId="Web-{696F970C-929E-4578-AE79-1BF12C6EA034}" dt="2019-10-09T21:48:06.512" v="222" actId="1076"/>
          <ac:picMkLst>
            <pc:docMk/>
            <pc:sldMk cId="985819599" sldId="579"/>
            <ac:picMk id="6" creationId="{9421B904-6DAA-42FE-9928-B782053CE22F}"/>
          </ac:picMkLst>
        </pc:picChg>
        <pc:picChg chg="mod">
          <ac:chgData name="Ryan Pav" userId="45bca5d17946c7bc" providerId="Windows Live" clId="Web-{696F970C-929E-4578-AE79-1BF12C6EA034}" dt="2019-10-09T21:19:39.455" v="42" actId="1076"/>
          <ac:picMkLst>
            <pc:docMk/>
            <pc:sldMk cId="985819599" sldId="579"/>
            <ac:picMk id="8" creationId="{A9E0023F-61AF-470A-80D7-8CC7171D7450}"/>
          </ac:picMkLst>
        </pc:picChg>
      </pc:sldChg>
      <pc:sldChg chg="new del">
        <pc:chgData name="Ryan Pav" userId="45bca5d17946c7bc" providerId="Windows Live" clId="Web-{696F970C-929E-4578-AE79-1BF12C6EA034}" dt="2019-10-09T23:09:22.383" v="497"/>
        <pc:sldMkLst>
          <pc:docMk/>
          <pc:sldMk cId="3392454387" sldId="583"/>
        </pc:sldMkLst>
      </pc:sldChg>
      <pc:sldChg chg="addSp delSp modSp add replId">
        <pc:chgData name="Ryan Pav" userId="45bca5d17946c7bc" providerId="Windows Live" clId="Web-{696F970C-929E-4578-AE79-1BF12C6EA034}" dt="2019-10-10T00:56:11.606" v="628" actId="20577"/>
        <pc:sldMkLst>
          <pc:docMk/>
          <pc:sldMk cId="2216117717" sldId="584"/>
        </pc:sldMkLst>
        <pc:spChg chg="mod">
          <ac:chgData name="Ryan Pav" userId="45bca5d17946c7bc" providerId="Windows Live" clId="Web-{696F970C-929E-4578-AE79-1BF12C6EA034}" dt="2019-10-09T23:13:19.822" v="574" actId="20577"/>
          <ac:spMkLst>
            <pc:docMk/>
            <pc:sldMk cId="2216117717" sldId="584"/>
            <ac:spMk id="2" creationId="{6593A56D-8BB1-4E98-8BF7-0C201C0C8BE9}"/>
          </ac:spMkLst>
        </pc:spChg>
        <pc:spChg chg="del">
          <ac:chgData name="Ryan Pav" userId="45bca5d17946c7bc" providerId="Windows Live" clId="Web-{696F970C-929E-4578-AE79-1BF12C6EA034}" dt="2019-10-09T23:09:41.633" v="506"/>
          <ac:spMkLst>
            <pc:docMk/>
            <pc:sldMk cId="2216117717" sldId="584"/>
            <ac:spMk id="7" creationId="{A44DBF47-36B0-4C39-9CE0-82FB90343E37}"/>
          </ac:spMkLst>
        </pc:spChg>
        <pc:spChg chg="del">
          <ac:chgData name="Ryan Pav" userId="45bca5d17946c7bc" providerId="Windows Live" clId="Web-{696F970C-929E-4578-AE79-1BF12C6EA034}" dt="2019-10-09T23:09:30.914" v="504"/>
          <ac:spMkLst>
            <pc:docMk/>
            <pc:sldMk cId="2216117717" sldId="584"/>
            <ac:spMk id="8" creationId="{DB4B464D-8829-4DB2-B1EA-75AEF5E4A934}"/>
          </ac:spMkLst>
        </pc:spChg>
        <pc:spChg chg="del">
          <ac:chgData name="Ryan Pav" userId="45bca5d17946c7bc" providerId="Windows Live" clId="Web-{696F970C-929E-4578-AE79-1BF12C6EA034}" dt="2019-10-09T23:09:30.914" v="502"/>
          <ac:spMkLst>
            <pc:docMk/>
            <pc:sldMk cId="2216117717" sldId="584"/>
            <ac:spMk id="11" creationId="{A92369BB-6EEA-4183-887F-C1AEE0AAC5E2}"/>
          </ac:spMkLst>
        </pc:spChg>
        <pc:spChg chg="del">
          <ac:chgData name="Ryan Pav" userId="45bca5d17946c7bc" providerId="Windows Live" clId="Web-{696F970C-929E-4578-AE79-1BF12C6EA034}" dt="2019-10-09T23:09:59.227" v="510"/>
          <ac:spMkLst>
            <pc:docMk/>
            <pc:sldMk cId="2216117717" sldId="584"/>
            <ac:spMk id="12" creationId="{631A599D-EFF5-49A4-B5E5-598AB437B7E5}"/>
          </ac:spMkLst>
        </pc:spChg>
        <pc:spChg chg="mod">
          <ac:chgData name="Ryan Pav" userId="45bca5d17946c7bc" providerId="Windows Live" clId="Web-{696F970C-929E-4578-AE79-1BF12C6EA034}" dt="2019-10-09T23:13:09.572" v="573" actId="20577"/>
          <ac:spMkLst>
            <pc:docMk/>
            <pc:sldMk cId="2216117717" sldId="584"/>
            <ac:spMk id="17" creationId="{72F20DB9-87BB-41DB-96B1-7FCB2D49EF20}"/>
          </ac:spMkLst>
        </pc:spChg>
        <pc:spChg chg="del">
          <ac:chgData name="Ryan Pav" userId="45bca5d17946c7bc" providerId="Windows Live" clId="Web-{696F970C-929E-4578-AE79-1BF12C6EA034}" dt="2019-10-09T23:09:43.586" v="507"/>
          <ac:spMkLst>
            <pc:docMk/>
            <pc:sldMk cId="2216117717" sldId="584"/>
            <ac:spMk id="18" creationId="{BE86A247-348F-4F7E-8804-59D0DC91E646}"/>
          </ac:spMkLst>
        </pc:spChg>
        <pc:spChg chg="add mod ord">
          <ac:chgData name="Ryan Pav" userId="45bca5d17946c7bc" providerId="Windows Live" clId="Web-{696F970C-929E-4578-AE79-1BF12C6EA034}" dt="2019-10-10T00:56:11.606" v="628" actId="20577"/>
          <ac:spMkLst>
            <pc:docMk/>
            <pc:sldMk cId="2216117717" sldId="584"/>
            <ac:spMk id="19" creationId="{45967EFD-26E8-4E7C-B76E-E8ABD799A275}"/>
          </ac:spMkLst>
        </pc:spChg>
        <pc:spChg chg="mod">
          <ac:chgData name="Ryan Pav" userId="45bca5d17946c7bc" providerId="Windows Live" clId="Web-{696F970C-929E-4578-AE79-1BF12C6EA034}" dt="2019-10-09T23:12:22.165" v="565" actId="1076"/>
          <ac:spMkLst>
            <pc:docMk/>
            <pc:sldMk cId="2216117717" sldId="584"/>
            <ac:spMk id="22" creationId="{D8B025D0-02FA-4799-B94A-B983C5E9CBEB}"/>
          </ac:spMkLst>
        </pc:spChg>
        <pc:picChg chg="del">
          <ac:chgData name="Ryan Pav" userId="45bca5d17946c7bc" providerId="Windows Live" clId="Web-{696F970C-929E-4578-AE79-1BF12C6EA034}" dt="2019-10-09T23:09:26.602" v="498"/>
          <ac:picMkLst>
            <pc:docMk/>
            <pc:sldMk cId="2216117717" sldId="584"/>
            <ac:picMk id="3" creationId="{BD7D85D6-14ED-4695-89E0-03C8AEC615ED}"/>
          </ac:picMkLst>
        </pc:picChg>
        <pc:picChg chg="del">
          <ac:chgData name="Ryan Pav" userId="45bca5d17946c7bc" providerId="Windows Live" clId="Web-{696F970C-929E-4578-AE79-1BF12C6EA034}" dt="2019-10-09T23:09:26.820" v="499"/>
          <ac:picMkLst>
            <pc:docMk/>
            <pc:sldMk cId="2216117717" sldId="584"/>
            <ac:picMk id="5" creationId="{E04CE65B-848E-44D2-9386-FFC80B23117A}"/>
          </ac:picMkLst>
        </pc:picChg>
        <pc:picChg chg="mod">
          <ac:chgData name="Ryan Pav" userId="45bca5d17946c7bc" providerId="Windows Live" clId="Web-{696F970C-929E-4578-AE79-1BF12C6EA034}" dt="2019-10-09T23:12:22.150" v="564" actId="1076"/>
          <ac:picMkLst>
            <pc:docMk/>
            <pc:sldMk cId="2216117717" sldId="584"/>
            <ac:picMk id="6" creationId="{2F1753D4-597A-4266-82EF-D26B376F5E2B}"/>
          </ac:picMkLst>
        </pc:picChg>
        <pc:picChg chg="mod">
          <ac:chgData name="Ryan Pav" userId="45bca5d17946c7bc" providerId="Windows Live" clId="Web-{696F970C-929E-4578-AE79-1BF12C6EA034}" dt="2019-10-09T23:12:45.572" v="569" actId="14100"/>
          <ac:picMkLst>
            <pc:docMk/>
            <pc:sldMk cId="2216117717" sldId="584"/>
            <ac:picMk id="10" creationId="{D65EAD61-4D7E-4C1D-8B90-315B5528872E}"/>
          </ac:picMkLst>
        </pc:picChg>
        <pc:picChg chg="mod">
          <ac:chgData name="Ryan Pav" userId="45bca5d17946c7bc" providerId="Windows Live" clId="Web-{696F970C-929E-4578-AE79-1BF12C6EA034}" dt="2019-10-09T23:12:53.572" v="570" actId="14100"/>
          <ac:picMkLst>
            <pc:docMk/>
            <pc:sldMk cId="2216117717" sldId="584"/>
            <ac:picMk id="15" creationId="{B31515CE-81A5-4921-BF57-97EB7A1D515D}"/>
          </ac:picMkLst>
        </pc:picChg>
        <pc:cxnChg chg="del">
          <ac:chgData name="Ryan Pav" userId="45bca5d17946c7bc" providerId="Windows Live" clId="Web-{696F970C-929E-4578-AE79-1BF12C6EA034}" dt="2019-10-09T23:09:30.914" v="503"/>
          <ac:cxnSpMkLst>
            <pc:docMk/>
            <pc:sldMk cId="2216117717" sldId="584"/>
            <ac:cxnSpMk id="9" creationId="{0A92175B-09D5-4481-8FBF-92AD39E78044}"/>
          </ac:cxnSpMkLst>
        </pc:cxnChg>
        <pc:cxnChg chg="del">
          <ac:chgData name="Ryan Pav" userId="45bca5d17946c7bc" providerId="Windows Live" clId="Web-{696F970C-929E-4578-AE79-1BF12C6EA034}" dt="2019-10-09T23:09:30.914" v="501"/>
          <ac:cxnSpMkLst>
            <pc:docMk/>
            <pc:sldMk cId="2216117717" sldId="584"/>
            <ac:cxnSpMk id="13" creationId="{3257D7F5-A2A9-4F84-B864-4C760802F1C4}"/>
          </ac:cxnSpMkLst>
        </pc:cxnChg>
        <pc:cxnChg chg="del">
          <ac:chgData name="Ryan Pav" userId="45bca5d17946c7bc" providerId="Windows Live" clId="Web-{696F970C-929E-4578-AE79-1BF12C6EA034}" dt="2019-10-09T23:09:30.914" v="500"/>
          <ac:cxnSpMkLst>
            <pc:docMk/>
            <pc:sldMk cId="2216117717" sldId="584"/>
            <ac:cxnSpMk id="14" creationId="{8A8BBA36-FEB6-4388-8E7D-4D63FAA8DC5A}"/>
          </ac:cxnSpMkLst>
        </pc:cxnChg>
        <pc:cxnChg chg="del">
          <ac:chgData name="Ryan Pav" userId="45bca5d17946c7bc" providerId="Windows Live" clId="Web-{696F970C-929E-4578-AE79-1BF12C6EA034}" dt="2019-10-09T23:09:46.086" v="508"/>
          <ac:cxnSpMkLst>
            <pc:docMk/>
            <pc:sldMk cId="2216117717" sldId="584"/>
            <ac:cxnSpMk id="21" creationId="{8B19C02E-D02A-40EF-957C-416B7A357266}"/>
          </ac:cxnSpMkLst>
        </pc:cxnChg>
      </pc:sldChg>
    </pc:docChg>
  </pc:docChgLst>
  <pc:docChgLst>
    <pc:chgData name="Ryan Pav" userId="45bca5d17946c7bc" providerId="Windows Live" clId="Web-{71C7300B-5C47-4505-93E1-72F55D9C1A8B}"/>
    <pc:docChg chg="addSld delSld modSld">
      <pc:chgData name="Ryan Pav" userId="45bca5d17946c7bc" providerId="Windows Live" clId="Web-{71C7300B-5C47-4505-93E1-72F55D9C1A8B}" dt="2019-10-08T17:05:21.019" v="17" actId="14100"/>
      <pc:docMkLst>
        <pc:docMk/>
      </pc:docMkLst>
      <pc:sldChg chg="del">
        <pc:chgData name="Ryan Pav" userId="45bca5d17946c7bc" providerId="Windows Live" clId="Web-{71C7300B-5C47-4505-93E1-72F55D9C1A8B}" dt="2019-10-08T17:00:33.454" v="2"/>
        <pc:sldMkLst>
          <pc:docMk/>
          <pc:sldMk cId="1106943191" sldId="521"/>
        </pc:sldMkLst>
      </pc:sldChg>
      <pc:sldChg chg="del">
        <pc:chgData name="Ryan Pav" userId="45bca5d17946c7bc" providerId="Windows Live" clId="Web-{71C7300B-5C47-4505-93E1-72F55D9C1A8B}" dt="2019-10-08T17:00:27.563" v="1"/>
        <pc:sldMkLst>
          <pc:docMk/>
          <pc:sldMk cId="684415939" sldId="522"/>
        </pc:sldMkLst>
      </pc:sldChg>
      <pc:sldChg chg="modSp">
        <pc:chgData name="Ryan Pav" userId="45bca5d17946c7bc" providerId="Windows Live" clId="Web-{71C7300B-5C47-4505-93E1-72F55D9C1A8B}" dt="2019-10-08T17:05:21.019" v="17" actId="14100"/>
        <pc:sldMkLst>
          <pc:docMk/>
          <pc:sldMk cId="611435932" sldId="523"/>
        </pc:sldMkLst>
        <pc:picChg chg="mod">
          <ac:chgData name="Ryan Pav" userId="45bca5d17946c7bc" providerId="Windows Live" clId="Web-{71C7300B-5C47-4505-93E1-72F55D9C1A8B}" dt="2019-10-08T17:05:21.019" v="17" actId="14100"/>
          <ac:picMkLst>
            <pc:docMk/>
            <pc:sldMk cId="611435932" sldId="523"/>
            <ac:picMk id="4" creationId="{6D68AE02-564A-45FC-9795-FA145DDFECF9}"/>
          </ac:picMkLst>
        </pc:picChg>
      </pc:sldChg>
      <pc:sldChg chg="del">
        <pc:chgData name="Ryan Pav" userId="45bca5d17946c7bc" providerId="Windows Live" clId="Web-{71C7300B-5C47-4505-93E1-72F55D9C1A8B}" dt="2019-10-08T17:00:27.563" v="0"/>
        <pc:sldMkLst>
          <pc:docMk/>
          <pc:sldMk cId="1721149352" sldId="526"/>
        </pc:sldMkLst>
      </pc:sldChg>
      <pc:sldChg chg="addSp delSp modSp new del">
        <pc:chgData name="Ryan Pav" userId="45bca5d17946c7bc" providerId="Windows Live" clId="Web-{71C7300B-5C47-4505-93E1-72F55D9C1A8B}" dt="2019-10-08T17:04:29.799" v="15"/>
        <pc:sldMkLst>
          <pc:docMk/>
          <pc:sldMk cId="1070908933" sldId="575"/>
        </pc:sldMkLst>
        <pc:spChg chg="add del">
          <ac:chgData name="Ryan Pav" userId="45bca5d17946c7bc" providerId="Windows Live" clId="Web-{71C7300B-5C47-4505-93E1-72F55D9C1A8B}" dt="2019-10-08T17:03:00.720" v="10"/>
          <ac:spMkLst>
            <pc:docMk/>
            <pc:sldMk cId="1070908933" sldId="575"/>
            <ac:spMk id="3" creationId="{0F590526-4FE7-44C4-A7D3-6A407FF9E481}"/>
          </ac:spMkLst>
        </pc:spChg>
        <pc:picChg chg="add del mod ord">
          <ac:chgData name="Ryan Pav" userId="45bca5d17946c7bc" providerId="Windows Live" clId="Web-{71C7300B-5C47-4505-93E1-72F55D9C1A8B}" dt="2019-10-08T17:02:46.845" v="9"/>
          <ac:picMkLst>
            <pc:docMk/>
            <pc:sldMk cId="1070908933" sldId="575"/>
            <ac:picMk id="5" creationId="{C2AA5689-C0D8-458E-84AB-7E3BFCF8FBA9}"/>
          </ac:picMkLst>
        </pc:picChg>
        <pc:picChg chg="add mod ord">
          <ac:chgData name="Ryan Pav" userId="45bca5d17946c7bc" providerId="Windows Live" clId="Web-{71C7300B-5C47-4505-93E1-72F55D9C1A8B}" dt="2019-10-08T17:03:00.720" v="10"/>
          <ac:picMkLst>
            <pc:docMk/>
            <pc:sldMk cId="1070908933" sldId="575"/>
            <ac:picMk id="7" creationId="{70EFAA45-43BE-49D0-AB77-C6F187A0280C}"/>
          </ac:picMkLst>
        </pc:picChg>
        <pc:picChg chg="add mod">
          <ac:chgData name="Ryan Pav" userId="45bca5d17946c7bc" providerId="Windows Live" clId="Web-{71C7300B-5C47-4505-93E1-72F55D9C1A8B}" dt="2019-10-08T17:03:11.017" v="12" actId="1076"/>
          <ac:picMkLst>
            <pc:docMk/>
            <pc:sldMk cId="1070908933" sldId="575"/>
            <ac:picMk id="9" creationId="{63E7E84C-CEEE-4185-AEE0-FEB6ADE91C75}"/>
          </ac:picMkLst>
        </pc:picChg>
      </pc:sldChg>
      <pc:sldChg chg="addSp delSp modSp new del">
        <pc:chgData name="Ryan Pav" userId="45bca5d17946c7bc" providerId="Windows Live" clId="Web-{71C7300B-5C47-4505-93E1-72F55D9C1A8B}" dt="2019-10-08T17:02:20.642" v="6"/>
        <pc:sldMkLst>
          <pc:docMk/>
          <pc:sldMk cId="2355633402" sldId="575"/>
        </pc:sldMkLst>
        <pc:spChg chg="add del">
          <ac:chgData name="Ryan Pav" userId="45bca5d17946c7bc" providerId="Windows Live" clId="Web-{71C7300B-5C47-4505-93E1-72F55D9C1A8B}" dt="2019-10-08T17:02:13.860" v="5"/>
          <ac:spMkLst>
            <pc:docMk/>
            <pc:sldMk cId="2355633402" sldId="575"/>
            <ac:spMk id="3" creationId="{7FF1134C-ABE9-4BA7-A349-5AFF8B4293B4}"/>
          </ac:spMkLst>
        </pc:spChg>
        <pc:picChg chg="add del mod ord">
          <ac:chgData name="Ryan Pav" userId="45bca5d17946c7bc" providerId="Windows Live" clId="Web-{71C7300B-5C47-4505-93E1-72F55D9C1A8B}" dt="2019-10-08T17:02:13.860" v="5"/>
          <ac:picMkLst>
            <pc:docMk/>
            <pc:sldMk cId="2355633402" sldId="575"/>
            <ac:picMk id="5" creationId="{7502F9A5-1432-4C95-B62E-C50067712AA3}"/>
          </ac:picMkLst>
        </pc:picChg>
      </pc:sldChg>
      <pc:sldChg chg="add">
        <pc:chgData name="Ryan Pav" userId="45bca5d17946c7bc" providerId="Windows Live" clId="Web-{71C7300B-5C47-4505-93E1-72F55D9C1A8B}" dt="2019-10-08T17:04:19.845" v="13"/>
        <pc:sldMkLst>
          <pc:docMk/>
          <pc:sldMk cId="3381133484" sldId="576"/>
        </pc:sldMkLst>
      </pc:sldChg>
      <pc:sldChg chg="add">
        <pc:chgData name="Ryan Pav" userId="45bca5d17946c7bc" providerId="Windows Live" clId="Web-{71C7300B-5C47-4505-93E1-72F55D9C1A8B}" dt="2019-10-08T17:04:20.174" v="14"/>
        <pc:sldMkLst>
          <pc:docMk/>
          <pc:sldMk cId="2401908446" sldId="577"/>
        </pc:sldMkLst>
      </pc:sldChg>
    </pc:docChg>
  </pc:docChgLst>
  <pc:docChgLst>
    <pc:chgData name="Ryan Pav" userId="45bca5d17946c7bc" providerId="LiveId" clId="{AB93A5BA-6436-4A99-B53B-7CEE25B2AE88}"/>
    <pc:docChg chg="undo redo custSel addSld delSld modSld sldOrd">
      <pc:chgData name="Ryan Pav" userId="45bca5d17946c7bc" providerId="LiveId" clId="{AB93A5BA-6436-4A99-B53B-7CEE25B2AE88}" dt="2019-10-31T12:28:41.090" v="6887" actId="20577"/>
      <pc:docMkLst>
        <pc:docMk/>
      </pc:docMkLst>
      <pc:sldChg chg="modSp modNotesTx">
        <pc:chgData name="Ryan Pav" userId="45bca5d17946c7bc" providerId="LiveId" clId="{AB93A5BA-6436-4A99-B53B-7CEE25B2AE88}" dt="2019-10-31T06:01:50.981" v="5722" actId="113"/>
        <pc:sldMkLst>
          <pc:docMk/>
          <pc:sldMk cId="1351154156" sldId="266"/>
        </pc:sldMkLst>
        <pc:spChg chg="mod">
          <ac:chgData name="Ryan Pav" userId="45bca5d17946c7bc" providerId="LiveId" clId="{AB93A5BA-6436-4A99-B53B-7CEE25B2AE88}" dt="2019-10-28T02:41:31.680" v="1761" actId="20577"/>
          <ac:spMkLst>
            <pc:docMk/>
            <pc:sldMk cId="1351154156" sldId="266"/>
            <ac:spMk id="2" creationId="{21B497B1-0C90-449C-AD97-5EAFE279E88C}"/>
          </ac:spMkLst>
        </pc:spChg>
        <pc:spChg chg="mod">
          <ac:chgData name="Ryan Pav" userId="45bca5d17946c7bc" providerId="LiveId" clId="{AB93A5BA-6436-4A99-B53B-7CEE25B2AE88}" dt="2019-10-14T23:17:35.357" v="1177" actId="207"/>
          <ac:spMkLst>
            <pc:docMk/>
            <pc:sldMk cId="1351154156" sldId="266"/>
            <ac:spMk id="14" creationId="{00000000-0000-0000-0000-000000000000}"/>
          </ac:spMkLst>
        </pc:spChg>
        <pc:spChg chg="mod">
          <ac:chgData name="Ryan Pav" userId="45bca5d17946c7bc" providerId="LiveId" clId="{AB93A5BA-6436-4A99-B53B-7CEE25B2AE88}" dt="2019-10-31T06:01:50.981" v="5722" actId="113"/>
          <ac:spMkLst>
            <pc:docMk/>
            <pc:sldMk cId="1351154156" sldId="266"/>
            <ac:spMk id="15" creationId="{00000000-0000-0000-0000-000000000000}"/>
          </ac:spMkLst>
        </pc:spChg>
        <pc:picChg chg="mod">
          <ac:chgData name="Ryan Pav" userId="45bca5d17946c7bc" providerId="LiveId" clId="{AB93A5BA-6436-4A99-B53B-7CEE25B2AE88}" dt="2019-10-28T03:03:38.773" v="2320" actId="1035"/>
          <ac:picMkLst>
            <pc:docMk/>
            <pc:sldMk cId="1351154156" sldId="266"/>
            <ac:picMk id="10" creationId="{00000000-0000-0000-0000-000000000000}"/>
          </ac:picMkLst>
        </pc:picChg>
      </pc:sldChg>
      <pc:sldChg chg="del">
        <pc:chgData name="Ryan Pav" userId="45bca5d17946c7bc" providerId="LiveId" clId="{AB93A5BA-6436-4A99-B53B-7CEE25B2AE88}" dt="2019-10-14T23:13:28.812" v="1171" actId="47"/>
        <pc:sldMkLst>
          <pc:docMk/>
          <pc:sldMk cId="1462033281" sldId="451"/>
        </pc:sldMkLst>
      </pc:sldChg>
      <pc:sldChg chg="add del">
        <pc:chgData name="Ryan Pav" userId="45bca5d17946c7bc" providerId="LiveId" clId="{AB93A5BA-6436-4A99-B53B-7CEE25B2AE88}" dt="2019-10-31T11:55:46.844" v="6220" actId="47"/>
        <pc:sldMkLst>
          <pc:docMk/>
          <pc:sldMk cId="1646832739" sldId="459"/>
        </pc:sldMkLst>
      </pc:sldChg>
      <pc:sldChg chg="modSp modNotesTx">
        <pc:chgData name="Ryan Pav" userId="45bca5d17946c7bc" providerId="LiveId" clId="{AB93A5BA-6436-4A99-B53B-7CEE25B2AE88}" dt="2019-10-31T05:23:42.369" v="5061" actId="27636"/>
        <pc:sldMkLst>
          <pc:docMk/>
          <pc:sldMk cId="1731239010" sldId="497"/>
        </pc:sldMkLst>
        <pc:spChg chg="mod">
          <ac:chgData name="Ryan Pav" userId="45bca5d17946c7bc" providerId="LiveId" clId="{AB93A5BA-6436-4A99-B53B-7CEE25B2AE88}" dt="2019-10-31T05:23:42.369" v="5061" actId="27636"/>
          <ac:spMkLst>
            <pc:docMk/>
            <pc:sldMk cId="1731239010" sldId="497"/>
            <ac:spMk id="3" creationId="{00000000-0000-0000-0000-000000000000}"/>
          </ac:spMkLst>
        </pc:spChg>
        <pc:spChg chg="mod">
          <ac:chgData name="Ryan Pav" userId="45bca5d17946c7bc" providerId="LiveId" clId="{AB93A5BA-6436-4A99-B53B-7CEE25B2AE88}" dt="2019-10-31T04:48:39.686" v="3984" actId="1037"/>
          <ac:spMkLst>
            <pc:docMk/>
            <pc:sldMk cId="1731239010" sldId="497"/>
            <ac:spMk id="6" creationId="{00000000-0000-0000-0000-000000000000}"/>
          </ac:spMkLst>
        </pc:spChg>
        <pc:spChg chg="mod">
          <ac:chgData name="Ryan Pav" userId="45bca5d17946c7bc" providerId="LiveId" clId="{AB93A5BA-6436-4A99-B53B-7CEE25B2AE88}" dt="2019-10-31T04:48:39.686" v="3984" actId="1037"/>
          <ac:spMkLst>
            <pc:docMk/>
            <pc:sldMk cId="1731239010" sldId="497"/>
            <ac:spMk id="7" creationId="{00000000-0000-0000-0000-000000000000}"/>
          </ac:spMkLst>
        </pc:spChg>
        <pc:spChg chg="mod">
          <ac:chgData name="Ryan Pav" userId="45bca5d17946c7bc" providerId="LiveId" clId="{AB93A5BA-6436-4A99-B53B-7CEE25B2AE88}" dt="2019-10-31T04:48:39.686" v="3984" actId="1037"/>
          <ac:spMkLst>
            <pc:docMk/>
            <pc:sldMk cId="1731239010" sldId="497"/>
            <ac:spMk id="25" creationId="{00000000-0000-0000-0000-000000000000}"/>
          </ac:spMkLst>
        </pc:spChg>
        <pc:spChg chg="mod">
          <ac:chgData name="Ryan Pav" userId="45bca5d17946c7bc" providerId="LiveId" clId="{AB93A5BA-6436-4A99-B53B-7CEE25B2AE88}" dt="2019-10-31T04:48:39.686" v="3984" actId="1037"/>
          <ac:spMkLst>
            <pc:docMk/>
            <pc:sldMk cId="1731239010" sldId="497"/>
            <ac:spMk id="26" creationId="{00000000-0000-0000-0000-000000000000}"/>
          </ac:spMkLst>
        </pc:spChg>
        <pc:spChg chg="mod">
          <ac:chgData name="Ryan Pav" userId="45bca5d17946c7bc" providerId="LiveId" clId="{AB93A5BA-6436-4A99-B53B-7CEE25B2AE88}" dt="2019-10-31T04:48:39.686" v="3984" actId="1037"/>
          <ac:spMkLst>
            <pc:docMk/>
            <pc:sldMk cId="1731239010" sldId="497"/>
            <ac:spMk id="27" creationId="{00000000-0000-0000-0000-000000000000}"/>
          </ac:spMkLst>
        </pc:spChg>
        <pc:spChg chg="mod">
          <ac:chgData name="Ryan Pav" userId="45bca5d17946c7bc" providerId="LiveId" clId="{AB93A5BA-6436-4A99-B53B-7CEE25B2AE88}" dt="2019-10-31T04:48:39.686" v="3984" actId="1037"/>
          <ac:spMkLst>
            <pc:docMk/>
            <pc:sldMk cId="1731239010" sldId="497"/>
            <ac:spMk id="28" creationId="{00000000-0000-0000-0000-000000000000}"/>
          </ac:spMkLst>
        </pc:spChg>
        <pc:spChg chg="mod">
          <ac:chgData name="Ryan Pav" userId="45bca5d17946c7bc" providerId="LiveId" clId="{AB93A5BA-6436-4A99-B53B-7CEE25B2AE88}" dt="2019-10-31T04:48:39.686" v="3984" actId="1037"/>
          <ac:spMkLst>
            <pc:docMk/>
            <pc:sldMk cId="1731239010" sldId="497"/>
            <ac:spMk id="29" creationId="{00000000-0000-0000-0000-000000000000}"/>
          </ac:spMkLst>
        </pc:spChg>
        <pc:grpChg chg="mod">
          <ac:chgData name="Ryan Pav" userId="45bca5d17946c7bc" providerId="LiveId" clId="{AB93A5BA-6436-4A99-B53B-7CEE25B2AE88}" dt="2019-10-31T04:48:39.686" v="3984" actId="1037"/>
          <ac:grpSpMkLst>
            <pc:docMk/>
            <pc:sldMk cId="1731239010" sldId="497"/>
            <ac:grpSpMk id="8" creationId="{00000000-0000-0000-0000-000000000000}"/>
          </ac:grpSpMkLst>
        </pc:grpChg>
        <pc:grpChg chg="mod">
          <ac:chgData name="Ryan Pav" userId="45bca5d17946c7bc" providerId="LiveId" clId="{AB93A5BA-6436-4A99-B53B-7CEE25B2AE88}" dt="2019-10-31T04:48:39.686" v="3984" actId="1037"/>
          <ac:grpSpMkLst>
            <pc:docMk/>
            <pc:sldMk cId="1731239010" sldId="497"/>
            <ac:grpSpMk id="13" creationId="{00000000-0000-0000-0000-000000000000}"/>
          </ac:grpSpMkLst>
        </pc:grpChg>
      </pc:sldChg>
      <pc:sldChg chg="modSp">
        <pc:chgData name="Ryan Pav" userId="45bca5d17946c7bc" providerId="LiveId" clId="{AB93A5BA-6436-4A99-B53B-7CEE25B2AE88}" dt="2019-10-28T02:52:02.647" v="2095" actId="20577"/>
        <pc:sldMkLst>
          <pc:docMk/>
          <pc:sldMk cId="2008801551" sldId="498"/>
        </pc:sldMkLst>
        <pc:spChg chg="mod">
          <ac:chgData name="Ryan Pav" userId="45bca5d17946c7bc" providerId="LiveId" clId="{AB93A5BA-6436-4A99-B53B-7CEE25B2AE88}" dt="2019-10-28T02:51:46.362" v="2090" actId="1035"/>
          <ac:spMkLst>
            <pc:docMk/>
            <pc:sldMk cId="2008801551" sldId="498"/>
            <ac:spMk id="9" creationId="{00000000-0000-0000-0000-000000000000}"/>
          </ac:spMkLst>
        </pc:spChg>
        <pc:spChg chg="mod">
          <ac:chgData name="Ryan Pav" userId="45bca5d17946c7bc" providerId="LiveId" clId="{AB93A5BA-6436-4A99-B53B-7CEE25B2AE88}" dt="2019-10-28T02:52:02.647" v="2095" actId="20577"/>
          <ac:spMkLst>
            <pc:docMk/>
            <pc:sldMk cId="2008801551" sldId="498"/>
            <ac:spMk id="10" creationId="{00000000-0000-0000-0000-000000000000}"/>
          </ac:spMkLst>
        </pc:spChg>
        <pc:spChg chg="mod">
          <ac:chgData name="Ryan Pav" userId="45bca5d17946c7bc" providerId="LiveId" clId="{AB93A5BA-6436-4A99-B53B-7CEE25B2AE88}" dt="2019-10-28T02:51:37.271" v="2064" actId="1076"/>
          <ac:spMkLst>
            <pc:docMk/>
            <pc:sldMk cId="2008801551" sldId="498"/>
            <ac:spMk id="11" creationId="{00000000-0000-0000-0000-000000000000}"/>
          </ac:spMkLst>
        </pc:spChg>
      </pc:sldChg>
      <pc:sldChg chg="addSp delSp modSp">
        <pc:chgData name="Ryan Pav" userId="45bca5d17946c7bc" providerId="LiveId" clId="{AB93A5BA-6436-4A99-B53B-7CEE25B2AE88}" dt="2019-10-31T01:13:52.609" v="3252" actId="20577"/>
        <pc:sldMkLst>
          <pc:docMk/>
          <pc:sldMk cId="918598982" sldId="505"/>
        </pc:sldMkLst>
        <pc:spChg chg="add del mod">
          <ac:chgData name="Ryan Pav" userId="45bca5d17946c7bc" providerId="LiveId" clId="{AB93A5BA-6436-4A99-B53B-7CEE25B2AE88}" dt="2019-10-30T13:14:49.995" v="2820"/>
          <ac:spMkLst>
            <pc:docMk/>
            <pc:sldMk cId="918598982" sldId="505"/>
            <ac:spMk id="4" creationId="{E29CACF3-7B93-43D9-81DC-230F3C31203D}"/>
          </ac:spMkLst>
        </pc:spChg>
        <pc:spChg chg="add del">
          <ac:chgData name="Ryan Pav" userId="45bca5d17946c7bc" providerId="LiveId" clId="{AB93A5BA-6436-4A99-B53B-7CEE25B2AE88}" dt="2019-10-30T15:00:51.035" v="2832"/>
          <ac:spMkLst>
            <pc:docMk/>
            <pc:sldMk cId="918598982" sldId="505"/>
            <ac:spMk id="6" creationId="{33289F85-00FA-452B-AD58-F2D94AF590B3}"/>
          </ac:spMkLst>
        </pc:spChg>
        <pc:spChg chg="add mod">
          <ac:chgData name="Ryan Pav" userId="45bca5d17946c7bc" providerId="LiveId" clId="{AB93A5BA-6436-4A99-B53B-7CEE25B2AE88}" dt="2019-10-30T15:06:24.813" v="2904" actId="113"/>
          <ac:spMkLst>
            <pc:docMk/>
            <pc:sldMk cId="918598982" sldId="505"/>
            <ac:spMk id="7" creationId="{81568F36-F5A2-4F25-9887-7F77BD270B68}"/>
          </ac:spMkLst>
        </pc:spChg>
        <pc:spChg chg="mod">
          <ac:chgData name="Ryan Pav" userId="45bca5d17946c7bc" providerId="LiveId" clId="{AB93A5BA-6436-4A99-B53B-7CEE25B2AE88}" dt="2019-10-31T01:13:02.554" v="3239" actId="20577"/>
          <ac:spMkLst>
            <pc:docMk/>
            <pc:sldMk cId="918598982" sldId="505"/>
            <ac:spMk id="22" creationId="{00000000-0000-0000-0000-000000000000}"/>
          </ac:spMkLst>
        </pc:spChg>
        <pc:spChg chg="mod">
          <ac:chgData name="Ryan Pav" userId="45bca5d17946c7bc" providerId="LiveId" clId="{AB93A5BA-6436-4A99-B53B-7CEE25B2AE88}" dt="2019-10-30T12:49:20.797" v="2732" actId="1035"/>
          <ac:spMkLst>
            <pc:docMk/>
            <pc:sldMk cId="918598982" sldId="505"/>
            <ac:spMk id="23" creationId="{00000000-0000-0000-0000-000000000000}"/>
          </ac:spMkLst>
        </pc:spChg>
        <pc:spChg chg="mod">
          <ac:chgData name="Ryan Pav" userId="45bca5d17946c7bc" providerId="LiveId" clId="{AB93A5BA-6436-4A99-B53B-7CEE25B2AE88}" dt="2019-10-30T12:49:31.757" v="2779" actId="1035"/>
          <ac:spMkLst>
            <pc:docMk/>
            <pc:sldMk cId="918598982" sldId="505"/>
            <ac:spMk id="25" creationId="{00000000-0000-0000-0000-000000000000}"/>
          </ac:spMkLst>
        </pc:spChg>
        <pc:spChg chg="mod">
          <ac:chgData name="Ryan Pav" userId="45bca5d17946c7bc" providerId="LiveId" clId="{AB93A5BA-6436-4A99-B53B-7CEE25B2AE88}" dt="2019-10-30T15:02:42.573" v="2880" actId="1076"/>
          <ac:spMkLst>
            <pc:docMk/>
            <pc:sldMk cId="918598982" sldId="505"/>
            <ac:spMk id="26" creationId="{00000000-0000-0000-0000-000000000000}"/>
          </ac:spMkLst>
        </pc:spChg>
        <pc:spChg chg="mod">
          <ac:chgData name="Ryan Pav" userId="45bca5d17946c7bc" providerId="LiveId" clId="{AB93A5BA-6436-4A99-B53B-7CEE25B2AE88}" dt="2019-10-30T12:49:26.920" v="2753" actId="1036"/>
          <ac:spMkLst>
            <pc:docMk/>
            <pc:sldMk cId="918598982" sldId="505"/>
            <ac:spMk id="27" creationId="{00000000-0000-0000-0000-000000000000}"/>
          </ac:spMkLst>
        </pc:spChg>
        <pc:spChg chg="mod">
          <ac:chgData name="Ryan Pav" userId="45bca5d17946c7bc" providerId="LiveId" clId="{AB93A5BA-6436-4A99-B53B-7CEE25B2AE88}" dt="2019-10-30T12:49:39.249" v="2798" actId="1035"/>
          <ac:spMkLst>
            <pc:docMk/>
            <pc:sldMk cId="918598982" sldId="505"/>
            <ac:spMk id="28" creationId="{00000000-0000-0000-0000-000000000000}"/>
          </ac:spMkLst>
        </pc:spChg>
        <pc:spChg chg="mod">
          <ac:chgData name="Ryan Pav" userId="45bca5d17946c7bc" providerId="LiveId" clId="{AB93A5BA-6436-4A99-B53B-7CEE25B2AE88}" dt="2019-10-31T01:13:52.609" v="3252" actId="20577"/>
          <ac:spMkLst>
            <pc:docMk/>
            <pc:sldMk cId="918598982" sldId="505"/>
            <ac:spMk id="29" creationId="{00000000-0000-0000-0000-000000000000}"/>
          </ac:spMkLst>
        </pc:spChg>
        <pc:picChg chg="mod modCrop">
          <ac:chgData name="Ryan Pav" userId="45bca5d17946c7bc" providerId="LiveId" clId="{AB93A5BA-6436-4A99-B53B-7CEE25B2AE88}" dt="2019-10-30T19:18:42.786" v="2939" actId="1037"/>
          <ac:picMkLst>
            <pc:docMk/>
            <pc:sldMk cId="918598982" sldId="505"/>
            <ac:picMk id="3" creationId="{57E170B0-F3CE-1C42-A7B9-BDDD26790B19}"/>
          </ac:picMkLst>
        </pc:picChg>
        <pc:picChg chg="mod">
          <ac:chgData name="Ryan Pav" userId="45bca5d17946c7bc" providerId="LiveId" clId="{AB93A5BA-6436-4A99-B53B-7CEE25B2AE88}" dt="2019-10-30T19:18:01.432" v="2929" actId="1035"/>
          <ac:picMkLst>
            <pc:docMk/>
            <pc:sldMk cId="918598982" sldId="505"/>
            <ac:picMk id="8" creationId="{00000000-0000-0000-0000-000000000000}"/>
          </ac:picMkLst>
        </pc:picChg>
        <pc:picChg chg="mod">
          <ac:chgData name="Ryan Pav" userId="45bca5d17946c7bc" providerId="LiveId" clId="{AB93A5BA-6436-4A99-B53B-7CEE25B2AE88}" dt="2019-10-30T12:49:26.920" v="2753" actId="1036"/>
          <ac:picMkLst>
            <pc:docMk/>
            <pc:sldMk cId="918598982" sldId="505"/>
            <ac:picMk id="9" creationId="{00000000-0000-0000-0000-000000000000}"/>
          </ac:picMkLst>
        </pc:picChg>
        <pc:picChg chg="mod ord">
          <ac:chgData name="Ryan Pav" userId="45bca5d17946c7bc" providerId="LiveId" clId="{AB93A5BA-6436-4A99-B53B-7CEE25B2AE88}" dt="2019-10-30T15:02:37.663" v="2879" actId="167"/>
          <ac:picMkLst>
            <pc:docMk/>
            <pc:sldMk cId="918598982" sldId="505"/>
            <ac:picMk id="16" creationId="{EA0C56B4-317E-B740-9864-15018F2BCD85}"/>
          </ac:picMkLst>
        </pc:picChg>
        <pc:picChg chg="mod">
          <ac:chgData name="Ryan Pav" userId="45bca5d17946c7bc" providerId="LiveId" clId="{AB93A5BA-6436-4A99-B53B-7CEE25B2AE88}" dt="2019-10-30T12:49:15.207" v="2708" actId="1036"/>
          <ac:picMkLst>
            <pc:docMk/>
            <pc:sldMk cId="918598982" sldId="505"/>
            <ac:picMk id="21" creationId="{00000000-0000-0000-0000-000000000000}"/>
          </ac:picMkLst>
        </pc:picChg>
      </pc:sldChg>
      <pc:sldChg chg="modSp ord">
        <pc:chgData name="Ryan Pav" userId="45bca5d17946c7bc" providerId="LiveId" clId="{AB93A5BA-6436-4A99-B53B-7CEE25B2AE88}" dt="2019-10-31T11:49:33.324" v="6144"/>
        <pc:sldMkLst>
          <pc:docMk/>
          <pc:sldMk cId="214334031" sldId="516"/>
        </pc:sldMkLst>
        <pc:spChg chg="mod">
          <ac:chgData name="Ryan Pav" userId="45bca5d17946c7bc" providerId="LiveId" clId="{AB93A5BA-6436-4A99-B53B-7CEE25B2AE88}" dt="2019-10-31T11:44:51.127" v="6037" actId="20577"/>
          <ac:spMkLst>
            <pc:docMk/>
            <pc:sldMk cId="214334031" sldId="516"/>
            <ac:spMk id="2" creationId="{EF8D9165-20FC-2C4F-B955-949EA4CB8704}"/>
          </ac:spMkLst>
        </pc:spChg>
      </pc:sldChg>
      <pc:sldChg chg="addSp delSp modSp">
        <pc:chgData name="Ryan Pav" userId="45bca5d17946c7bc" providerId="LiveId" clId="{AB93A5BA-6436-4A99-B53B-7CEE25B2AE88}" dt="2019-10-31T12:28:28.704" v="6884" actId="20577"/>
        <pc:sldMkLst>
          <pc:docMk/>
          <pc:sldMk cId="611435932" sldId="523"/>
        </pc:sldMkLst>
        <pc:spChg chg="mod">
          <ac:chgData name="Ryan Pav" userId="45bca5d17946c7bc" providerId="LiveId" clId="{AB93A5BA-6436-4A99-B53B-7CEE25B2AE88}" dt="2019-10-31T11:22:21.187" v="5974" actId="20577"/>
          <ac:spMkLst>
            <pc:docMk/>
            <pc:sldMk cId="611435932" sldId="523"/>
            <ac:spMk id="2" creationId="{00000000-0000-0000-0000-000000000000}"/>
          </ac:spMkLst>
        </pc:spChg>
        <pc:spChg chg="mod">
          <ac:chgData name="Ryan Pav" userId="45bca5d17946c7bc" providerId="LiveId" clId="{AB93A5BA-6436-4A99-B53B-7CEE25B2AE88}" dt="2019-10-31T12:23:54.959" v="6811" actId="1035"/>
          <ac:spMkLst>
            <pc:docMk/>
            <pc:sldMk cId="611435932" sldId="523"/>
            <ac:spMk id="6" creationId="{4185EEFA-EB06-B04B-BC5F-2E2BBD7622B4}"/>
          </ac:spMkLst>
        </pc:spChg>
        <pc:spChg chg="add del mod">
          <ac:chgData name="Ryan Pav" userId="45bca5d17946c7bc" providerId="LiveId" clId="{AB93A5BA-6436-4A99-B53B-7CEE25B2AE88}" dt="2019-10-31T12:14:21.417" v="6498"/>
          <ac:spMkLst>
            <pc:docMk/>
            <pc:sldMk cId="611435932" sldId="523"/>
            <ac:spMk id="12" creationId="{C04B2E05-546A-304D-B4AC-A2E280F17659}"/>
          </ac:spMkLst>
        </pc:spChg>
        <pc:spChg chg="mod">
          <ac:chgData name="Ryan Pav" userId="45bca5d17946c7bc" providerId="LiveId" clId="{AB93A5BA-6436-4A99-B53B-7CEE25B2AE88}" dt="2019-10-31T12:28:28.704" v="6884" actId="20577"/>
          <ac:spMkLst>
            <pc:docMk/>
            <pc:sldMk cId="611435932" sldId="523"/>
            <ac:spMk id="14" creationId="{EC3E0ED2-185D-43FE-A3AD-47B282B65438}"/>
          </ac:spMkLst>
        </pc:spChg>
        <pc:picChg chg="mod">
          <ac:chgData name="Ryan Pav" userId="45bca5d17946c7bc" providerId="LiveId" clId="{AB93A5BA-6436-4A99-B53B-7CEE25B2AE88}" dt="2019-10-31T12:22:48.280" v="6738" actId="14100"/>
          <ac:picMkLst>
            <pc:docMk/>
            <pc:sldMk cId="611435932" sldId="523"/>
            <ac:picMk id="3" creationId="{5AEBDB81-28DC-4B96-9884-773D573967A9}"/>
          </ac:picMkLst>
        </pc:picChg>
        <pc:picChg chg="add del mod">
          <ac:chgData name="Ryan Pav" userId="45bca5d17946c7bc" providerId="LiveId" clId="{AB93A5BA-6436-4A99-B53B-7CEE25B2AE88}" dt="2019-10-31T12:14:21.417" v="6498"/>
          <ac:picMkLst>
            <pc:docMk/>
            <pc:sldMk cId="611435932" sldId="523"/>
            <ac:picMk id="4" creationId="{6D68AE02-564A-45FC-9795-FA145DDFECF9}"/>
          </ac:picMkLst>
        </pc:picChg>
        <pc:cxnChg chg="mod">
          <ac:chgData name="Ryan Pav" userId="45bca5d17946c7bc" providerId="LiveId" clId="{AB93A5BA-6436-4A99-B53B-7CEE25B2AE88}" dt="2019-10-31T12:22:59.018" v="6739" actId="1076"/>
          <ac:cxnSpMkLst>
            <pc:docMk/>
            <pc:sldMk cId="611435932" sldId="523"/>
            <ac:cxnSpMk id="17" creationId="{8024D62A-471A-41B6-8F16-F7D06D8E3CB5}"/>
          </ac:cxnSpMkLst>
        </pc:cxnChg>
        <pc:cxnChg chg="mod">
          <ac:chgData name="Ryan Pav" userId="45bca5d17946c7bc" providerId="LiveId" clId="{AB93A5BA-6436-4A99-B53B-7CEE25B2AE88}" dt="2019-10-31T12:22:59.018" v="6739" actId="1076"/>
          <ac:cxnSpMkLst>
            <pc:docMk/>
            <pc:sldMk cId="611435932" sldId="523"/>
            <ac:cxnSpMk id="20" creationId="{77EA7345-A1A1-48F5-A4C5-8A7FD36DEC75}"/>
          </ac:cxnSpMkLst>
        </pc:cxnChg>
      </pc:sldChg>
      <pc:sldChg chg="add del">
        <pc:chgData name="Ryan Pav" userId="45bca5d17946c7bc" providerId="LiveId" clId="{AB93A5BA-6436-4A99-B53B-7CEE25B2AE88}" dt="2019-10-31T11:55:46.844" v="6220" actId="47"/>
        <pc:sldMkLst>
          <pc:docMk/>
          <pc:sldMk cId="3784873869" sldId="525"/>
        </pc:sldMkLst>
      </pc:sldChg>
      <pc:sldChg chg="addSp delSp modSp">
        <pc:chgData name="Ryan Pav" userId="45bca5d17946c7bc" providerId="LiveId" clId="{AB93A5BA-6436-4A99-B53B-7CEE25B2AE88}" dt="2019-10-31T12:25:35.655" v="6866" actId="1037"/>
        <pc:sldMkLst>
          <pc:docMk/>
          <pc:sldMk cId="1088556255" sldId="527"/>
        </pc:sldMkLst>
        <pc:spChg chg="add del">
          <ac:chgData name="Ryan Pav" userId="45bca5d17946c7bc" providerId="LiveId" clId="{AB93A5BA-6436-4A99-B53B-7CEE25B2AE88}" dt="2019-10-31T11:48:54.812" v="6142" actId="478"/>
          <ac:spMkLst>
            <pc:docMk/>
            <pc:sldMk cId="1088556255" sldId="527"/>
            <ac:spMk id="3" creationId="{00000000-0000-0000-0000-000000000000}"/>
          </ac:spMkLst>
        </pc:spChg>
        <pc:spChg chg="mod">
          <ac:chgData name="Ryan Pav" userId="45bca5d17946c7bc" providerId="LiveId" clId="{AB93A5BA-6436-4A99-B53B-7CEE25B2AE88}" dt="2019-10-31T12:19:36.206" v="6677" actId="20577"/>
          <ac:spMkLst>
            <pc:docMk/>
            <pc:sldMk cId="1088556255" sldId="527"/>
            <ac:spMk id="7" creationId="{00000000-0000-0000-0000-000000000000}"/>
          </ac:spMkLst>
        </pc:spChg>
        <pc:spChg chg="mod">
          <ac:chgData name="Ryan Pav" userId="45bca5d17946c7bc" providerId="LiveId" clId="{AB93A5BA-6436-4A99-B53B-7CEE25B2AE88}" dt="2019-10-31T12:21:30.418" v="6721" actId="14100"/>
          <ac:spMkLst>
            <pc:docMk/>
            <pc:sldMk cId="1088556255" sldId="527"/>
            <ac:spMk id="17" creationId="{134523AD-0370-41B3-B9AC-06CB3D4621E8}"/>
          </ac:spMkLst>
        </pc:spChg>
        <pc:spChg chg="add mod">
          <ac:chgData name="Ryan Pav" userId="45bca5d17946c7bc" providerId="LiveId" clId="{AB93A5BA-6436-4A99-B53B-7CEE25B2AE88}" dt="2019-10-31T12:25:35.655" v="6866" actId="1037"/>
          <ac:spMkLst>
            <pc:docMk/>
            <pc:sldMk cId="1088556255" sldId="527"/>
            <ac:spMk id="19" creationId="{9FAAE615-C45D-48E9-8482-96C483033506}"/>
          </ac:spMkLst>
        </pc:spChg>
        <pc:spChg chg="add del mod">
          <ac:chgData name="Ryan Pav" userId="45bca5d17946c7bc" providerId="LiveId" clId="{AB93A5BA-6436-4A99-B53B-7CEE25B2AE88}" dt="2019-10-31T11:55:51.639" v="6225"/>
          <ac:spMkLst>
            <pc:docMk/>
            <pc:sldMk cId="1088556255" sldId="527"/>
            <ac:spMk id="19" creationId="{C080E32E-7E5B-450E-B007-718C58119CCF}"/>
          </ac:spMkLst>
        </pc:spChg>
        <pc:spChg chg="add del mod">
          <ac:chgData name="Ryan Pav" userId="45bca5d17946c7bc" providerId="LiveId" clId="{AB93A5BA-6436-4A99-B53B-7CEE25B2AE88}" dt="2019-10-31T12:19:44.175" v="6678" actId="478"/>
          <ac:spMkLst>
            <pc:docMk/>
            <pc:sldMk cId="1088556255" sldId="527"/>
            <ac:spMk id="21" creationId="{6FF33F5F-7D4A-4D55-A861-99C4DBA5BFE4}"/>
          </ac:spMkLst>
        </pc:spChg>
        <pc:spChg chg="add del mod">
          <ac:chgData name="Ryan Pav" userId="45bca5d17946c7bc" providerId="LiveId" clId="{AB93A5BA-6436-4A99-B53B-7CEE25B2AE88}" dt="2019-10-31T12:19:44.175" v="6678" actId="478"/>
          <ac:spMkLst>
            <pc:docMk/>
            <pc:sldMk cId="1088556255" sldId="527"/>
            <ac:spMk id="23" creationId="{B3F5FBEA-8B1D-4611-A3C8-1908A596A5FE}"/>
          </ac:spMkLst>
        </pc:spChg>
        <pc:picChg chg="mod">
          <ac:chgData name="Ryan Pav" userId="45bca5d17946c7bc" providerId="LiveId" clId="{AB93A5BA-6436-4A99-B53B-7CEE25B2AE88}" dt="2019-10-31T11:48:54.367" v="6141" actId="1035"/>
          <ac:picMkLst>
            <pc:docMk/>
            <pc:sldMk cId="1088556255" sldId="527"/>
            <ac:picMk id="4" creationId="{6C3FCFDA-1A63-4D49-8076-C4E2DCAD2E9D}"/>
          </ac:picMkLst>
        </pc:picChg>
        <pc:picChg chg="add del mod">
          <ac:chgData name="Ryan Pav" userId="45bca5d17946c7bc" providerId="LiveId" clId="{AB93A5BA-6436-4A99-B53B-7CEE25B2AE88}" dt="2019-10-31T12:19:44.175" v="6678" actId="478"/>
          <ac:picMkLst>
            <pc:docMk/>
            <pc:sldMk cId="1088556255" sldId="527"/>
            <ac:picMk id="8" creationId="{0EE776E0-4584-4AE3-90FA-48FEBF3C8285}"/>
          </ac:picMkLst>
        </pc:picChg>
        <pc:picChg chg="mod">
          <ac:chgData name="Ryan Pav" userId="45bca5d17946c7bc" providerId="LiveId" clId="{AB93A5BA-6436-4A99-B53B-7CEE25B2AE88}" dt="2019-10-31T11:48:54.367" v="6141" actId="1035"/>
          <ac:picMkLst>
            <pc:docMk/>
            <pc:sldMk cId="1088556255" sldId="527"/>
            <ac:picMk id="9" creationId="{74A688BE-4D1F-483A-8FCC-964C2BFF67E5}"/>
          </ac:picMkLst>
        </pc:picChg>
        <pc:picChg chg="add del mod">
          <ac:chgData name="Ryan Pav" userId="45bca5d17946c7bc" providerId="LiveId" clId="{AB93A5BA-6436-4A99-B53B-7CEE25B2AE88}" dt="2019-10-31T12:19:44.175" v="6678" actId="478"/>
          <ac:picMkLst>
            <pc:docMk/>
            <pc:sldMk cId="1088556255" sldId="527"/>
            <ac:picMk id="11" creationId="{7B8C7A2A-A2F2-48ED-B81C-FB9871A04C26}"/>
          </ac:picMkLst>
        </pc:picChg>
        <pc:picChg chg="mod modCrop">
          <ac:chgData name="Ryan Pav" userId="45bca5d17946c7bc" providerId="LiveId" clId="{AB93A5BA-6436-4A99-B53B-7CEE25B2AE88}" dt="2019-10-31T11:48:54.367" v="6141" actId="1035"/>
          <ac:picMkLst>
            <pc:docMk/>
            <pc:sldMk cId="1088556255" sldId="527"/>
            <ac:picMk id="13" creationId="{92BCCC1C-91AA-488A-ABB5-84D9F0248EA9}"/>
          </ac:picMkLst>
        </pc:picChg>
        <pc:picChg chg="mod">
          <ac:chgData name="Ryan Pav" userId="45bca5d17946c7bc" providerId="LiveId" clId="{AB93A5BA-6436-4A99-B53B-7CEE25B2AE88}" dt="2019-10-31T11:48:53.139" v="6139" actId="1035"/>
          <ac:picMkLst>
            <pc:docMk/>
            <pc:sldMk cId="1088556255" sldId="527"/>
            <ac:picMk id="14" creationId="{8728904F-367F-4B92-9E81-5C1253704CA2}"/>
          </ac:picMkLst>
        </pc:picChg>
        <pc:picChg chg="add del mod">
          <ac:chgData name="Ryan Pav" userId="45bca5d17946c7bc" providerId="LiveId" clId="{AB93A5BA-6436-4A99-B53B-7CEE25B2AE88}" dt="2019-10-31T11:55:51.639" v="6225"/>
          <ac:picMkLst>
            <pc:docMk/>
            <pc:sldMk cId="1088556255" sldId="527"/>
            <ac:picMk id="18" creationId="{6FD051D3-9FBA-40FC-9298-C3EAF4B1DE32}"/>
          </ac:picMkLst>
        </pc:picChg>
        <pc:picChg chg="add mod">
          <ac:chgData name="Ryan Pav" userId="45bca5d17946c7bc" providerId="LiveId" clId="{AB93A5BA-6436-4A99-B53B-7CEE25B2AE88}" dt="2019-10-31T12:21:37.426" v="6736" actId="1036"/>
          <ac:picMkLst>
            <pc:docMk/>
            <pc:sldMk cId="1088556255" sldId="527"/>
            <ac:picMk id="18" creationId="{AB637C94-8083-4368-B093-DD43A8C47E24}"/>
          </ac:picMkLst>
        </pc:picChg>
      </pc:sldChg>
      <pc:sldChg chg="addSp delSp modSp ord">
        <pc:chgData name="Ryan Pav" userId="45bca5d17946c7bc" providerId="LiveId" clId="{AB93A5BA-6436-4A99-B53B-7CEE25B2AE88}" dt="2019-10-31T12:27:02.565" v="6880" actId="1076"/>
        <pc:sldMkLst>
          <pc:docMk/>
          <pc:sldMk cId="4018791348" sldId="573"/>
        </pc:sldMkLst>
        <pc:spChg chg="add del">
          <ac:chgData name="Ryan Pav" userId="45bca5d17946c7bc" providerId="LiveId" clId="{AB93A5BA-6436-4A99-B53B-7CEE25B2AE88}" dt="2019-10-31T12:26:47.835" v="6868"/>
          <ac:spMkLst>
            <pc:docMk/>
            <pc:sldMk cId="4018791348" sldId="573"/>
            <ac:spMk id="14" creationId="{733847D0-551D-4E9C-9728-ADC4D61EB78B}"/>
          </ac:spMkLst>
        </pc:spChg>
        <pc:spChg chg="add del">
          <ac:chgData name="Ryan Pav" userId="45bca5d17946c7bc" providerId="LiveId" clId="{AB93A5BA-6436-4A99-B53B-7CEE25B2AE88}" dt="2019-10-31T12:26:59.936" v="6878"/>
          <ac:spMkLst>
            <pc:docMk/>
            <pc:sldMk cId="4018791348" sldId="573"/>
            <ac:spMk id="15" creationId="{CB128DC9-E39E-48AF-912A-032673F801D9}"/>
          </ac:spMkLst>
        </pc:spChg>
        <pc:spChg chg="mod">
          <ac:chgData name="Ryan Pav" userId="45bca5d17946c7bc" providerId="LiveId" clId="{AB93A5BA-6436-4A99-B53B-7CEE25B2AE88}" dt="2019-10-31T05:06:39.333" v="4891" actId="403"/>
          <ac:spMkLst>
            <pc:docMk/>
            <pc:sldMk cId="4018791348" sldId="573"/>
            <ac:spMk id="233" creationId="{00000000-0000-0000-0000-000000000000}"/>
          </ac:spMkLst>
        </pc:spChg>
        <pc:spChg chg="mod">
          <ac:chgData name="Ryan Pav" userId="45bca5d17946c7bc" providerId="LiveId" clId="{AB93A5BA-6436-4A99-B53B-7CEE25B2AE88}" dt="2019-10-31T05:04:34.231" v="4827" actId="20577"/>
          <ac:spMkLst>
            <pc:docMk/>
            <pc:sldMk cId="4018791348" sldId="573"/>
            <ac:spMk id="234" creationId="{00000000-0000-0000-0000-000000000000}"/>
          </ac:spMkLst>
        </pc:spChg>
        <pc:spChg chg="mod">
          <ac:chgData name="Ryan Pav" userId="45bca5d17946c7bc" providerId="LiveId" clId="{AB93A5BA-6436-4A99-B53B-7CEE25B2AE88}" dt="2019-10-31T05:06:54.446" v="4905" actId="1036"/>
          <ac:spMkLst>
            <pc:docMk/>
            <pc:sldMk cId="4018791348" sldId="573"/>
            <ac:spMk id="237" creationId="{00000000-0000-0000-0000-000000000000}"/>
          </ac:spMkLst>
        </pc:spChg>
        <pc:spChg chg="mod">
          <ac:chgData name="Ryan Pav" userId="45bca5d17946c7bc" providerId="LiveId" clId="{AB93A5BA-6436-4A99-B53B-7CEE25B2AE88}" dt="2019-10-31T05:06:54.446" v="4905" actId="1036"/>
          <ac:spMkLst>
            <pc:docMk/>
            <pc:sldMk cId="4018791348" sldId="573"/>
            <ac:spMk id="238" creationId="{00000000-0000-0000-0000-000000000000}"/>
          </ac:spMkLst>
        </pc:spChg>
        <pc:spChg chg="mod">
          <ac:chgData name="Ryan Pav" userId="45bca5d17946c7bc" providerId="LiveId" clId="{AB93A5BA-6436-4A99-B53B-7CEE25B2AE88}" dt="2019-10-31T05:14:03.959" v="4952" actId="1038"/>
          <ac:spMkLst>
            <pc:docMk/>
            <pc:sldMk cId="4018791348" sldId="573"/>
            <ac:spMk id="240" creationId="{00000000-0000-0000-0000-000000000000}"/>
          </ac:spMkLst>
        </pc:spChg>
        <pc:spChg chg="mod">
          <ac:chgData name="Ryan Pav" userId="45bca5d17946c7bc" providerId="LiveId" clId="{AB93A5BA-6436-4A99-B53B-7CEE25B2AE88}" dt="2019-10-31T11:32:21.685" v="6002" actId="1035"/>
          <ac:spMkLst>
            <pc:docMk/>
            <pc:sldMk cId="4018791348" sldId="573"/>
            <ac:spMk id="241" creationId="{00000000-0000-0000-0000-000000000000}"/>
          </ac:spMkLst>
        </pc:spChg>
        <pc:spChg chg="mod">
          <ac:chgData name="Ryan Pav" userId="45bca5d17946c7bc" providerId="LiveId" clId="{AB93A5BA-6436-4A99-B53B-7CEE25B2AE88}" dt="2019-10-31T11:32:31.835" v="6031" actId="1036"/>
          <ac:spMkLst>
            <pc:docMk/>
            <pc:sldMk cId="4018791348" sldId="573"/>
            <ac:spMk id="242" creationId="{00000000-0000-0000-0000-000000000000}"/>
          </ac:spMkLst>
        </pc:spChg>
        <pc:picChg chg="add mod">
          <ac:chgData name="Ryan Pav" userId="45bca5d17946c7bc" providerId="LiveId" clId="{AB93A5BA-6436-4A99-B53B-7CEE25B2AE88}" dt="2019-10-31T12:27:02.565" v="6880" actId="1076"/>
          <ac:picMkLst>
            <pc:docMk/>
            <pc:sldMk cId="4018791348" sldId="573"/>
            <ac:picMk id="2" creationId="{7441B786-2A68-40F9-A504-256CDCD8ECA2}"/>
          </ac:picMkLst>
        </pc:picChg>
        <pc:picChg chg="add mod">
          <ac:chgData name="Ryan Pav" userId="45bca5d17946c7bc" providerId="LiveId" clId="{AB93A5BA-6436-4A99-B53B-7CEE25B2AE88}" dt="2019-10-31T05:14:11.082" v="4954" actId="1076"/>
          <ac:picMkLst>
            <pc:docMk/>
            <pc:sldMk cId="4018791348" sldId="573"/>
            <ac:picMk id="13" creationId="{C912AED4-0BFF-42F5-9D8C-05235F1243CF}"/>
          </ac:picMkLst>
        </pc:picChg>
        <pc:picChg chg="mod">
          <ac:chgData name="Ryan Pav" userId="45bca5d17946c7bc" providerId="LiveId" clId="{AB93A5BA-6436-4A99-B53B-7CEE25B2AE88}" dt="2019-10-31T05:07:09.013" v="4936" actId="1037"/>
          <ac:picMkLst>
            <pc:docMk/>
            <pc:sldMk cId="4018791348" sldId="573"/>
            <ac:picMk id="235" creationId="{00000000-0000-0000-0000-000000000000}"/>
          </ac:picMkLst>
        </pc:picChg>
        <pc:picChg chg="mod">
          <ac:chgData name="Ryan Pav" userId="45bca5d17946c7bc" providerId="LiveId" clId="{AB93A5BA-6436-4A99-B53B-7CEE25B2AE88}" dt="2019-10-31T05:07:05.277" v="4921" actId="1038"/>
          <ac:picMkLst>
            <pc:docMk/>
            <pc:sldMk cId="4018791348" sldId="573"/>
            <ac:picMk id="236" creationId="{00000000-0000-0000-0000-000000000000}"/>
          </ac:picMkLst>
        </pc:picChg>
        <pc:picChg chg="mod">
          <ac:chgData name="Ryan Pav" userId="45bca5d17946c7bc" providerId="LiveId" clId="{AB93A5BA-6436-4A99-B53B-7CEE25B2AE88}" dt="2019-10-31T05:14:03.959" v="4952" actId="1038"/>
          <ac:picMkLst>
            <pc:docMk/>
            <pc:sldMk cId="4018791348" sldId="573"/>
            <ac:picMk id="239" creationId="{00000000-0000-0000-0000-000000000000}"/>
          </ac:picMkLst>
        </pc:picChg>
        <pc:picChg chg="mod">
          <ac:chgData name="Ryan Pav" userId="45bca5d17946c7bc" providerId="LiveId" clId="{AB93A5BA-6436-4A99-B53B-7CEE25B2AE88}" dt="2019-10-31T05:07:14.805" v="4937" actId="1076"/>
          <ac:picMkLst>
            <pc:docMk/>
            <pc:sldMk cId="4018791348" sldId="573"/>
            <ac:picMk id="243" creationId="{00000000-0000-0000-0000-000000000000}"/>
          </ac:picMkLst>
        </pc:picChg>
      </pc:sldChg>
      <pc:sldChg chg="ord">
        <pc:chgData name="Ryan Pav" userId="45bca5d17946c7bc" providerId="LiveId" clId="{AB93A5BA-6436-4A99-B53B-7CEE25B2AE88}" dt="2019-10-18T05:01:06.658" v="1558"/>
        <pc:sldMkLst>
          <pc:docMk/>
          <pc:sldMk cId="2333284478" sldId="574"/>
        </pc:sldMkLst>
      </pc:sldChg>
      <pc:sldChg chg="addSp delSp modSp ord">
        <pc:chgData name="Ryan Pav" userId="45bca5d17946c7bc" providerId="LiveId" clId="{AB93A5BA-6436-4A99-B53B-7CEE25B2AE88}" dt="2019-10-31T07:52:10.178" v="5927" actId="1076"/>
        <pc:sldMkLst>
          <pc:docMk/>
          <pc:sldMk cId="3381133484" sldId="576"/>
        </pc:sldMkLst>
        <pc:spChg chg="add del mod">
          <ac:chgData name="Ryan Pav" userId="45bca5d17946c7bc" providerId="LiveId" clId="{AB93A5BA-6436-4A99-B53B-7CEE25B2AE88}" dt="2019-10-16T23:47:43.838" v="1475"/>
          <ac:spMkLst>
            <pc:docMk/>
            <pc:sldMk cId="3381133484" sldId="576"/>
            <ac:spMk id="2" creationId="{B5872F0B-CB16-46C2-83B7-CB8C0EF74C6F}"/>
          </ac:spMkLst>
        </pc:spChg>
        <pc:spChg chg="add mod">
          <ac:chgData name="Ryan Pav" userId="45bca5d17946c7bc" providerId="LiveId" clId="{AB93A5BA-6436-4A99-B53B-7CEE25B2AE88}" dt="2019-10-16T23:49:02.010" v="1496" actId="20577"/>
          <ac:spMkLst>
            <pc:docMk/>
            <pc:sldMk cId="3381133484" sldId="576"/>
            <ac:spMk id="8" creationId="{F6001098-4C02-451D-8B9E-B8FD3E26D386}"/>
          </ac:spMkLst>
        </pc:spChg>
        <pc:spChg chg="mod">
          <ac:chgData name="Ryan Pav" userId="45bca5d17946c7bc" providerId="LiveId" clId="{AB93A5BA-6436-4A99-B53B-7CEE25B2AE88}" dt="2019-10-18T05:01:36.290" v="1569" actId="20577"/>
          <ac:spMkLst>
            <pc:docMk/>
            <pc:sldMk cId="3381133484" sldId="576"/>
            <ac:spMk id="342" creationId="{00000000-0000-0000-0000-000000000000}"/>
          </ac:spMkLst>
        </pc:spChg>
        <pc:spChg chg="mod">
          <ac:chgData name="Ryan Pav" userId="45bca5d17946c7bc" providerId="LiveId" clId="{AB93A5BA-6436-4A99-B53B-7CEE25B2AE88}" dt="2019-10-31T07:51:58.886" v="5925" actId="20577"/>
          <ac:spMkLst>
            <pc:docMk/>
            <pc:sldMk cId="3381133484" sldId="576"/>
            <ac:spMk id="343" creationId="{00000000-0000-0000-0000-000000000000}"/>
          </ac:spMkLst>
        </pc:spChg>
        <pc:spChg chg="mod">
          <ac:chgData name="Ryan Pav" userId="45bca5d17946c7bc" providerId="LiveId" clId="{AB93A5BA-6436-4A99-B53B-7CEE25B2AE88}" dt="2019-10-16T23:48:56.879" v="1495" actId="1035"/>
          <ac:spMkLst>
            <pc:docMk/>
            <pc:sldMk cId="3381133484" sldId="576"/>
            <ac:spMk id="346" creationId="{00000000-0000-0000-0000-000000000000}"/>
          </ac:spMkLst>
        </pc:spChg>
        <pc:picChg chg="mod">
          <ac:chgData name="Ryan Pav" userId="45bca5d17946c7bc" providerId="LiveId" clId="{AB93A5BA-6436-4A99-B53B-7CEE25B2AE88}" dt="2019-10-16T23:48:51.604" v="1481" actId="14100"/>
          <ac:picMkLst>
            <pc:docMk/>
            <pc:sldMk cId="3381133484" sldId="576"/>
            <ac:picMk id="3" creationId="{DB1CD36B-E642-4324-9712-3C2DC3236CB0}"/>
          </ac:picMkLst>
        </pc:picChg>
        <pc:picChg chg="add mod">
          <ac:chgData name="Ryan Pav" userId="45bca5d17946c7bc" providerId="LiveId" clId="{AB93A5BA-6436-4A99-B53B-7CEE25B2AE88}" dt="2019-10-31T07:52:10.178" v="5927" actId="1076"/>
          <ac:picMkLst>
            <pc:docMk/>
            <pc:sldMk cId="3381133484" sldId="576"/>
            <ac:picMk id="1026" creationId="{BC6B86A6-8082-4A2F-9E4D-3C62741A58B4}"/>
          </ac:picMkLst>
        </pc:picChg>
      </pc:sldChg>
      <pc:sldChg chg="addSp delSp modSp ord">
        <pc:chgData name="Ryan Pav" userId="45bca5d17946c7bc" providerId="LiveId" clId="{AB93A5BA-6436-4A99-B53B-7CEE25B2AE88}" dt="2019-10-31T06:35:06.094" v="5767" actId="1076"/>
        <pc:sldMkLst>
          <pc:docMk/>
          <pc:sldMk cId="2401908446" sldId="577"/>
        </pc:sldMkLst>
        <pc:spChg chg="mod">
          <ac:chgData name="Ryan Pav" userId="45bca5d17946c7bc" providerId="LiveId" clId="{AB93A5BA-6436-4A99-B53B-7CEE25B2AE88}" dt="2019-10-31T05:26:45.209" v="5110" actId="20577"/>
          <ac:spMkLst>
            <pc:docMk/>
            <pc:sldMk cId="2401908446" sldId="577"/>
            <ac:spMk id="3" creationId="{E002163E-1142-4077-9BD9-6161EC52EF68}"/>
          </ac:spMkLst>
        </pc:spChg>
        <pc:spChg chg="del">
          <ac:chgData name="Ryan Pav" userId="45bca5d17946c7bc" providerId="LiveId" clId="{AB93A5BA-6436-4A99-B53B-7CEE25B2AE88}" dt="2019-10-14T23:21:25.238" v="1179" actId="478"/>
          <ac:spMkLst>
            <pc:docMk/>
            <pc:sldMk cId="2401908446" sldId="577"/>
            <ac:spMk id="5" creationId="{346AA467-F7D4-403F-93F7-96632EFAD381}"/>
          </ac:spMkLst>
        </pc:spChg>
        <pc:grpChg chg="del mod">
          <ac:chgData name="Ryan Pav" userId="45bca5d17946c7bc" providerId="LiveId" clId="{AB93A5BA-6436-4A99-B53B-7CEE25B2AE88}" dt="2019-10-31T05:17:12.380" v="4957" actId="165"/>
          <ac:grpSpMkLst>
            <pc:docMk/>
            <pc:sldMk cId="2401908446" sldId="577"/>
            <ac:grpSpMk id="8" creationId="{5C76C50A-7519-4E8D-829B-A98AA143B939}"/>
          </ac:grpSpMkLst>
        </pc:grpChg>
        <pc:picChg chg="add mod">
          <ac:chgData name="Ryan Pav" userId="45bca5d17946c7bc" providerId="LiveId" clId="{AB93A5BA-6436-4A99-B53B-7CEE25B2AE88}" dt="2019-10-31T06:35:06.094" v="5767" actId="1076"/>
          <ac:picMkLst>
            <pc:docMk/>
            <pc:sldMk cId="2401908446" sldId="577"/>
            <ac:picMk id="22" creationId="{1A67FB9E-BF99-4971-ABCA-2D173F90B96B}"/>
          </ac:picMkLst>
        </pc:picChg>
        <pc:picChg chg="add del mod">
          <ac:chgData name="Ryan Pav" userId="45bca5d17946c7bc" providerId="LiveId" clId="{AB93A5BA-6436-4A99-B53B-7CEE25B2AE88}" dt="2019-10-31T05:30:27.128" v="5118" actId="478"/>
          <ac:picMkLst>
            <pc:docMk/>
            <pc:sldMk cId="2401908446" sldId="577"/>
            <ac:picMk id="23" creationId="{7221DB15-28E6-4EBA-B29B-7ADAD91709B3}"/>
          </ac:picMkLst>
        </pc:picChg>
        <pc:picChg chg="mod">
          <ac:chgData name="Ryan Pav" userId="45bca5d17946c7bc" providerId="LiveId" clId="{AB93A5BA-6436-4A99-B53B-7CEE25B2AE88}" dt="2019-10-31T05:32:58.089" v="5196" actId="1035"/>
          <ac:picMkLst>
            <pc:docMk/>
            <pc:sldMk cId="2401908446" sldId="577"/>
            <ac:picMk id="26" creationId="{82724A1F-51E0-4C8F-BDCB-C57B9A9A0B7A}"/>
          </ac:picMkLst>
        </pc:picChg>
        <pc:picChg chg="del mod">
          <ac:chgData name="Ryan Pav" userId="45bca5d17946c7bc" providerId="LiveId" clId="{AB93A5BA-6436-4A99-B53B-7CEE25B2AE88}" dt="2019-10-31T05:50:19.620" v="5398"/>
          <ac:picMkLst>
            <pc:docMk/>
            <pc:sldMk cId="2401908446" sldId="577"/>
            <ac:picMk id="1026" creationId="{A5119785-6FF6-4752-BC4F-A34184A92FD9}"/>
          </ac:picMkLst>
        </pc:picChg>
        <pc:picChg chg="mod topLvl">
          <ac:chgData name="Ryan Pav" userId="45bca5d17946c7bc" providerId="LiveId" clId="{AB93A5BA-6436-4A99-B53B-7CEE25B2AE88}" dt="2019-10-31T05:25:09.646" v="5065" actId="732"/>
          <ac:picMkLst>
            <pc:docMk/>
            <pc:sldMk cId="2401908446" sldId="577"/>
            <ac:picMk id="1030" creationId="{7C6BAA60-734C-4F8E-9AB7-33E19F2ADFEC}"/>
          </ac:picMkLst>
        </pc:picChg>
        <pc:picChg chg="del mod topLvl">
          <ac:chgData name="Ryan Pav" userId="45bca5d17946c7bc" providerId="LiveId" clId="{AB93A5BA-6436-4A99-B53B-7CEE25B2AE88}" dt="2019-10-31T05:27:27.777" v="5113" actId="478"/>
          <ac:picMkLst>
            <pc:docMk/>
            <pc:sldMk cId="2401908446" sldId="577"/>
            <ac:picMk id="1032" creationId="{D7C8AE4F-3337-4CA8-BB94-831A4451B910}"/>
          </ac:picMkLst>
        </pc:picChg>
        <pc:picChg chg="mod topLvl">
          <ac:chgData name="Ryan Pav" userId="45bca5d17946c7bc" providerId="LiveId" clId="{AB93A5BA-6436-4A99-B53B-7CEE25B2AE88}" dt="2019-10-31T06:34:23.099" v="5762" actId="14100"/>
          <ac:picMkLst>
            <pc:docMk/>
            <pc:sldMk cId="2401908446" sldId="577"/>
            <ac:picMk id="1034" creationId="{52986FED-E046-44A2-B8C1-2D8293C7ECFF}"/>
          </ac:picMkLst>
        </pc:picChg>
        <pc:picChg chg="del mod">
          <ac:chgData name="Ryan Pav" userId="45bca5d17946c7bc" providerId="LiveId" clId="{AB93A5BA-6436-4A99-B53B-7CEE25B2AE88}" dt="2019-10-31T05:24:59.667" v="5064" actId="478"/>
          <ac:picMkLst>
            <pc:docMk/>
            <pc:sldMk cId="2401908446" sldId="577"/>
            <ac:picMk id="1038" creationId="{7499CED1-DE45-4002-B960-9688810BB6CA}"/>
          </ac:picMkLst>
        </pc:picChg>
      </pc:sldChg>
      <pc:sldChg chg="addSp delSp modSp">
        <pc:chgData name="Ryan Pav" userId="45bca5d17946c7bc" providerId="LiveId" clId="{AB93A5BA-6436-4A99-B53B-7CEE25B2AE88}" dt="2019-10-31T01:21:40.572" v="3299" actId="478"/>
        <pc:sldMkLst>
          <pc:docMk/>
          <pc:sldMk cId="2280948038" sldId="578"/>
        </pc:sldMkLst>
        <pc:spChg chg="mod">
          <ac:chgData name="Ryan Pav" userId="45bca5d17946c7bc" providerId="LiveId" clId="{AB93A5BA-6436-4A99-B53B-7CEE25B2AE88}" dt="2019-10-11T23:09:12.616" v="683" actId="20577"/>
          <ac:spMkLst>
            <pc:docMk/>
            <pc:sldMk cId="2280948038" sldId="578"/>
            <ac:spMk id="2" creationId="{6593A56D-8BB1-4E98-8BF7-0C201C0C8BE9}"/>
          </ac:spMkLst>
        </pc:spChg>
        <pc:spChg chg="del mod">
          <ac:chgData name="Ryan Pav" userId="45bca5d17946c7bc" providerId="LiveId" clId="{AB93A5BA-6436-4A99-B53B-7CEE25B2AE88}" dt="2019-10-31T01:21:35.747" v="3297" actId="478"/>
          <ac:spMkLst>
            <pc:docMk/>
            <pc:sldMk cId="2280948038" sldId="578"/>
            <ac:spMk id="7" creationId="{A44DBF47-36B0-4C39-9CE0-82FB90343E37}"/>
          </ac:spMkLst>
        </pc:spChg>
        <pc:spChg chg="del mod">
          <ac:chgData name="Ryan Pav" userId="45bca5d17946c7bc" providerId="LiveId" clId="{AB93A5BA-6436-4A99-B53B-7CEE25B2AE88}" dt="2019-10-31T01:21:40.572" v="3299" actId="478"/>
          <ac:spMkLst>
            <pc:docMk/>
            <pc:sldMk cId="2280948038" sldId="578"/>
            <ac:spMk id="8" creationId="{DB4B464D-8829-4DB2-B1EA-75AEF5E4A934}"/>
          </ac:spMkLst>
        </pc:spChg>
        <pc:spChg chg="add mod">
          <ac:chgData name="Ryan Pav" userId="45bca5d17946c7bc" providerId="LiveId" clId="{AB93A5BA-6436-4A99-B53B-7CEE25B2AE88}" dt="2019-10-18T04:59:38.702" v="1554" actId="14100"/>
          <ac:spMkLst>
            <pc:docMk/>
            <pc:sldMk cId="2280948038" sldId="578"/>
            <ac:spMk id="10" creationId="{3A3DCBD2-230B-45F8-9C84-7E5D87DFB0B3}"/>
          </ac:spMkLst>
        </pc:spChg>
        <pc:spChg chg="mod">
          <ac:chgData name="Ryan Pav" userId="45bca5d17946c7bc" providerId="LiveId" clId="{AB93A5BA-6436-4A99-B53B-7CEE25B2AE88}" dt="2019-10-11T23:07:15.518" v="549" actId="1038"/>
          <ac:spMkLst>
            <pc:docMk/>
            <pc:sldMk cId="2280948038" sldId="578"/>
            <ac:spMk id="11" creationId="{A92369BB-6EEA-4183-887F-C1AEE0AAC5E2}"/>
          </ac:spMkLst>
        </pc:spChg>
        <pc:spChg chg="mod">
          <ac:chgData name="Ryan Pav" userId="45bca5d17946c7bc" providerId="LiveId" clId="{AB93A5BA-6436-4A99-B53B-7CEE25B2AE88}" dt="2019-10-11T23:08:07.787" v="648" actId="20577"/>
          <ac:spMkLst>
            <pc:docMk/>
            <pc:sldMk cId="2280948038" sldId="578"/>
            <ac:spMk id="12" creationId="{631A599D-EFF5-49A4-B5E5-598AB437B7E5}"/>
          </ac:spMkLst>
        </pc:spChg>
        <pc:spChg chg="mod">
          <ac:chgData name="Ryan Pav" userId="45bca5d17946c7bc" providerId="LiveId" clId="{AB93A5BA-6436-4A99-B53B-7CEE25B2AE88}" dt="2019-10-11T23:07:15.518" v="549" actId="1038"/>
          <ac:spMkLst>
            <pc:docMk/>
            <pc:sldMk cId="2280948038" sldId="578"/>
            <ac:spMk id="17" creationId="{72F20DB9-87BB-41DB-96B1-7FCB2D49EF20}"/>
          </ac:spMkLst>
        </pc:spChg>
        <pc:spChg chg="del mod ord">
          <ac:chgData name="Ryan Pav" userId="45bca5d17946c7bc" providerId="LiveId" clId="{AB93A5BA-6436-4A99-B53B-7CEE25B2AE88}" dt="2019-10-31T01:21:02.235" v="3295" actId="478"/>
          <ac:spMkLst>
            <pc:docMk/>
            <pc:sldMk cId="2280948038" sldId="578"/>
            <ac:spMk id="18" creationId="{BE86A247-348F-4F7E-8804-59D0DC91E646}"/>
          </ac:spMkLst>
        </pc:spChg>
        <pc:spChg chg="mod">
          <ac:chgData name="Ryan Pav" userId="45bca5d17946c7bc" providerId="LiveId" clId="{AB93A5BA-6436-4A99-B53B-7CEE25B2AE88}" dt="2019-10-18T04:59:33.805" v="1553" actId="1035"/>
          <ac:spMkLst>
            <pc:docMk/>
            <pc:sldMk cId="2280948038" sldId="578"/>
            <ac:spMk id="22" creationId="{D8B025D0-02FA-4799-B94A-B983C5E9CBEB}"/>
          </ac:spMkLst>
        </pc:spChg>
        <pc:picChg chg="mod">
          <ac:chgData name="Ryan Pav" userId="45bca5d17946c7bc" providerId="LiveId" clId="{AB93A5BA-6436-4A99-B53B-7CEE25B2AE88}" dt="2019-10-18T04:59:33.805" v="1553" actId="1035"/>
          <ac:picMkLst>
            <pc:docMk/>
            <pc:sldMk cId="2280948038" sldId="578"/>
            <ac:picMk id="3" creationId="{BD7D85D6-14ED-4695-89E0-03C8AEC615ED}"/>
          </ac:picMkLst>
        </pc:picChg>
        <pc:picChg chg="mod">
          <ac:chgData name="Ryan Pav" userId="45bca5d17946c7bc" providerId="LiveId" clId="{AB93A5BA-6436-4A99-B53B-7CEE25B2AE88}" dt="2019-10-11T23:07:15.518" v="549" actId="1038"/>
          <ac:picMkLst>
            <pc:docMk/>
            <pc:sldMk cId="2280948038" sldId="578"/>
            <ac:picMk id="5" creationId="{E04CE65B-848E-44D2-9386-FFC80B23117A}"/>
          </ac:picMkLst>
        </pc:picChg>
        <pc:picChg chg="mod">
          <ac:chgData name="Ryan Pav" userId="45bca5d17946c7bc" providerId="LiveId" clId="{AB93A5BA-6436-4A99-B53B-7CEE25B2AE88}" dt="2019-10-18T04:59:33.805" v="1553" actId="1035"/>
          <ac:picMkLst>
            <pc:docMk/>
            <pc:sldMk cId="2280948038" sldId="578"/>
            <ac:picMk id="6" creationId="{2F1753D4-597A-4266-82EF-D26B376F5E2B}"/>
          </ac:picMkLst>
        </pc:picChg>
        <pc:picChg chg="mod">
          <ac:chgData name="Ryan Pav" userId="45bca5d17946c7bc" providerId="LiveId" clId="{AB93A5BA-6436-4A99-B53B-7CEE25B2AE88}" dt="2019-10-31T01:17:24.828" v="3267" actId="1036"/>
          <ac:picMkLst>
            <pc:docMk/>
            <pc:sldMk cId="2280948038" sldId="578"/>
            <ac:picMk id="15" creationId="{B31515CE-81A5-4921-BF57-97EB7A1D515D}"/>
          </ac:picMkLst>
        </pc:picChg>
        <pc:cxnChg chg="del mod">
          <ac:chgData name="Ryan Pav" userId="45bca5d17946c7bc" providerId="LiveId" clId="{AB93A5BA-6436-4A99-B53B-7CEE25B2AE88}" dt="2019-10-31T01:21:33.475" v="3296" actId="478"/>
          <ac:cxnSpMkLst>
            <pc:docMk/>
            <pc:sldMk cId="2280948038" sldId="578"/>
            <ac:cxnSpMk id="9" creationId="{0A92175B-09D5-4481-8FBF-92AD39E78044}"/>
          </ac:cxnSpMkLst>
        </pc:cxnChg>
        <pc:cxnChg chg="mod">
          <ac:chgData name="Ryan Pav" userId="45bca5d17946c7bc" providerId="LiveId" clId="{AB93A5BA-6436-4A99-B53B-7CEE25B2AE88}" dt="2019-10-30T12:47:39.365" v="2665" actId="14100"/>
          <ac:cxnSpMkLst>
            <pc:docMk/>
            <pc:sldMk cId="2280948038" sldId="578"/>
            <ac:cxnSpMk id="13" creationId="{3257D7F5-A2A9-4F84-B864-4C760802F1C4}"/>
          </ac:cxnSpMkLst>
        </pc:cxnChg>
        <pc:cxnChg chg="del mod">
          <ac:chgData name="Ryan Pav" userId="45bca5d17946c7bc" providerId="LiveId" clId="{AB93A5BA-6436-4A99-B53B-7CEE25B2AE88}" dt="2019-10-31T01:21:38.052" v="3298" actId="478"/>
          <ac:cxnSpMkLst>
            <pc:docMk/>
            <pc:sldMk cId="2280948038" sldId="578"/>
            <ac:cxnSpMk id="14" creationId="{8A8BBA36-FEB6-4388-8E7D-4D63FAA8DC5A}"/>
          </ac:cxnSpMkLst>
        </pc:cxnChg>
        <pc:cxnChg chg="del mod">
          <ac:chgData name="Ryan Pav" userId="45bca5d17946c7bc" providerId="LiveId" clId="{AB93A5BA-6436-4A99-B53B-7CEE25B2AE88}" dt="2019-10-31T01:21:02.235" v="3295" actId="478"/>
          <ac:cxnSpMkLst>
            <pc:docMk/>
            <pc:sldMk cId="2280948038" sldId="578"/>
            <ac:cxnSpMk id="21" creationId="{8B19C02E-D02A-40EF-957C-416B7A357266}"/>
          </ac:cxnSpMkLst>
        </pc:cxnChg>
      </pc:sldChg>
      <pc:sldChg chg="addSp delSp modSp">
        <pc:chgData name="Ryan Pav" userId="45bca5d17946c7bc" providerId="LiveId" clId="{AB93A5BA-6436-4A99-B53B-7CEE25B2AE88}" dt="2019-10-31T12:28:41.090" v="6887" actId="20577"/>
        <pc:sldMkLst>
          <pc:docMk/>
          <pc:sldMk cId="985819599" sldId="579"/>
        </pc:sldMkLst>
        <pc:spChg chg="mod">
          <ac:chgData name="Ryan Pav" userId="45bca5d17946c7bc" providerId="LiveId" clId="{AB93A5BA-6436-4A99-B53B-7CEE25B2AE88}" dt="2019-10-11T23:18:47.367" v="997" actId="14100"/>
          <ac:spMkLst>
            <pc:docMk/>
            <pc:sldMk cId="985819599" sldId="579"/>
            <ac:spMk id="2" creationId="{C10AF028-8B32-4E2F-B614-8653E0719F93}"/>
          </ac:spMkLst>
        </pc:spChg>
        <pc:spChg chg="mod">
          <ac:chgData name="Ryan Pav" userId="45bca5d17946c7bc" providerId="LiveId" clId="{AB93A5BA-6436-4A99-B53B-7CEE25B2AE88}" dt="2019-10-31T06:25:07.932" v="5730" actId="20577"/>
          <ac:spMkLst>
            <pc:docMk/>
            <pc:sldMk cId="985819599" sldId="579"/>
            <ac:spMk id="5" creationId="{E7403C89-F4C6-4DF6-B97D-C1FEB13D6EA1}"/>
          </ac:spMkLst>
        </pc:spChg>
        <pc:spChg chg="mod">
          <ac:chgData name="Ryan Pav" userId="45bca5d17946c7bc" providerId="LiveId" clId="{AB93A5BA-6436-4A99-B53B-7CEE25B2AE88}" dt="2019-10-18T05:03:19.255" v="1732" actId="20577"/>
          <ac:spMkLst>
            <pc:docMk/>
            <pc:sldMk cId="985819599" sldId="579"/>
            <ac:spMk id="9" creationId="{0CCE45A0-A67F-407C-9295-54DE7AD247D3}"/>
          </ac:spMkLst>
        </pc:spChg>
        <pc:spChg chg="mod">
          <ac:chgData name="Ryan Pav" userId="45bca5d17946c7bc" providerId="LiveId" clId="{AB93A5BA-6436-4A99-B53B-7CEE25B2AE88}" dt="2019-10-31T12:28:41.090" v="6887" actId="20577"/>
          <ac:spMkLst>
            <pc:docMk/>
            <pc:sldMk cId="985819599" sldId="579"/>
            <ac:spMk id="12" creationId="{2C848D52-7AAA-4106-AC90-8ABD57549399}"/>
          </ac:spMkLst>
        </pc:spChg>
        <pc:spChg chg="add del mod">
          <ac:chgData name="Ryan Pav" userId="45bca5d17946c7bc" providerId="LiveId" clId="{AB93A5BA-6436-4A99-B53B-7CEE25B2AE88}" dt="2019-10-11T23:12:06.032" v="938" actId="478"/>
          <ac:spMkLst>
            <pc:docMk/>
            <pc:sldMk cId="985819599" sldId="579"/>
            <ac:spMk id="16" creationId="{3A3EC065-DB0A-4F9C-9663-B1CE524C2109}"/>
          </ac:spMkLst>
        </pc:spChg>
        <pc:spChg chg="add mod">
          <ac:chgData name="Ryan Pav" userId="45bca5d17946c7bc" providerId="LiveId" clId="{AB93A5BA-6436-4A99-B53B-7CEE25B2AE88}" dt="2019-10-11T23:13:55.973" v="974" actId="1076"/>
          <ac:spMkLst>
            <pc:docMk/>
            <pc:sldMk cId="985819599" sldId="579"/>
            <ac:spMk id="22" creationId="{0E9DA009-1E53-48A4-8D88-EC4DCA5B4C6F}"/>
          </ac:spMkLst>
        </pc:spChg>
        <pc:spChg chg="add del mod">
          <ac:chgData name="Ryan Pav" userId="45bca5d17946c7bc" providerId="LiveId" clId="{AB93A5BA-6436-4A99-B53B-7CEE25B2AE88}" dt="2019-10-11T23:15:11.853" v="989" actId="478"/>
          <ac:spMkLst>
            <pc:docMk/>
            <pc:sldMk cId="985819599" sldId="579"/>
            <ac:spMk id="23" creationId="{841A488A-9645-4162-9D5E-9B3E6A758093}"/>
          </ac:spMkLst>
        </pc:spChg>
        <pc:spChg chg="add mod">
          <ac:chgData name="Ryan Pav" userId="45bca5d17946c7bc" providerId="LiveId" clId="{AB93A5BA-6436-4A99-B53B-7CEE25B2AE88}" dt="2019-10-18T05:55:14.346" v="1760" actId="1035"/>
          <ac:spMkLst>
            <pc:docMk/>
            <pc:sldMk cId="985819599" sldId="579"/>
            <ac:spMk id="28" creationId="{E3994276-6D32-4653-8696-E7613888B553}"/>
          </ac:spMkLst>
        </pc:spChg>
        <pc:picChg chg="add mod modCrop">
          <ac:chgData name="Ryan Pav" userId="45bca5d17946c7bc" providerId="LiveId" clId="{AB93A5BA-6436-4A99-B53B-7CEE25B2AE88}" dt="2019-10-18T05:55:14.346" v="1760" actId="1035"/>
          <ac:picMkLst>
            <pc:docMk/>
            <pc:sldMk cId="985819599" sldId="579"/>
            <ac:picMk id="25" creationId="{8BBAB920-017E-4450-A340-E539E5044D6D}"/>
          </ac:picMkLst>
        </pc:picChg>
        <pc:cxnChg chg="add mod">
          <ac:chgData name="Ryan Pav" userId="45bca5d17946c7bc" providerId="LiveId" clId="{AB93A5BA-6436-4A99-B53B-7CEE25B2AE88}" dt="2019-10-11T23:13:09.850" v="945" actId="14100"/>
          <ac:cxnSpMkLst>
            <pc:docMk/>
            <pc:sldMk cId="985819599" sldId="579"/>
            <ac:cxnSpMk id="10" creationId="{5189C2BE-87B1-4E47-AC42-92D1911E9661}"/>
          </ac:cxnSpMkLst>
        </pc:cxnChg>
        <pc:cxnChg chg="add mod">
          <ac:chgData name="Ryan Pav" userId="45bca5d17946c7bc" providerId="LiveId" clId="{AB93A5BA-6436-4A99-B53B-7CEE25B2AE88}" dt="2019-10-11T23:13:02.986" v="943" actId="14100"/>
          <ac:cxnSpMkLst>
            <pc:docMk/>
            <pc:sldMk cId="985819599" sldId="579"/>
            <ac:cxnSpMk id="13" creationId="{5C088601-0570-44A8-8FEC-46FB7F185D32}"/>
          </ac:cxnSpMkLst>
        </pc:cxnChg>
        <pc:cxnChg chg="add del mod">
          <ac:chgData name="Ryan Pav" userId="45bca5d17946c7bc" providerId="LiveId" clId="{AB93A5BA-6436-4A99-B53B-7CEE25B2AE88}" dt="2019-10-11T23:19:18.138" v="1001" actId="11529"/>
          <ac:cxnSpMkLst>
            <pc:docMk/>
            <pc:sldMk cId="985819599" sldId="579"/>
            <ac:cxnSpMk id="27" creationId="{C573A744-60E4-41F6-B31A-4629B7ADCF22}"/>
          </ac:cxnSpMkLst>
        </pc:cxnChg>
      </pc:sldChg>
      <pc:sldChg chg="addSp delSp modSp modNotesTx">
        <pc:chgData name="Ryan Pav" userId="45bca5d17946c7bc" providerId="LiveId" clId="{AB93A5BA-6436-4A99-B53B-7CEE25B2AE88}" dt="2019-10-31T07:38:20.954" v="5795" actId="1035"/>
        <pc:sldMkLst>
          <pc:docMk/>
          <pc:sldMk cId="2678970499" sldId="580"/>
        </pc:sldMkLst>
        <pc:spChg chg="mod">
          <ac:chgData name="Ryan Pav" userId="45bca5d17946c7bc" providerId="LiveId" clId="{AB93A5BA-6436-4A99-B53B-7CEE25B2AE88}" dt="2019-10-28T02:41:40.634" v="1762" actId="20577"/>
          <ac:spMkLst>
            <pc:docMk/>
            <pc:sldMk cId="2678970499" sldId="580"/>
            <ac:spMk id="3" creationId="{4F3DF50B-44B7-4032-B879-41047F90BBB6}"/>
          </ac:spMkLst>
        </pc:spChg>
        <pc:spChg chg="add del mod">
          <ac:chgData name="Ryan Pav" userId="45bca5d17946c7bc" providerId="LiveId" clId="{AB93A5BA-6436-4A99-B53B-7CEE25B2AE88}" dt="2019-10-18T04:57:40.357" v="1512" actId="478"/>
          <ac:spMkLst>
            <pc:docMk/>
            <pc:sldMk cId="2678970499" sldId="580"/>
            <ac:spMk id="5" creationId="{B7F84D6C-E7E1-464B-83C4-8B820120C4C8}"/>
          </ac:spMkLst>
        </pc:spChg>
        <pc:spChg chg="mod">
          <ac:chgData name="Ryan Pav" userId="45bca5d17946c7bc" providerId="LiveId" clId="{AB93A5BA-6436-4A99-B53B-7CEE25B2AE88}" dt="2019-10-29T14:59:15.741" v="2495" actId="1035"/>
          <ac:spMkLst>
            <pc:docMk/>
            <pc:sldMk cId="2678970499" sldId="580"/>
            <ac:spMk id="6" creationId="{1A3E99FB-BE25-4618-A038-5F62D119D28B}"/>
          </ac:spMkLst>
        </pc:spChg>
        <pc:spChg chg="add mod">
          <ac:chgData name="Ryan Pav" userId="45bca5d17946c7bc" providerId="LiveId" clId="{AB93A5BA-6436-4A99-B53B-7CEE25B2AE88}" dt="2019-10-31T07:38:20.954" v="5795" actId="1035"/>
          <ac:spMkLst>
            <pc:docMk/>
            <pc:sldMk cId="2678970499" sldId="580"/>
            <ac:spMk id="7" creationId="{1ABD61EC-4774-4E0A-ABEF-1FE15075396D}"/>
          </ac:spMkLst>
        </pc:spChg>
        <pc:spChg chg="mod">
          <ac:chgData name="Ryan Pav" userId="45bca5d17946c7bc" providerId="LiveId" clId="{AB93A5BA-6436-4A99-B53B-7CEE25B2AE88}" dt="2019-10-29T14:55:56.542" v="2440" actId="1036"/>
          <ac:spMkLst>
            <pc:docMk/>
            <pc:sldMk cId="2678970499" sldId="580"/>
            <ac:spMk id="57" creationId="{00000000-0000-0000-0000-000000000000}"/>
          </ac:spMkLst>
        </pc:spChg>
        <pc:spChg chg="del">
          <ac:chgData name="Ryan Pav" userId="45bca5d17946c7bc" providerId="LiveId" clId="{AB93A5BA-6436-4A99-B53B-7CEE25B2AE88}" dt="2019-10-16T23:46:10.144" v="1328" actId="478"/>
          <ac:spMkLst>
            <pc:docMk/>
            <pc:sldMk cId="2678970499" sldId="580"/>
            <ac:spMk id="81" creationId="{00000000-0000-0000-0000-000000000000}"/>
          </ac:spMkLst>
        </pc:spChg>
        <pc:spChg chg="mod">
          <ac:chgData name="Ryan Pav" userId="45bca5d17946c7bc" providerId="LiveId" clId="{AB93A5BA-6436-4A99-B53B-7CEE25B2AE88}" dt="2019-10-29T14:56:20.258" v="2444" actId="1076"/>
          <ac:spMkLst>
            <pc:docMk/>
            <pc:sldMk cId="2678970499" sldId="580"/>
            <ac:spMk id="98" creationId="{00000000-0000-0000-0000-000000000000}"/>
          </ac:spMkLst>
        </pc:spChg>
        <pc:grpChg chg="mod">
          <ac:chgData name="Ryan Pav" userId="45bca5d17946c7bc" providerId="LiveId" clId="{AB93A5BA-6436-4A99-B53B-7CEE25B2AE88}" dt="2019-10-31T07:38:14.604" v="5789" actId="1037"/>
          <ac:grpSpMkLst>
            <pc:docMk/>
            <pc:sldMk cId="2678970499" sldId="580"/>
            <ac:grpSpMk id="86" creationId="{00000000-0000-0000-0000-000000000000}"/>
          </ac:grpSpMkLst>
        </pc:grpChg>
        <pc:grpChg chg="mod">
          <ac:chgData name="Ryan Pav" userId="45bca5d17946c7bc" providerId="LiveId" clId="{AB93A5BA-6436-4A99-B53B-7CEE25B2AE88}" dt="2019-10-31T07:38:14.604" v="5789" actId="1037"/>
          <ac:grpSpMkLst>
            <pc:docMk/>
            <pc:sldMk cId="2678970499" sldId="580"/>
            <ac:grpSpMk id="94" creationId="{00000000-0000-0000-0000-000000000000}"/>
          </ac:grpSpMkLst>
        </pc:grpChg>
        <pc:picChg chg="mod ord">
          <ac:chgData name="Ryan Pav" userId="45bca5d17946c7bc" providerId="LiveId" clId="{AB93A5BA-6436-4A99-B53B-7CEE25B2AE88}" dt="2019-10-29T14:59:15.741" v="2495" actId="1035"/>
          <ac:picMkLst>
            <pc:docMk/>
            <pc:sldMk cId="2678970499" sldId="580"/>
            <ac:picMk id="2" creationId="{48D2EB9D-B7DA-4D74-B6D1-4E40D33D3B2A}"/>
          </ac:picMkLst>
        </pc:picChg>
        <pc:picChg chg="mod">
          <ac:chgData name="Ryan Pav" userId="45bca5d17946c7bc" providerId="LiveId" clId="{AB93A5BA-6436-4A99-B53B-7CEE25B2AE88}" dt="2019-10-29T14:55:56.542" v="2440" actId="1036"/>
          <ac:picMkLst>
            <pc:docMk/>
            <pc:sldMk cId="2678970499" sldId="580"/>
            <ac:picMk id="56" creationId="{00000000-0000-0000-0000-000000000000}"/>
          </ac:picMkLst>
        </pc:picChg>
        <pc:cxnChg chg="mod">
          <ac:chgData name="Ryan Pav" userId="45bca5d17946c7bc" providerId="LiveId" clId="{AB93A5BA-6436-4A99-B53B-7CEE25B2AE88}" dt="2019-10-29T14:56:20.258" v="2444" actId="1076"/>
          <ac:cxnSpMkLst>
            <pc:docMk/>
            <pc:sldMk cId="2678970499" sldId="580"/>
            <ac:cxnSpMk id="99" creationId="{00000000-0000-0000-0000-000000000000}"/>
          </ac:cxnSpMkLst>
        </pc:cxnChg>
        <pc:cxnChg chg="mod">
          <ac:chgData name="Ryan Pav" userId="45bca5d17946c7bc" providerId="LiveId" clId="{AB93A5BA-6436-4A99-B53B-7CEE25B2AE88}" dt="2019-10-31T07:38:14.604" v="5789" actId="1037"/>
          <ac:cxnSpMkLst>
            <pc:docMk/>
            <pc:sldMk cId="2678970499" sldId="580"/>
            <ac:cxnSpMk id="102" creationId="{00000000-0000-0000-0000-000000000000}"/>
          </ac:cxnSpMkLst>
        </pc:cxnChg>
        <pc:cxnChg chg="mod">
          <ac:chgData name="Ryan Pav" userId="45bca5d17946c7bc" providerId="LiveId" clId="{AB93A5BA-6436-4A99-B53B-7CEE25B2AE88}" dt="2019-10-31T07:38:14.604" v="5789" actId="1037"/>
          <ac:cxnSpMkLst>
            <pc:docMk/>
            <pc:sldMk cId="2678970499" sldId="580"/>
            <ac:cxnSpMk id="112" creationId="{00000000-0000-0000-0000-000000000000}"/>
          </ac:cxnSpMkLst>
        </pc:cxnChg>
      </pc:sldChg>
      <pc:sldChg chg="addSp delSp modSp">
        <pc:chgData name="Ryan Pav" userId="45bca5d17946c7bc" providerId="LiveId" clId="{AB93A5BA-6436-4A99-B53B-7CEE25B2AE88}" dt="2019-10-31T11:25:25.874" v="5985" actId="20577"/>
        <pc:sldMkLst>
          <pc:docMk/>
          <pc:sldMk cId="3176150628" sldId="581"/>
        </pc:sldMkLst>
        <pc:spChg chg="mod">
          <ac:chgData name="Ryan Pav" userId="45bca5d17946c7bc" providerId="LiveId" clId="{AB93A5BA-6436-4A99-B53B-7CEE25B2AE88}" dt="2019-10-31T01:29:50.290" v="3502" actId="20577"/>
          <ac:spMkLst>
            <pc:docMk/>
            <pc:sldMk cId="3176150628" sldId="581"/>
            <ac:spMk id="2" creationId="{00000000-0000-0000-0000-000000000000}"/>
          </ac:spMkLst>
        </pc:spChg>
        <pc:spChg chg="mod">
          <ac:chgData name="Ryan Pav" userId="45bca5d17946c7bc" providerId="LiveId" clId="{AB93A5BA-6436-4A99-B53B-7CEE25B2AE88}" dt="2019-10-31T05:20:25.737" v="5015" actId="1037"/>
          <ac:spMkLst>
            <pc:docMk/>
            <pc:sldMk cId="3176150628" sldId="581"/>
            <ac:spMk id="3" creationId="{00000000-0000-0000-0000-000000000000}"/>
          </ac:spMkLst>
        </pc:spChg>
        <pc:spChg chg="add del">
          <ac:chgData name="Ryan Pav" userId="45bca5d17946c7bc" providerId="LiveId" clId="{AB93A5BA-6436-4A99-B53B-7CEE25B2AE88}" dt="2019-10-31T05:20:40.581" v="5018"/>
          <ac:spMkLst>
            <pc:docMk/>
            <pc:sldMk cId="3176150628" sldId="581"/>
            <ac:spMk id="6" creationId="{60B23F2E-3B77-4A27-A75E-8E0543B70735}"/>
          </ac:spMkLst>
        </pc:spChg>
        <pc:spChg chg="mod">
          <ac:chgData name="Ryan Pav" userId="45bca5d17946c7bc" providerId="LiveId" clId="{AB93A5BA-6436-4A99-B53B-7CEE25B2AE88}" dt="2019-10-31T11:25:25.874" v="5985" actId="20577"/>
          <ac:spMkLst>
            <pc:docMk/>
            <pc:sldMk cId="3176150628" sldId="581"/>
            <ac:spMk id="7" creationId="{00000000-0000-0000-0000-000000000000}"/>
          </ac:spMkLst>
        </pc:spChg>
        <pc:spChg chg="add mod">
          <ac:chgData name="Ryan Pav" userId="45bca5d17946c7bc" providerId="LiveId" clId="{AB93A5BA-6436-4A99-B53B-7CEE25B2AE88}" dt="2019-10-31T06:33:29.738" v="5758" actId="1037"/>
          <ac:spMkLst>
            <pc:docMk/>
            <pc:sldMk cId="3176150628" sldId="581"/>
            <ac:spMk id="10" creationId="{7E4F2342-8E1F-44C4-BF67-E944F48C56E4}"/>
          </ac:spMkLst>
        </pc:spChg>
        <pc:spChg chg="mod">
          <ac:chgData name="Ryan Pav" userId="45bca5d17946c7bc" providerId="LiveId" clId="{AB93A5BA-6436-4A99-B53B-7CEE25B2AE88}" dt="2019-10-31T05:20:17.788" v="4984" actId="1076"/>
          <ac:spMkLst>
            <pc:docMk/>
            <pc:sldMk cId="3176150628" sldId="581"/>
            <ac:spMk id="15" creationId="{CA918D63-E8EF-A248-B819-82E2EE1EAEC3}"/>
          </ac:spMkLst>
        </pc:spChg>
        <pc:spChg chg="mod">
          <ac:chgData name="Ryan Pav" userId="45bca5d17946c7bc" providerId="LiveId" clId="{AB93A5BA-6436-4A99-B53B-7CEE25B2AE88}" dt="2019-10-31T05:20:21.089" v="5000" actId="1037"/>
          <ac:spMkLst>
            <pc:docMk/>
            <pc:sldMk cId="3176150628" sldId="581"/>
            <ac:spMk id="44" creationId="{00000000-0000-0000-0000-000000000000}"/>
          </ac:spMkLst>
        </pc:spChg>
        <pc:picChg chg="mod">
          <ac:chgData name="Ryan Pav" userId="45bca5d17946c7bc" providerId="LiveId" clId="{AB93A5BA-6436-4A99-B53B-7CEE25B2AE88}" dt="2019-10-31T06:33:29.738" v="5758" actId="1037"/>
          <ac:picMkLst>
            <pc:docMk/>
            <pc:sldMk cId="3176150628" sldId="581"/>
            <ac:picMk id="9" creationId="{74A688BE-4D1F-483A-8FCC-964C2BFF67E5}"/>
          </ac:picMkLst>
        </pc:picChg>
        <pc:picChg chg="mod">
          <ac:chgData name="Ryan Pav" userId="45bca5d17946c7bc" providerId="LiveId" clId="{AB93A5BA-6436-4A99-B53B-7CEE25B2AE88}" dt="2019-10-31T06:33:29.738" v="5758" actId="1037"/>
          <ac:picMkLst>
            <pc:docMk/>
            <pc:sldMk cId="3176150628" sldId="581"/>
            <ac:picMk id="14" creationId="{00000000-0000-0000-0000-000000000000}"/>
          </ac:picMkLst>
        </pc:picChg>
        <pc:picChg chg="mod">
          <ac:chgData name="Ryan Pav" userId="45bca5d17946c7bc" providerId="LiveId" clId="{AB93A5BA-6436-4A99-B53B-7CEE25B2AE88}" dt="2019-10-31T06:33:29.738" v="5758" actId="1037"/>
          <ac:picMkLst>
            <pc:docMk/>
            <pc:sldMk cId="3176150628" sldId="581"/>
            <ac:picMk id="48" creationId="{25525824-58C3-2E44-8CCC-9317EF840E67}"/>
          </ac:picMkLst>
        </pc:picChg>
        <pc:cxnChg chg="mod">
          <ac:chgData name="Ryan Pav" userId="45bca5d17946c7bc" providerId="LiveId" clId="{AB93A5BA-6436-4A99-B53B-7CEE25B2AE88}" dt="2019-10-31T05:20:29.570" v="5016" actId="1076"/>
          <ac:cxnSpMkLst>
            <pc:docMk/>
            <pc:sldMk cId="3176150628" sldId="581"/>
            <ac:cxnSpMk id="13" creationId="{1830EB45-3408-2A42-AE44-941A9FD93ABD}"/>
          </ac:cxnSpMkLst>
        </pc:cxnChg>
      </pc:sldChg>
      <pc:sldChg chg="addSp modSp modNotesTx">
        <pc:chgData name="Ryan Pav" userId="45bca5d17946c7bc" providerId="LiveId" clId="{AB93A5BA-6436-4A99-B53B-7CEE25B2AE88}" dt="2019-10-31T07:41:41.452" v="5864" actId="14100"/>
        <pc:sldMkLst>
          <pc:docMk/>
          <pc:sldMk cId="2031381302" sldId="582"/>
        </pc:sldMkLst>
        <pc:spChg chg="mod">
          <ac:chgData name="Ryan Pav" userId="45bca5d17946c7bc" providerId="LiveId" clId="{AB93A5BA-6436-4A99-B53B-7CEE25B2AE88}" dt="2019-10-31T07:41:28.601" v="5863" actId="1037"/>
          <ac:spMkLst>
            <pc:docMk/>
            <pc:sldMk cId="2031381302" sldId="582"/>
            <ac:spMk id="7" creationId="{00000000-0000-0000-0000-000000000000}"/>
          </ac:spMkLst>
        </pc:spChg>
        <pc:spChg chg="add mod">
          <ac:chgData name="Ryan Pav" userId="45bca5d17946c7bc" providerId="LiveId" clId="{AB93A5BA-6436-4A99-B53B-7CEE25B2AE88}" dt="2019-10-31T07:41:16.564" v="5842" actId="1076"/>
          <ac:spMkLst>
            <pc:docMk/>
            <pc:sldMk cId="2031381302" sldId="582"/>
            <ac:spMk id="12" creationId="{2D5051A7-B37E-4329-80A9-5086E7C69FB7}"/>
          </ac:spMkLst>
        </pc:spChg>
        <pc:spChg chg="mod">
          <ac:chgData name="Ryan Pav" userId="45bca5d17946c7bc" providerId="LiveId" clId="{AB93A5BA-6436-4A99-B53B-7CEE25B2AE88}" dt="2019-10-31T07:40:59.335" v="5835" actId="1038"/>
          <ac:spMkLst>
            <pc:docMk/>
            <pc:sldMk cId="2031381302" sldId="582"/>
            <ac:spMk id="49" creationId="{62F1911B-BC18-A144-82CF-4C188A2DC251}"/>
          </ac:spMkLst>
        </pc:spChg>
        <pc:picChg chg="mod">
          <ac:chgData name="Ryan Pav" userId="45bca5d17946c7bc" providerId="LiveId" clId="{AB93A5BA-6436-4A99-B53B-7CEE25B2AE88}" dt="2019-10-31T07:41:28.601" v="5863" actId="1037"/>
          <ac:picMkLst>
            <pc:docMk/>
            <pc:sldMk cId="2031381302" sldId="582"/>
            <ac:picMk id="5" creationId="{00000000-0000-0000-0000-000000000000}"/>
          </ac:picMkLst>
        </pc:picChg>
        <pc:picChg chg="mod">
          <ac:chgData name="Ryan Pav" userId="45bca5d17946c7bc" providerId="LiveId" clId="{AB93A5BA-6436-4A99-B53B-7CEE25B2AE88}" dt="2019-10-31T07:41:41.452" v="5864" actId="14100"/>
          <ac:picMkLst>
            <pc:docMk/>
            <pc:sldMk cId="2031381302" sldId="582"/>
            <ac:picMk id="36" creationId="{B84B409F-CC16-B94E-B542-AC3C5D52E384}"/>
          </ac:picMkLst>
        </pc:picChg>
        <pc:picChg chg="mod">
          <ac:chgData name="Ryan Pav" userId="45bca5d17946c7bc" providerId="LiveId" clId="{AB93A5BA-6436-4A99-B53B-7CEE25B2AE88}" dt="2019-10-31T07:41:41.452" v="5864" actId="14100"/>
          <ac:picMkLst>
            <pc:docMk/>
            <pc:sldMk cId="2031381302" sldId="582"/>
            <ac:picMk id="48" creationId="{7E0CBA04-1E54-0B4B-8883-9ECEF9C5BE1F}"/>
          </ac:picMkLst>
        </pc:picChg>
      </pc:sldChg>
      <pc:sldChg chg="modSp ord">
        <pc:chgData name="Ryan Pav" userId="45bca5d17946c7bc" providerId="LiveId" clId="{AB93A5BA-6436-4A99-B53B-7CEE25B2AE88}" dt="2019-10-29T09:37:28.471" v="2362"/>
        <pc:sldMkLst>
          <pc:docMk/>
          <pc:sldMk cId="2216117717" sldId="584"/>
        </pc:sldMkLst>
        <pc:spChg chg="mod">
          <ac:chgData name="Ryan Pav" userId="45bca5d17946c7bc" providerId="LiveId" clId="{AB93A5BA-6436-4A99-B53B-7CEE25B2AE88}" dt="2019-10-11T23:24:39.228" v="1135" actId="20577"/>
          <ac:spMkLst>
            <pc:docMk/>
            <pc:sldMk cId="2216117717" sldId="584"/>
            <ac:spMk id="2" creationId="{6593A56D-8BB1-4E98-8BF7-0C201C0C8BE9}"/>
          </ac:spMkLst>
        </pc:spChg>
        <pc:spChg chg="mod">
          <ac:chgData name="Ryan Pav" userId="45bca5d17946c7bc" providerId="LiveId" clId="{AB93A5BA-6436-4A99-B53B-7CEE25B2AE88}" dt="2019-10-11T23:09:24.555" v="685" actId="27636"/>
          <ac:spMkLst>
            <pc:docMk/>
            <pc:sldMk cId="2216117717" sldId="584"/>
            <ac:spMk id="19" creationId="{45967EFD-26E8-4E7C-B76E-E8ABD799A275}"/>
          </ac:spMkLst>
        </pc:spChg>
      </pc:sldChg>
      <pc:sldChg chg="addSp modSp modAnim">
        <pc:chgData name="Ryan Pav" userId="45bca5d17946c7bc" providerId="LiveId" clId="{AB93A5BA-6436-4A99-B53B-7CEE25B2AE88}" dt="2019-10-31T05:59:47.743" v="5694" actId="1035"/>
        <pc:sldMkLst>
          <pc:docMk/>
          <pc:sldMk cId="2302529387" sldId="585"/>
        </pc:sldMkLst>
        <pc:spChg chg="mod">
          <ac:chgData name="Ryan Pav" userId="45bca5d17946c7bc" providerId="LiveId" clId="{AB93A5BA-6436-4A99-B53B-7CEE25B2AE88}" dt="2019-10-31T05:59:47.743" v="5694" actId="1035"/>
          <ac:spMkLst>
            <pc:docMk/>
            <pc:sldMk cId="2302529387" sldId="585"/>
            <ac:spMk id="2" creationId="{594732A5-E182-41B0-959E-8A7C998E18AC}"/>
          </ac:spMkLst>
        </pc:spChg>
        <pc:picChg chg="add mod">
          <ac:chgData name="Ryan Pav" userId="45bca5d17946c7bc" providerId="LiveId" clId="{AB93A5BA-6436-4A99-B53B-7CEE25B2AE88}" dt="2019-10-31T05:59:40.503" v="5692" actId="1076"/>
          <ac:picMkLst>
            <pc:docMk/>
            <pc:sldMk cId="2302529387" sldId="585"/>
            <ac:picMk id="4" creationId="{6C0A2AB2-4CEC-48EA-856B-89CF709704D9}"/>
          </ac:picMkLst>
        </pc:picChg>
      </pc:sldChg>
      <pc:sldChg chg="add del">
        <pc:chgData name="Ryan Pav" userId="45bca5d17946c7bc" providerId="LiveId" clId="{AB93A5BA-6436-4A99-B53B-7CEE25B2AE88}" dt="2019-10-30T14:57:08.161" v="2830"/>
        <pc:sldMkLst>
          <pc:docMk/>
          <pc:sldMk cId="267077807" sldId="586"/>
        </pc:sldMkLst>
      </pc:sldChg>
      <pc:sldChg chg="modSp add">
        <pc:chgData name="Ryan Pav" userId="45bca5d17946c7bc" providerId="LiveId" clId="{AB93A5BA-6436-4A99-B53B-7CEE25B2AE88}" dt="2019-10-31T11:58:17" v="6316" actId="207"/>
        <pc:sldMkLst>
          <pc:docMk/>
          <pc:sldMk cId="1742745840" sldId="586"/>
        </pc:sldMkLst>
        <pc:spChg chg="mod">
          <ac:chgData name="Ryan Pav" userId="45bca5d17946c7bc" providerId="LiveId" clId="{AB93A5BA-6436-4A99-B53B-7CEE25B2AE88}" dt="2019-10-31T11:58:17" v="6316" actId="207"/>
          <ac:spMkLst>
            <pc:docMk/>
            <pc:sldMk cId="1742745840" sldId="586"/>
            <ac:spMk id="10" creationId="{3A3DCBD2-230B-45F8-9C84-7E5D87DFB0B3}"/>
          </ac:spMkLst>
        </pc:spChg>
      </pc:sldChg>
      <pc:sldChg chg="addSp delSp modSp add ord">
        <pc:chgData name="Ryan Pav" userId="45bca5d17946c7bc" providerId="LiveId" clId="{AB93A5BA-6436-4A99-B53B-7CEE25B2AE88}" dt="2019-10-31T07:58:40.958" v="5952" actId="478"/>
        <pc:sldMkLst>
          <pc:docMk/>
          <pc:sldMk cId="67954259" sldId="587"/>
        </pc:sldMkLst>
        <pc:spChg chg="mod">
          <ac:chgData name="Ryan Pav" userId="45bca5d17946c7bc" providerId="LiveId" clId="{AB93A5BA-6436-4A99-B53B-7CEE25B2AE88}" dt="2019-10-31T05:33:38.102" v="5219" actId="20577"/>
          <ac:spMkLst>
            <pc:docMk/>
            <pc:sldMk cId="67954259" sldId="587"/>
            <ac:spMk id="2" creationId="{3F97D641-33CA-4CFC-B4EB-A36AE7765BAF}"/>
          </ac:spMkLst>
        </pc:spChg>
        <pc:spChg chg="del">
          <ac:chgData name="Ryan Pav" userId="45bca5d17946c7bc" providerId="LiveId" clId="{AB93A5BA-6436-4A99-B53B-7CEE25B2AE88}" dt="2019-10-31T07:58:40.958" v="5952" actId="478"/>
          <ac:spMkLst>
            <pc:docMk/>
            <pc:sldMk cId="67954259" sldId="587"/>
            <ac:spMk id="3" creationId="{99BE85F0-BCF1-4585-9B32-53E3CD334900}"/>
          </ac:spMkLst>
        </pc:spChg>
        <pc:spChg chg="add del">
          <ac:chgData name="Ryan Pav" userId="45bca5d17946c7bc" providerId="LiveId" clId="{AB93A5BA-6436-4A99-B53B-7CEE25B2AE88}" dt="2019-10-31T05:34:17.656" v="5221"/>
          <ac:spMkLst>
            <pc:docMk/>
            <pc:sldMk cId="67954259" sldId="587"/>
            <ac:spMk id="5" creationId="{2AD11DE8-871C-420B-86CD-0F676D13C45F}"/>
          </ac:spMkLst>
        </pc:spChg>
        <pc:spChg chg="add del">
          <ac:chgData name="Ryan Pav" userId="45bca5d17946c7bc" providerId="LiveId" clId="{AB93A5BA-6436-4A99-B53B-7CEE25B2AE88}" dt="2019-10-31T05:34:17.656" v="5221"/>
          <ac:spMkLst>
            <pc:docMk/>
            <pc:sldMk cId="67954259" sldId="587"/>
            <ac:spMk id="10" creationId="{5394AF8E-5F41-4B3A-B72F-35ECE9EE8DFA}"/>
          </ac:spMkLst>
        </pc:spChg>
        <pc:spChg chg="add del">
          <ac:chgData name="Ryan Pav" userId="45bca5d17946c7bc" providerId="LiveId" clId="{AB93A5BA-6436-4A99-B53B-7CEE25B2AE88}" dt="2019-10-31T05:34:17.656" v="5221"/>
          <ac:spMkLst>
            <pc:docMk/>
            <pc:sldMk cId="67954259" sldId="587"/>
            <ac:spMk id="11" creationId="{612B2FC1-1B0E-40D7-A891-08466DCAD056}"/>
          </ac:spMkLst>
        </pc:spChg>
        <pc:spChg chg="add del">
          <ac:chgData name="Ryan Pav" userId="45bca5d17946c7bc" providerId="LiveId" clId="{AB93A5BA-6436-4A99-B53B-7CEE25B2AE88}" dt="2019-10-31T05:34:17.656" v="5221"/>
          <ac:spMkLst>
            <pc:docMk/>
            <pc:sldMk cId="67954259" sldId="587"/>
            <ac:spMk id="12" creationId="{D1CFBF9C-DFD5-4D06-843F-781E7AD03911}"/>
          </ac:spMkLst>
        </pc:spChg>
        <pc:spChg chg="add del">
          <ac:chgData name="Ryan Pav" userId="45bca5d17946c7bc" providerId="LiveId" clId="{AB93A5BA-6436-4A99-B53B-7CEE25B2AE88}" dt="2019-10-31T05:34:17.656" v="5221"/>
          <ac:spMkLst>
            <pc:docMk/>
            <pc:sldMk cId="67954259" sldId="587"/>
            <ac:spMk id="14" creationId="{390FBD58-4258-4A2E-8134-6E0FB42989B4}"/>
          </ac:spMkLst>
        </pc:spChg>
        <pc:spChg chg="add del">
          <ac:chgData name="Ryan Pav" userId="45bca5d17946c7bc" providerId="LiveId" clId="{AB93A5BA-6436-4A99-B53B-7CEE25B2AE88}" dt="2019-10-31T05:34:17.656" v="5221"/>
          <ac:spMkLst>
            <pc:docMk/>
            <pc:sldMk cId="67954259" sldId="587"/>
            <ac:spMk id="15" creationId="{0FFFB6C8-D60E-452F-9E28-B423585DCF17}"/>
          </ac:spMkLst>
        </pc:spChg>
        <pc:spChg chg="add del">
          <ac:chgData name="Ryan Pav" userId="45bca5d17946c7bc" providerId="LiveId" clId="{AB93A5BA-6436-4A99-B53B-7CEE25B2AE88}" dt="2019-10-31T05:34:17.656" v="5221"/>
          <ac:spMkLst>
            <pc:docMk/>
            <pc:sldMk cId="67954259" sldId="587"/>
            <ac:spMk id="16" creationId="{90324FCD-7D0C-4A14-AF96-5E49C5022293}"/>
          </ac:spMkLst>
        </pc:spChg>
        <pc:spChg chg="add del">
          <ac:chgData name="Ryan Pav" userId="45bca5d17946c7bc" providerId="LiveId" clId="{AB93A5BA-6436-4A99-B53B-7CEE25B2AE88}" dt="2019-10-31T05:34:17.656" v="5221"/>
          <ac:spMkLst>
            <pc:docMk/>
            <pc:sldMk cId="67954259" sldId="587"/>
            <ac:spMk id="17" creationId="{1AF9AC27-5309-4100-AE1A-B507EBFD3E7E}"/>
          </ac:spMkLst>
        </pc:spChg>
        <pc:spChg chg="add del">
          <ac:chgData name="Ryan Pav" userId="45bca5d17946c7bc" providerId="LiveId" clId="{AB93A5BA-6436-4A99-B53B-7CEE25B2AE88}" dt="2019-10-31T05:34:17.656" v="5221"/>
          <ac:spMkLst>
            <pc:docMk/>
            <pc:sldMk cId="67954259" sldId="587"/>
            <ac:spMk id="18" creationId="{A8717B70-7867-496A-9B8C-7BBD68FBDB4E}"/>
          </ac:spMkLst>
        </pc:spChg>
        <pc:spChg chg="add del">
          <ac:chgData name="Ryan Pav" userId="45bca5d17946c7bc" providerId="LiveId" clId="{AB93A5BA-6436-4A99-B53B-7CEE25B2AE88}" dt="2019-10-31T05:34:17.656" v="5221"/>
          <ac:spMkLst>
            <pc:docMk/>
            <pc:sldMk cId="67954259" sldId="587"/>
            <ac:spMk id="19" creationId="{FA2B2CB3-9EFF-466B-90D0-4493F7867050}"/>
          </ac:spMkLst>
        </pc:spChg>
        <pc:spChg chg="add del">
          <ac:chgData name="Ryan Pav" userId="45bca5d17946c7bc" providerId="LiveId" clId="{AB93A5BA-6436-4A99-B53B-7CEE25B2AE88}" dt="2019-10-31T05:34:17.656" v="5221"/>
          <ac:spMkLst>
            <pc:docMk/>
            <pc:sldMk cId="67954259" sldId="587"/>
            <ac:spMk id="20" creationId="{EBA412F5-3F71-4C75-859F-7384A24EB534}"/>
          </ac:spMkLst>
        </pc:spChg>
        <pc:spChg chg="add del">
          <ac:chgData name="Ryan Pav" userId="45bca5d17946c7bc" providerId="LiveId" clId="{AB93A5BA-6436-4A99-B53B-7CEE25B2AE88}" dt="2019-10-31T05:34:21.196" v="5223"/>
          <ac:spMkLst>
            <pc:docMk/>
            <pc:sldMk cId="67954259" sldId="587"/>
            <ac:spMk id="21" creationId="{2B0222B6-717F-43C5-A210-FEECF214FE41}"/>
          </ac:spMkLst>
        </pc:spChg>
        <pc:spChg chg="add del">
          <ac:chgData name="Ryan Pav" userId="45bca5d17946c7bc" providerId="LiveId" clId="{AB93A5BA-6436-4A99-B53B-7CEE25B2AE88}" dt="2019-10-31T05:34:21.196" v="5223"/>
          <ac:spMkLst>
            <pc:docMk/>
            <pc:sldMk cId="67954259" sldId="587"/>
            <ac:spMk id="26" creationId="{238289E5-193C-426A-8865-3867318680B8}"/>
          </ac:spMkLst>
        </pc:spChg>
        <pc:spChg chg="add del">
          <ac:chgData name="Ryan Pav" userId="45bca5d17946c7bc" providerId="LiveId" clId="{AB93A5BA-6436-4A99-B53B-7CEE25B2AE88}" dt="2019-10-31T05:34:21.196" v="5223"/>
          <ac:spMkLst>
            <pc:docMk/>
            <pc:sldMk cId="67954259" sldId="587"/>
            <ac:spMk id="27" creationId="{F703B010-6BDF-480D-8534-EE6DDA3882C1}"/>
          </ac:spMkLst>
        </pc:spChg>
        <pc:spChg chg="add del">
          <ac:chgData name="Ryan Pav" userId="45bca5d17946c7bc" providerId="LiveId" clId="{AB93A5BA-6436-4A99-B53B-7CEE25B2AE88}" dt="2019-10-31T05:34:21.196" v="5223"/>
          <ac:spMkLst>
            <pc:docMk/>
            <pc:sldMk cId="67954259" sldId="587"/>
            <ac:spMk id="28" creationId="{94F4FFFB-8097-4C70-BBE8-D38DBDD6F46B}"/>
          </ac:spMkLst>
        </pc:spChg>
        <pc:spChg chg="add del">
          <ac:chgData name="Ryan Pav" userId="45bca5d17946c7bc" providerId="LiveId" clId="{AB93A5BA-6436-4A99-B53B-7CEE25B2AE88}" dt="2019-10-31T05:34:21.196" v="5223"/>
          <ac:spMkLst>
            <pc:docMk/>
            <pc:sldMk cId="67954259" sldId="587"/>
            <ac:spMk id="30" creationId="{1480E527-B1AD-413B-A79C-32FFE720126D}"/>
          </ac:spMkLst>
        </pc:spChg>
        <pc:spChg chg="add del">
          <ac:chgData name="Ryan Pav" userId="45bca5d17946c7bc" providerId="LiveId" clId="{AB93A5BA-6436-4A99-B53B-7CEE25B2AE88}" dt="2019-10-31T05:34:21.196" v="5223"/>
          <ac:spMkLst>
            <pc:docMk/>
            <pc:sldMk cId="67954259" sldId="587"/>
            <ac:spMk id="31" creationId="{39B597EC-FA58-481F-816C-C0B489DD60DA}"/>
          </ac:spMkLst>
        </pc:spChg>
        <pc:spChg chg="add del">
          <ac:chgData name="Ryan Pav" userId="45bca5d17946c7bc" providerId="LiveId" clId="{AB93A5BA-6436-4A99-B53B-7CEE25B2AE88}" dt="2019-10-31T05:34:21.196" v="5223"/>
          <ac:spMkLst>
            <pc:docMk/>
            <pc:sldMk cId="67954259" sldId="587"/>
            <ac:spMk id="32" creationId="{0357160A-02FF-4C7B-80F9-AC0FF8E30EB7}"/>
          </ac:spMkLst>
        </pc:spChg>
        <pc:spChg chg="add del">
          <ac:chgData name="Ryan Pav" userId="45bca5d17946c7bc" providerId="LiveId" clId="{AB93A5BA-6436-4A99-B53B-7CEE25B2AE88}" dt="2019-10-31T05:34:21.196" v="5223"/>
          <ac:spMkLst>
            <pc:docMk/>
            <pc:sldMk cId="67954259" sldId="587"/>
            <ac:spMk id="33" creationId="{83D0CAC5-6F75-49F8-9973-89678E833271}"/>
          </ac:spMkLst>
        </pc:spChg>
        <pc:spChg chg="add del">
          <ac:chgData name="Ryan Pav" userId="45bca5d17946c7bc" providerId="LiveId" clId="{AB93A5BA-6436-4A99-B53B-7CEE25B2AE88}" dt="2019-10-31T05:34:21.196" v="5223"/>
          <ac:spMkLst>
            <pc:docMk/>
            <pc:sldMk cId="67954259" sldId="587"/>
            <ac:spMk id="34" creationId="{5B4EE62D-A4EE-4FAE-BB27-0C8D820D5E4C}"/>
          </ac:spMkLst>
        </pc:spChg>
        <pc:spChg chg="add del">
          <ac:chgData name="Ryan Pav" userId="45bca5d17946c7bc" providerId="LiveId" clId="{AB93A5BA-6436-4A99-B53B-7CEE25B2AE88}" dt="2019-10-31T05:34:21.196" v="5223"/>
          <ac:spMkLst>
            <pc:docMk/>
            <pc:sldMk cId="67954259" sldId="587"/>
            <ac:spMk id="35" creationId="{7BDA37B4-66A8-4549-B784-214D9B3299D5}"/>
          </ac:spMkLst>
        </pc:spChg>
        <pc:spChg chg="add del">
          <ac:chgData name="Ryan Pav" userId="45bca5d17946c7bc" providerId="LiveId" clId="{AB93A5BA-6436-4A99-B53B-7CEE25B2AE88}" dt="2019-10-31T05:34:21.196" v="5223"/>
          <ac:spMkLst>
            <pc:docMk/>
            <pc:sldMk cId="67954259" sldId="587"/>
            <ac:spMk id="36" creationId="{1DA85B28-ABB6-49DB-B8E7-DF040B7DE3DF}"/>
          </ac:spMkLst>
        </pc:spChg>
        <pc:spChg chg="add mod">
          <ac:chgData name="Ryan Pav" userId="45bca5d17946c7bc" providerId="LiveId" clId="{AB93A5BA-6436-4A99-B53B-7CEE25B2AE88}" dt="2019-10-31T05:44:25.058" v="5378" actId="1076"/>
          <ac:spMkLst>
            <pc:docMk/>
            <pc:sldMk cId="67954259" sldId="587"/>
            <ac:spMk id="37" creationId="{08DEB448-4DF5-406C-AC1C-300B486B2A89}"/>
          </ac:spMkLst>
        </pc:spChg>
        <pc:spChg chg="add del mod">
          <ac:chgData name="Ryan Pav" userId="45bca5d17946c7bc" providerId="LiveId" clId="{AB93A5BA-6436-4A99-B53B-7CEE25B2AE88}" dt="2019-10-31T05:39:21.415" v="5242" actId="478"/>
          <ac:spMkLst>
            <pc:docMk/>
            <pc:sldMk cId="67954259" sldId="587"/>
            <ac:spMk id="42" creationId="{3A519FCC-5DD4-483F-8728-72B8CE0F610D}"/>
          </ac:spMkLst>
        </pc:spChg>
        <pc:spChg chg="add del mod">
          <ac:chgData name="Ryan Pav" userId="45bca5d17946c7bc" providerId="LiveId" clId="{AB93A5BA-6436-4A99-B53B-7CEE25B2AE88}" dt="2019-10-31T05:39:16.636" v="5240" actId="478"/>
          <ac:spMkLst>
            <pc:docMk/>
            <pc:sldMk cId="67954259" sldId="587"/>
            <ac:spMk id="43" creationId="{23B6867A-CC54-4E66-A640-82F6186F2894}"/>
          </ac:spMkLst>
        </pc:spChg>
        <pc:spChg chg="add del mod">
          <ac:chgData name="Ryan Pav" userId="45bca5d17946c7bc" providerId="LiveId" clId="{AB93A5BA-6436-4A99-B53B-7CEE25B2AE88}" dt="2019-10-31T05:39:19.168" v="5241" actId="478"/>
          <ac:spMkLst>
            <pc:docMk/>
            <pc:sldMk cId="67954259" sldId="587"/>
            <ac:spMk id="44" creationId="{867F4F82-DFAF-4260-A1AD-9F5A6D6C0304}"/>
          </ac:spMkLst>
        </pc:spChg>
        <pc:spChg chg="add mod">
          <ac:chgData name="Ryan Pav" userId="45bca5d17946c7bc" providerId="LiveId" clId="{AB93A5BA-6436-4A99-B53B-7CEE25B2AE88}" dt="2019-10-31T05:44:25.058" v="5378" actId="1076"/>
          <ac:spMkLst>
            <pc:docMk/>
            <pc:sldMk cId="67954259" sldId="587"/>
            <ac:spMk id="46" creationId="{19623076-31BE-4A65-A149-4F05B3C1EE76}"/>
          </ac:spMkLst>
        </pc:spChg>
        <pc:spChg chg="add mod">
          <ac:chgData name="Ryan Pav" userId="45bca5d17946c7bc" providerId="LiveId" clId="{AB93A5BA-6436-4A99-B53B-7CEE25B2AE88}" dt="2019-10-31T05:44:25.058" v="5378" actId="1076"/>
          <ac:spMkLst>
            <pc:docMk/>
            <pc:sldMk cId="67954259" sldId="587"/>
            <ac:spMk id="47" creationId="{742CDB76-92A1-40D7-9971-AB555F03A015}"/>
          </ac:spMkLst>
        </pc:spChg>
        <pc:spChg chg="add mod">
          <ac:chgData name="Ryan Pav" userId="45bca5d17946c7bc" providerId="LiveId" clId="{AB93A5BA-6436-4A99-B53B-7CEE25B2AE88}" dt="2019-10-31T05:44:25.058" v="5378" actId="1076"/>
          <ac:spMkLst>
            <pc:docMk/>
            <pc:sldMk cId="67954259" sldId="587"/>
            <ac:spMk id="48" creationId="{8665C23A-3D39-4F6D-8776-42CEEEBEDF86}"/>
          </ac:spMkLst>
        </pc:spChg>
        <pc:spChg chg="add mod">
          <ac:chgData name="Ryan Pav" userId="45bca5d17946c7bc" providerId="LiveId" clId="{AB93A5BA-6436-4A99-B53B-7CEE25B2AE88}" dt="2019-10-31T05:44:25.058" v="5378" actId="1076"/>
          <ac:spMkLst>
            <pc:docMk/>
            <pc:sldMk cId="67954259" sldId="587"/>
            <ac:spMk id="49" creationId="{22194341-5045-43B4-A4E3-E0DD55297C70}"/>
          </ac:spMkLst>
        </pc:spChg>
        <pc:spChg chg="add mod">
          <ac:chgData name="Ryan Pav" userId="45bca5d17946c7bc" providerId="LiveId" clId="{AB93A5BA-6436-4A99-B53B-7CEE25B2AE88}" dt="2019-10-31T05:44:25.058" v="5378" actId="1076"/>
          <ac:spMkLst>
            <pc:docMk/>
            <pc:sldMk cId="67954259" sldId="587"/>
            <ac:spMk id="50" creationId="{31A5D583-CDA8-4ED6-8A14-E0968D9CCD7F}"/>
          </ac:spMkLst>
        </pc:spChg>
        <pc:spChg chg="add del mod">
          <ac:chgData name="Ryan Pav" userId="45bca5d17946c7bc" providerId="LiveId" clId="{AB93A5BA-6436-4A99-B53B-7CEE25B2AE88}" dt="2019-10-31T05:41:16.128" v="5357" actId="478"/>
          <ac:spMkLst>
            <pc:docMk/>
            <pc:sldMk cId="67954259" sldId="587"/>
            <ac:spMk id="51" creationId="{5E939F63-689D-4025-8C58-962236F77F1C}"/>
          </ac:spMkLst>
        </pc:spChg>
        <pc:spChg chg="add mod">
          <ac:chgData name="Ryan Pav" userId="45bca5d17946c7bc" providerId="LiveId" clId="{AB93A5BA-6436-4A99-B53B-7CEE25B2AE88}" dt="2019-10-31T05:44:25.058" v="5378" actId="1076"/>
          <ac:spMkLst>
            <pc:docMk/>
            <pc:sldMk cId="67954259" sldId="587"/>
            <ac:spMk id="52" creationId="{39A9E68B-813E-4654-9444-EA2563B90C89}"/>
          </ac:spMkLst>
        </pc:spChg>
        <pc:spChg chg="add del mod">
          <ac:chgData name="Ryan Pav" userId="45bca5d17946c7bc" providerId="LiveId" clId="{AB93A5BA-6436-4A99-B53B-7CEE25B2AE88}" dt="2019-10-31T05:45:02.804" v="5383" actId="478"/>
          <ac:spMkLst>
            <pc:docMk/>
            <pc:sldMk cId="67954259" sldId="587"/>
            <ac:spMk id="54" creationId="{CF70FC38-2413-4B91-B093-64607E8C9AD2}"/>
          </ac:spMkLst>
        </pc:spChg>
        <pc:spChg chg="add mod">
          <ac:chgData name="Ryan Pav" userId="45bca5d17946c7bc" providerId="LiveId" clId="{AB93A5BA-6436-4A99-B53B-7CEE25B2AE88}" dt="2019-10-31T05:45:47.104" v="5394" actId="120"/>
          <ac:spMkLst>
            <pc:docMk/>
            <pc:sldMk cId="67954259" sldId="587"/>
            <ac:spMk id="56" creationId="{510133EE-9FAA-4D3A-9E4C-5222DCCCBB67}"/>
          </ac:spMkLst>
        </pc:spChg>
        <pc:picChg chg="add del">
          <ac:chgData name="Ryan Pav" userId="45bca5d17946c7bc" providerId="LiveId" clId="{AB93A5BA-6436-4A99-B53B-7CEE25B2AE88}" dt="2019-10-31T05:34:17.656" v="5221"/>
          <ac:picMkLst>
            <pc:docMk/>
            <pc:sldMk cId="67954259" sldId="587"/>
            <ac:picMk id="6" creationId="{A4867561-EF08-43F0-B650-424F5FA55F4C}"/>
          </ac:picMkLst>
        </pc:picChg>
        <pc:picChg chg="add del">
          <ac:chgData name="Ryan Pav" userId="45bca5d17946c7bc" providerId="LiveId" clId="{AB93A5BA-6436-4A99-B53B-7CEE25B2AE88}" dt="2019-10-31T05:34:17.656" v="5221"/>
          <ac:picMkLst>
            <pc:docMk/>
            <pc:sldMk cId="67954259" sldId="587"/>
            <ac:picMk id="7" creationId="{8C66E71A-6276-4944-926A-65182FA3C4C0}"/>
          </ac:picMkLst>
        </pc:picChg>
        <pc:picChg chg="add del">
          <ac:chgData name="Ryan Pav" userId="45bca5d17946c7bc" providerId="LiveId" clId="{AB93A5BA-6436-4A99-B53B-7CEE25B2AE88}" dt="2019-10-31T05:34:17.656" v="5221"/>
          <ac:picMkLst>
            <pc:docMk/>
            <pc:sldMk cId="67954259" sldId="587"/>
            <ac:picMk id="8" creationId="{19045E94-164C-4E3E-B028-493A2266538D}"/>
          </ac:picMkLst>
        </pc:picChg>
        <pc:picChg chg="add del">
          <ac:chgData name="Ryan Pav" userId="45bca5d17946c7bc" providerId="LiveId" clId="{AB93A5BA-6436-4A99-B53B-7CEE25B2AE88}" dt="2019-10-31T05:34:17.656" v="5221"/>
          <ac:picMkLst>
            <pc:docMk/>
            <pc:sldMk cId="67954259" sldId="587"/>
            <ac:picMk id="9" creationId="{470EC57F-53A4-4F5B-ACBA-5E35919CB892}"/>
          </ac:picMkLst>
        </pc:picChg>
        <pc:picChg chg="add del">
          <ac:chgData name="Ryan Pav" userId="45bca5d17946c7bc" providerId="LiveId" clId="{AB93A5BA-6436-4A99-B53B-7CEE25B2AE88}" dt="2019-10-31T05:34:17.656" v="5221"/>
          <ac:picMkLst>
            <pc:docMk/>
            <pc:sldMk cId="67954259" sldId="587"/>
            <ac:picMk id="13" creationId="{0A43D09A-42FF-484F-AA44-38E7CB9779B0}"/>
          </ac:picMkLst>
        </pc:picChg>
        <pc:picChg chg="add del">
          <ac:chgData name="Ryan Pav" userId="45bca5d17946c7bc" providerId="LiveId" clId="{AB93A5BA-6436-4A99-B53B-7CEE25B2AE88}" dt="2019-10-31T05:34:21.196" v="5223"/>
          <ac:picMkLst>
            <pc:docMk/>
            <pc:sldMk cId="67954259" sldId="587"/>
            <ac:picMk id="22" creationId="{0DA2E5DC-A696-4835-B8BA-27A4EE63BF8C}"/>
          </ac:picMkLst>
        </pc:picChg>
        <pc:picChg chg="add del">
          <ac:chgData name="Ryan Pav" userId="45bca5d17946c7bc" providerId="LiveId" clId="{AB93A5BA-6436-4A99-B53B-7CEE25B2AE88}" dt="2019-10-31T05:34:21.196" v="5223"/>
          <ac:picMkLst>
            <pc:docMk/>
            <pc:sldMk cId="67954259" sldId="587"/>
            <ac:picMk id="23" creationId="{D6589040-E045-41CE-B658-0DD85D3A1684}"/>
          </ac:picMkLst>
        </pc:picChg>
        <pc:picChg chg="add del">
          <ac:chgData name="Ryan Pav" userId="45bca5d17946c7bc" providerId="LiveId" clId="{AB93A5BA-6436-4A99-B53B-7CEE25B2AE88}" dt="2019-10-31T05:34:21.196" v="5223"/>
          <ac:picMkLst>
            <pc:docMk/>
            <pc:sldMk cId="67954259" sldId="587"/>
            <ac:picMk id="24" creationId="{B6CE28AF-8689-413A-A845-94035C47EAA1}"/>
          </ac:picMkLst>
        </pc:picChg>
        <pc:picChg chg="add del">
          <ac:chgData name="Ryan Pav" userId="45bca5d17946c7bc" providerId="LiveId" clId="{AB93A5BA-6436-4A99-B53B-7CEE25B2AE88}" dt="2019-10-31T05:34:21.196" v="5223"/>
          <ac:picMkLst>
            <pc:docMk/>
            <pc:sldMk cId="67954259" sldId="587"/>
            <ac:picMk id="25" creationId="{CD0720FD-A275-4F01-8675-3C1A103C791B}"/>
          </ac:picMkLst>
        </pc:picChg>
        <pc:picChg chg="add del">
          <ac:chgData name="Ryan Pav" userId="45bca5d17946c7bc" providerId="LiveId" clId="{AB93A5BA-6436-4A99-B53B-7CEE25B2AE88}" dt="2019-10-31T05:34:21.196" v="5223"/>
          <ac:picMkLst>
            <pc:docMk/>
            <pc:sldMk cId="67954259" sldId="587"/>
            <ac:picMk id="29" creationId="{45D4211D-D1E6-460A-9363-9F2D82402B69}"/>
          </ac:picMkLst>
        </pc:picChg>
        <pc:picChg chg="add del mod">
          <ac:chgData name="Ryan Pav" userId="45bca5d17946c7bc" providerId="LiveId" clId="{AB93A5BA-6436-4A99-B53B-7CEE25B2AE88}" dt="2019-10-31T07:58:31.075" v="5951" actId="1038"/>
          <ac:picMkLst>
            <pc:docMk/>
            <pc:sldMk cId="67954259" sldId="587"/>
            <ac:picMk id="38" creationId="{B52EFCFD-9AE3-4ADF-AE8A-39F47F7B2A40}"/>
          </ac:picMkLst>
        </pc:picChg>
        <pc:picChg chg="add mod">
          <ac:chgData name="Ryan Pav" userId="45bca5d17946c7bc" providerId="LiveId" clId="{AB93A5BA-6436-4A99-B53B-7CEE25B2AE88}" dt="2019-10-31T05:44:25.058" v="5378" actId="1076"/>
          <ac:picMkLst>
            <pc:docMk/>
            <pc:sldMk cId="67954259" sldId="587"/>
            <ac:picMk id="39" creationId="{E60FA908-29B8-4788-A8B2-B9B9E90B094D}"/>
          </ac:picMkLst>
        </pc:picChg>
        <pc:picChg chg="add mod">
          <ac:chgData name="Ryan Pav" userId="45bca5d17946c7bc" providerId="LiveId" clId="{AB93A5BA-6436-4A99-B53B-7CEE25B2AE88}" dt="2019-10-31T05:44:25.058" v="5378" actId="1076"/>
          <ac:picMkLst>
            <pc:docMk/>
            <pc:sldMk cId="67954259" sldId="587"/>
            <ac:picMk id="40" creationId="{1FBF13DC-D031-4E8F-865D-2A6937BEBD47}"/>
          </ac:picMkLst>
        </pc:picChg>
        <pc:picChg chg="add mod">
          <ac:chgData name="Ryan Pav" userId="45bca5d17946c7bc" providerId="LiveId" clId="{AB93A5BA-6436-4A99-B53B-7CEE25B2AE88}" dt="2019-10-31T05:44:25.058" v="5378" actId="1076"/>
          <ac:picMkLst>
            <pc:docMk/>
            <pc:sldMk cId="67954259" sldId="587"/>
            <ac:picMk id="41" creationId="{1F8107E4-A9B0-4A56-BAF0-7736D8C2596B}"/>
          </ac:picMkLst>
        </pc:picChg>
        <pc:picChg chg="add mod">
          <ac:chgData name="Ryan Pav" userId="45bca5d17946c7bc" providerId="LiveId" clId="{AB93A5BA-6436-4A99-B53B-7CEE25B2AE88}" dt="2019-10-31T05:44:25.058" v="5378" actId="1076"/>
          <ac:picMkLst>
            <pc:docMk/>
            <pc:sldMk cId="67954259" sldId="587"/>
            <ac:picMk id="45" creationId="{4A56F076-EB90-4C06-869E-8C968D6EA77F}"/>
          </ac:picMkLst>
        </pc:picChg>
        <pc:picChg chg="add mod">
          <ac:chgData name="Ryan Pav" userId="45bca5d17946c7bc" providerId="LiveId" clId="{AB93A5BA-6436-4A99-B53B-7CEE25B2AE88}" dt="2019-10-31T07:58:08.616" v="5932" actId="14100"/>
          <ac:picMkLst>
            <pc:docMk/>
            <pc:sldMk cId="67954259" sldId="587"/>
            <ac:picMk id="53" creationId="{120415F6-78A9-49B3-B107-E1C83ED89D35}"/>
          </ac:picMkLst>
        </pc:picChg>
        <pc:picChg chg="add del mod">
          <ac:chgData name="Ryan Pav" userId="45bca5d17946c7bc" providerId="LiveId" clId="{AB93A5BA-6436-4A99-B53B-7CEE25B2AE88}" dt="2019-10-31T05:45:02.804" v="5383" actId="478"/>
          <ac:picMkLst>
            <pc:docMk/>
            <pc:sldMk cId="67954259" sldId="587"/>
            <ac:picMk id="55" creationId="{E8D7151B-EDA4-4607-B427-2392548CCA79}"/>
          </ac:picMkLst>
        </pc:picChg>
        <pc:picChg chg="add mod">
          <ac:chgData name="Ryan Pav" userId="45bca5d17946c7bc" providerId="LiveId" clId="{AB93A5BA-6436-4A99-B53B-7CEE25B2AE88}" dt="2019-10-31T05:45:56.662" v="5395" actId="14100"/>
          <ac:picMkLst>
            <pc:docMk/>
            <pc:sldMk cId="67954259" sldId="587"/>
            <ac:picMk id="57" creationId="{AA203259-581D-4898-806A-ECF5C2E1C66F}"/>
          </ac:picMkLst>
        </pc:picChg>
      </pc:sldChg>
      <pc:sldChg chg="addSp delSp modSp add del ord">
        <pc:chgData name="Ryan Pav" userId="45bca5d17946c7bc" providerId="LiveId" clId="{AB93A5BA-6436-4A99-B53B-7CEE25B2AE88}" dt="2019-10-31T12:18:41.864" v="6576" actId="2696"/>
        <pc:sldMkLst>
          <pc:docMk/>
          <pc:sldMk cId="843866269" sldId="588"/>
        </pc:sldMkLst>
        <pc:spChg chg="mod">
          <ac:chgData name="Ryan Pav" userId="45bca5d17946c7bc" providerId="LiveId" clId="{AB93A5BA-6436-4A99-B53B-7CEE25B2AE88}" dt="2019-10-31T12:17:41.300" v="6573" actId="14100"/>
          <ac:spMkLst>
            <pc:docMk/>
            <pc:sldMk cId="843866269" sldId="588"/>
            <ac:spMk id="7" creationId="{00000000-0000-0000-0000-000000000000}"/>
          </ac:spMkLst>
        </pc:spChg>
        <pc:spChg chg="del">
          <ac:chgData name="Ryan Pav" userId="45bca5d17946c7bc" providerId="LiveId" clId="{AB93A5BA-6436-4A99-B53B-7CEE25B2AE88}" dt="2019-10-31T12:15:27.954" v="6546" actId="478"/>
          <ac:spMkLst>
            <pc:docMk/>
            <pc:sldMk cId="843866269" sldId="588"/>
            <ac:spMk id="17" creationId="{134523AD-0370-41B3-B9AC-06CB3D4621E8}"/>
          </ac:spMkLst>
        </pc:spChg>
        <pc:spChg chg="add mod">
          <ac:chgData name="Ryan Pav" userId="45bca5d17946c7bc" providerId="LiveId" clId="{AB93A5BA-6436-4A99-B53B-7CEE25B2AE88}" dt="2019-10-31T12:16:55.051" v="6570" actId="1076"/>
          <ac:spMkLst>
            <pc:docMk/>
            <pc:sldMk cId="843866269" sldId="588"/>
            <ac:spMk id="19" creationId="{9B7E99EE-2E72-4F42-9998-AA65F282F07F}"/>
          </ac:spMkLst>
        </pc:spChg>
        <pc:spChg chg="del">
          <ac:chgData name="Ryan Pav" userId="45bca5d17946c7bc" providerId="LiveId" clId="{AB93A5BA-6436-4A99-B53B-7CEE25B2AE88}" dt="2019-10-31T12:15:32.234" v="6548" actId="478"/>
          <ac:spMkLst>
            <pc:docMk/>
            <pc:sldMk cId="843866269" sldId="588"/>
            <ac:spMk id="21" creationId="{6FF33F5F-7D4A-4D55-A861-99C4DBA5BFE4}"/>
          </ac:spMkLst>
        </pc:spChg>
        <pc:spChg chg="del">
          <ac:chgData name="Ryan Pav" userId="45bca5d17946c7bc" providerId="LiveId" clId="{AB93A5BA-6436-4A99-B53B-7CEE25B2AE88}" dt="2019-10-31T12:15:34.047" v="6549" actId="478"/>
          <ac:spMkLst>
            <pc:docMk/>
            <pc:sldMk cId="843866269" sldId="588"/>
            <ac:spMk id="23" creationId="{B3F5FBEA-8B1D-4611-A3C8-1908A596A5FE}"/>
          </ac:spMkLst>
        </pc:spChg>
        <pc:picChg chg="mod">
          <ac:chgData name="Ryan Pav" userId="45bca5d17946c7bc" providerId="LiveId" clId="{AB93A5BA-6436-4A99-B53B-7CEE25B2AE88}" dt="2019-10-31T12:15:44.968" v="6553" actId="1076"/>
          <ac:picMkLst>
            <pc:docMk/>
            <pc:sldMk cId="843866269" sldId="588"/>
            <ac:picMk id="4" creationId="{6C3FCFDA-1A63-4D49-8076-C4E2DCAD2E9D}"/>
          </ac:picMkLst>
        </pc:picChg>
        <pc:picChg chg="del">
          <ac:chgData name="Ryan Pav" userId="45bca5d17946c7bc" providerId="LiveId" clId="{AB93A5BA-6436-4A99-B53B-7CEE25B2AE88}" dt="2019-10-31T12:15:30.302" v="6547" actId="478"/>
          <ac:picMkLst>
            <pc:docMk/>
            <pc:sldMk cId="843866269" sldId="588"/>
            <ac:picMk id="8" creationId="{0EE776E0-4584-4AE3-90FA-48FEBF3C8285}"/>
          </ac:picMkLst>
        </pc:picChg>
        <pc:picChg chg="del">
          <ac:chgData name="Ryan Pav" userId="45bca5d17946c7bc" providerId="LiveId" clId="{AB93A5BA-6436-4A99-B53B-7CEE25B2AE88}" dt="2019-10-31T12:15:30.302" v="6547" actId="478"/>
          <ac:picMkLst>
            <pc:docMk/>
            <pc:sldMk cId="843866269" sldId="588"/>
            <ac:picMk id="11" creationId="{7B8C7A2A-A2F2-48ED-B81C-FB9871A04C26}"/>
          </ac:picMkLst>
        </pc:picChg>
        <pc:picChg chg="del">
          <ac:chgData name="Ryan Pav" userId="45bca5d17946c7bc" providerId="LiveId" clId="{AB93A5BA-6436-4A99-B53B-7CEE25B2AE88}" dt="2019-10-31T12:15:27.954" v="6546" actId="478"/>
          <ac:picMkLst>
            <pc:docMk/>
            <pc:sldMk cId="843866269" sldId="588"/>
            <ac:picMk id="14" creationId="{8728904F-367F-4B92-9E81-5C1253704CA2}"/>
          </ac:picMkLst>
        </pc:picChg>
        <pc:picChg chg="add mod">
          <ac:chgData name="Ryan Pav" userId="45bca5d17946c7bc" providerId="LiveId" clId="{AB93A5BA-6436-4A99-B53B-7CEE25B2AE88}" dt="2019-10-31T12:17:51.097" v="6575" actId="1076"/>
          <ac:picMkLst>
            <pc:docMk/>
            <pc:sldMk cId="843866269" sldId="588"/>
            <ac:picMk id="18" creationId="{35E4913B-C122-4678-9F54-39AFBB4AAA35}"/>
          </ac:picMkLst>
        </pc:picChg>
      </pc:sldChg>
      <pc:sldChg chg="add del">
        <pc:chgData name="Ryan Pav" userId="45bca5d17946c7bc" providerId="LiveId" clId="{AB93A5BA-6436-4A99-B53B-7CEE25B2AE88}" dt="2019-10-31T12:14:33.454" v="6500"/>
        <pc:sldMkLst>
          <pc:docMk/>
          <pc:sldMk cId="2184556370" sldId="588"/>
        </pc:sldMkLst>
      </pc:sldChg>
      <pc:sldChg chg="add">
        <pc:chgData name="Ryan Pav" userId="45bca5d17946c7bc" providerId="LiveId" clId="{AB93A5BA-6436-4A99-B53B-7CEE25B2AE88}" dt="2019-10-31T12:22:18.089" v="6737"/>
        <pc:sldMkLst>
          <pc:docMk/>
          <pc:sldMk cId="4089559290" sldId="588"/>
        </pc:sldMkLst>
      </pc:sldChg>
      <pc:sldChg chg="add del ord">
        <pc:chgData name="Ryan Pav" userId="45bca5d17946c7bc" providerId="LiveId" clId="{AB93A5BA-6436-4A99-B53B-7CEE25B2AE88}" dt="2019-10-31T11:55:49.170" v="6222"/>
        <pc:sldMkLst>
          <pc:docMk/>
          <pc:sldMk cId="4237301249" sldId="588"/>
        </pc:sldMkLst>
      </pc:sldChg>
    </pc:docChg>
  </pc:docChgLst>
  <pc:docChgLst>
    <pc:chgData name="Ryan Pav" userId="45bca5d17946c7bc" providerId="Windows Live" clId="Web-{112BB999-5B4E-4F08-998C-76FF6CDAAE5D}"/>
    <pc:docChg chg="addSld modSld sldOrd">
      <pc:chgData name="Ryan Pav" userId="45bca5d17946c7bc" providerId="Windows Live" clId="Web-{112BB999-5B4E-4F08-998C-76FF6CDAAE5D}" dt="2019-10-08T23:52:27.623" v="250"/>
      <pc:docMkLst>
        <pc:docMk/>
      </pc:docMkLst>
      <pc:sldChg chg="addSp delSp modSp new">
        <pc:chgData name="Ryan Pav" userId="45bca5d17946c7bc" providerId="Windows Live" clId="Web-{112BB999-5B4E-4F08-998C-76FF6CDAAE5D}" dt="2019-10-08T23:49:16.513" v="235" actId="20577"/>
        <pc:sldMkLst>
          <pc:docMk/>
          <pc:sldMk cId="2280948038" sldId="578"/>
        </pc:sldMkLst>
        <pc:spChg chg="mod">
          <ac:chgData name="Ryan Pav" userId="45bca5d17946c7bc" providerId="Windows Live" clId="Web-{112BB999-5B4E-4F08-998C-76FF6CDAAE5D}" dt="2019-10-08T23:49:16.513" v="235" actId="20577"/>
          <ac:spMkLst>
            <pc:docMk/>
            <pc:sldMk cId="2280948038" sldId="578"/>
            <ac:spMk id="2" creationId="{6593A56D-8BB1-4E98-8BF7-0C201C0C8BE9}"/>
          </ac:spMkLst>
        </pc:spChg>
        <pc:spChg chg="del">
          <ac:chgData name="Ryan Pav" userId="45bca5d17946c7bc" providerId="Windows Live" clId="Web-{112BB999-5B4E-4F08-998C-76FF6CDAAE5D}" dt="2019-10-08T21:42:56.450" v="1"/>
          <ac:spMkLst>
            <pc:docMk/>
            <pc:sldMk cId="2280948038" sldId="578"/>
            <ac:spMk id="3" creationId="{C877C341-5B1A-4FB4-B6C7-F9C8E465C67A}"/>
          </ac:spMkLst>
        </pc:spChg>
        <pc:spChg chg="add mod ord">
          <ac:chgData name="Ryan Pav" userId="45bca5d17946c7bc" providerId="Windows Live" clId="Web-{112BB999-5B4E-4F08-998C-76FF6CDAAE5D}" dt="2019-10-08T23:37:25.230" v="181"/>
          <ac:spMkLst>
            <pc:docMk/>
            <pc:sldMk cId="2280948038" sldId="578"/>
            <ac:spMk id="7" creationId="{A44DBF47-36B0-4C39-9CE0-82FB90343E37}"/>
          </ac:spMkLst>
        </pc:spChg>
        <pc:spChg chg="add mod">
          <ac:chgData name="Ryan Pav" userId="45bca5d17946c7bc" providerId="Windows Live" clId="Web-{112BB999-5B4E-4F08-998C-76FF6CDAAE5D}" dt="2019-10-08T21:52:22.355" v="117" actId="1076"/>
          <ac:spMkLst>
            <pc:docMk/>
            <pc:sldMk cId="2280948038" sldId="578"/>
            <ac:spMk id="8" creationId="{DB4B464D-8829-4DB2-B1EA-75AEF5E4A934}"/>
          </ac:spMkLst>
        </pc:spChg>
        <pc:spChg chg="add del mod">
          <ac:chgData name="Ryan Pav" userId="45bca5d17946c7bc" providerId="Windows Live" clId="Web-{112BB999-5B4E-4F08-998C-76FF6CDAAE5D}" dt="2019-10-08T21:46:08.790" v="37"/>
          <ac:spMkLst>
            <pc:docMk/>
            <pc:sldMk cId="2280948038" sldId="578"/>
            <ac:spMk id="10" creationId="{1B4D5187-01BF-4156-8AAF-96F9D8FF82AA}"/>
          </ac:spMkLst>
        </pc:spChg>
        <pc:spChg chg="add mod">
          <ac:chgData name="Ryan Pav" userId="45bca5d17946c7bc" providerId="Windows Live" clId="Web-{112BB999-5B4E-4F08-998C-76FF6CDAAE5D}" dt="2019-10-08T21:52:22.370" v="119" actId="1076"/>
          <ac:spMkLst>
            <pc:docMk/>
            <pc:sldMk cId="2280948038" sldId="578"/>
            <ac:spMk id="11" creationId="{A92369BB-6EEA-4183-887F-C1AEE0AAC5E2}"/>
          </ac:spMkLst>
        </pc:spChg>
        <pc:spChg chg="add mod">
          <ac:chgData name="Ryan Pav" userId="45bca5d17946c7bc" providerId="Windows Live" clId="Web-{112BB999-5B4E-4F08-998C-76FF6CDAAE5D}" dt="2019-10-08T21:52:22.292" v="114" actId="1076"/>
          <ac:spMkLst>
            <pc:docMk/>
            <pc:sldMk cId="2280948038" sldId="578"/>
            <ac:spMk id="12" creationId="{631A599D-EFF5-49A4-B5E5-598AB437B7E5}"/>
          </ac:spMkLst>
        </pc:spChg>
        <pc:spChg chg="add mod">
          <ac:chgData name="Ryan Pav" userId="45bca5d17946c7bc" providerId="Windows Live" clId="Web-{112BB999-5B4E-4F08-998C-76FF6CDAAE5D}" dt="2019-10-08T21:52:22.417" v="123" actId="1076"/>
          <ac:spMkLst>
            <pc:docMk/>
            <pc:sldMk cId="2280948038" sldId="578"/>
            <ac:spMk id="17" creationId="{72F20DB9-87BB-41DB-96B1-7FCB2D49EF20}"/>
          </ac:spMkLst>
        </pc:spChg>
        <pc:spChg chg="add mod">
          <ac:chgData name="Ryan Pav" userId="45bca5d17946c7bc" providerId="Windows Live" clId="Web-{112BB999-5B4E-4F08-998C-76FF6CDAAE5D}" dt="2019-10-08T23:38:21.636" v="212" actId="1076"/>
          <ac:spMkLst>
            <pc:docMk/>
            <pc:sldMk cId="2280948038" sldId="578"/>
            <ac:spMk id="18" creationId="{BE86A247-348F-4F7E-8804-59D0DC91E646}"/>
          </ac:spMkLst>
        </pc:spChg>
        <pc:spChg chg="add mod">
          <ac:chgData name="Ryan Pav" userId="45bca5d17946c7bc" providerId="Windows Live" clId="Web-{112BB999-5B4E-4F08-998C-76FF6CDAAE5D}" dt="2019-10-08T23:38:21.620" v="211" actId="1076"/>
          <ac:spMkLst>
            <pc:docMk/>
            <pc:sldMk cId="2280948038" sldId="578"/>
            <ac:spMk id="19" creationId="{487B8ABC-2556-48EC-BAFA-4BACDE5DE2CF}"/>
          </ac:spMkLst>
        </pc:spChg>
        <pc:picChg chg="add mod">
          <ac:chgData name="Ryan Pav" userId="45bca5d17946c7bc" providerId="Windows Live" clId="Web-{112BB999-5B4E-4F08-998C-76FF6CDAAE5D}" dt="2019-10-08T23:38:21.589" v="209" actId="1076"/>
          <ac:picMkLst>
            <pc:docMk/>
            <pc:sldMk cId="2280948038" sldId="578"/>
            <ac:picMk id="3" creationId="{BD7D85D6-14ED-4695-89E0-03C8AEC615ED}"/>
          </ac:picMkLst>
        </pc:picChg>
        <pc:picChg chg="add mod ord">
          <ac:chgData name="Ryan Pav" userId="45bca5d17946c7bc" providerId="Windows Live" clId="Web-{112BB999-5B4E-4F08-998C-76FF6CDAAE5D}" dt="2019-10-08T21:52:22.323" v="115" actId="1076"/>
          <ac:picMkLst>
            <pc:docMk/>
            <pc:sldMk cId="2280948038" sldId="578"/>
            <ac:picMk id="5" creationId="{E04CE65B-848E-44D2-9386-FFC80B23117A}"/>
          </ac:picMkLst>
        </pc:picChg>
        <pc:picChg chg="add mod">
          <ac:chgData name="Ryan Pav" userId="45bca5d17946c7bc" providerId="Windows Live" clId="Web-{112BB999-5B4E-4F08-998C-76FF6CDAAE5D}" dt="2019-10-08T23:38:21.620" v="210" actId="1076"/>
          <ac:picMkLst>
            <pc:docMk/>
            <pc:sldMk cId="2280948038" sldId="578"/>
            <ac:picMk id="10" creationId="{235F3139-23AA-4342-B318-2EF1B2970571}"/>
          </ac:picMkLst>
        </pc:picChg>
        <pc:picChg chg="add mod">
          <ac:chgData name="Ryan Pav" userId="45bca5d17946c7bc" providerId="Windows Live" clId="Web-{112BB999-5B4E-4F08-998C-76FF6CDAAE5D}" dt="2019-10-08T23:48:59.638" v="213" actId="1076"/>
          <ac:picMkLst>
            <pc:docMk/>
            <pc:sldMk cId="2280948038" sldId="578"/>
            <ac:picMk id="15" creationId="{B31515CE-81A5-4921-BF57-97EB7A1D515D}"/>
          </ac:picMkLst>
        </pc:picChg>
        <pc:cxnChg chg="add mod">
          <ac:chgData name="Ryan Pav" userId="45bca5d17946c7bc" providerId="Windows Live" clId="Web-{112BB999-5B4E-4F08-998C-76FF6CDAAE5D}" dt="2019-10-08T21:52:22.355" v="118" actId="1076"/>
          <ac:cxnSpMkLst>
            <pc:docMk/>
            <pc:sldMk cId="2280948038" sldId="578"/>
            <ac:cxnSpMk id="9" creationId="{0A92175B-09D5-4481-8FBF-92AD39E78044}"/>
          </ac:cxnSpMkLst>
        </pc:cxnChg>
        <pc:cxnChg chg="add mod">
          <ac:chgData name="Ryan Pav" userId="45bca5d17946c7bc" providerId="Windows Live" clId="Web-{112BB999-5B4E-4F08-998C-76FF6CDAAE5D}" dt="2019-10-08T21:52:22.386" v="120" actId="1076"/>
          <ac:cxnSpMkLst>
            <pc:docMk/>
            <pc:sldMk cId="2280948038" sldId="578"/>
            <ac:cxnSpMk id="13" creationId="{3257D7F5-A2A9-4F84-B864-4C760802F1C4}"/>
          </ac:cxnSpMkLst>
        </pc:cxnChg>
        <pc:cxnChg chg="add mod">
          <ac:chgData name="Ryan Pav" userId="45bca5d17946c7bc" providerId="Windows Live" clId="Web-{112BB999-5B4E-4F08-998C-76FF6CDAAE5D}" dt="2019-10-08T21:52:22.386" v="121" actId="1076"/>
          <ac:cxnSpMkLst>
            <pc:docMk/>
            <pc:sldMk cId="2280948038" sldId="578"/>
            <ac:cxnSpMk id="14" creationId="{8A8BBA36-FEB6-4388-8E7D-4D63FAA8DC5A}"/>
          </ac:cxnSpMkLst>
        </pc:cxnChg>
      </pc:sldChg>
      <pc:sldChg chg="addSp delSp modSp new ord">
        <pc:chgData name="Ryan Pav" userId="45bca5d17946c7bc" providerId="Windows Live" clId="Web-{112BB999-5B4E-4F08-998C-76FF6CDAAE5D}" dt="2019-10-08T23:52:27.623" v="250"/>
        <pc:sldMkLst>
          <pc:docMk/>
          <pc:sldMk cId="985819599" sldId="579"/>
        </pc:sldMkLst>
        <pc:spChg chg="add del mod">
          <ac:chgData name="Ryan Pav" userId="45bca5d17946c7bc" providerId="Windows Live" clId="Web-{112BB999-5B4E-4F08-998C-76FF6CDAAE5D}" dt="2019-10-08T23:52:27.623" v="250"/>
          <ac:spMkLst>
            <pc:docMk/>
            <pc:sldMk cId="985819599" sldId="579"/>
            <ac:spMk id="10" creationId="{00599A63-7D24-497F-A6E6-4A04142F1614}"/>
          </ac:spMkLst>
        </pc:spChg>
        <pc:picChg chg="add mod">
          <ac:chgData name="Ryan Pav" userId="45bca5d17946c7bc" providerId="Windows Live" clId="Web-{112BB999-5B4E-4F08-998C-76FF6CDAAE5D}" dt="2019-10-08T23:50:44.467" v="245" actId="1076"/>
          <ac:picMkLst>
            <pc:docMk/>
            <pc:sldMk cId="985819599" sldId="579"/>
            <ac:picMk id="4" creationId="{C9DB7D4B-CE94-4C42-9111-C324995EC3D8}"/>
          </ac:picMkLst>
        </pc:picChg>
        <pc:picChg chg="add mod">
          <ac:chgData name="Ryan Pav" userId="45bca5d17946c7bc" providerId="Windows Live" clId="Web-{112BB999-5B4E-4F08-998C-76FF6CDAAE5D}" dt="2019-10-08T23:50:43.107" v="244" actId="1076"/>
          <ac:picMkLst>
            <pc:docMk/>
            <pc:sldMk cId="985819599" sldId="579"/>
            <ac:picMk id="6" creationId="{9421B904-6DAA-42FE-9928-B782053CE22F}"/>
          </ac:picMkLst>
        </pc:picChg>
        <pc:picChg chg="add mod">
          <ac:chgData name="Ryan Pav" userId="45bca5d17946c7bc" providerId="Windows Live" clId="Web-{112BB999-5B4E-4F08-998C-76FF6CDAAE5D}" dt="2019-10-08T23:50:55.232" v="247" actId="14100"/>
          <ac:picMkLst>
            <pc:docMk/>
            <pc:sldMk cId="985819599" sldId="579"/>
            <ac:picMk id="8" creationId="{A9E0023F-61AF-470A-80D7-8CC7171D7450}"/>
          </ac:picMkLst>
        </pc:picChg>
      </pc:sldChg>
    </pc:docChg>
  </pc:docChgLst>
  <pc:docChgLst>
    <pc:chgData name="Ryan Pav" userId="45bca5d17946c7bc" providerId="Windows Live" clId="Web-{77EA843B-6574-4E31-A1BD-1187405390FC}"/>
    <pc:docChg chg="addSld delSld modSld sldOrd">
      <pc:chgData name="Ryan Pav" userId="45bca5d17946c7bc" providerId="Windows Live" clId="Web-{77EA843B-6574-4E31-A1BD-1187405390FC}" dt="2019-10-14T15:42:40.713" v="460"/>
      <pc:docMkLst>
        <pc:docMk/>
      </pc:docMkLst>
      <pc:sldChg chg="addSp delSp modSp">
        <pc:chgData name="Ryan Pav" userId="45bca5d17946c7bc" providerId="Windows Live" clId="Web-{77EA843B-6574-4E31-A1BD-1187405390FC}" dt="2019-10-14T15:31:31.866" v="25"/>
        <pc:sldMkLst>
          <pc:docMk/>
          <pc:sldMk cId="1731239010" sldId="497"/>
        </pc:sldMkLst>
        <pc:picChg chg="add del mod modCrop">
          <ac:chgData name="Ryan Pav" userId="45bca5d17946c7bc" providerId="Windows Live" clId="Web-{77EA843B-6574-4E31-A1BD-1187405390FC}" dt="2019-10-14T15:31:31.866" v="25"/>
          <ac:picMkLst>
            <pc:docMk/>
            <pc:sldMk cId="1731239010" sldId="497"/>
            <ac:picMk id="2" creationId="{D05613F7-F475-48BE-9D89-DC1DFEC46A1B}"/>
          </ac:picMkLst>
        </pc:picChg>
        <pc:picChg chg="add del mod">
          <ac:chgData name="Ryan Pav" userId="45bca5d17946c7bc" providerId="Windows Live" clId="Web-{77EA843B-6574-4E31-A1BD-1187405390FC}" dt="2019-10-14T15:31:31.866" v="24"/>
          <ac:picMkLst>
            <pc:docMk/>
            <pc:sldMk cId="1731239010" sldId="497"/>
            <ac:picMk id="32" creationId="{40A3337B-E7DB-4FA0-809C-4304456ED410}"/>
          </ac:picMkLst>
        </pc:picChg>
        <pc:picChg chg="add del mod modCrop">
          <ac:chgData name="Ryan Pav" userId="45bca5d17946c7bc" providerId="Windows Live" clId="Web-{77EA843B-6574-4E31-A1BD-1187405390FC}" dt="2019-10-14T15:31:31.866" v="23"/>
          <ac:picMkLst>
            <pc:docMk/>
            <pc:sldMk cId="1731239010" sldId="497"/>
            <ac:picMk id="34" creationId="{7128F469-CB08-4C6C-AE67-9C714A18DA60}"/>
          </ac:picMkLst>
        </pc:picChg>
      </pc:sldChg>
      <pc:sldChg chg="addSp delSp">
        <pc:chgData name="Ryan Pav" userId="45bca5d17946c7bc" providerId="Windows Live" clId="Web-{77EA843B-6574-4E31-A1BD-1187405390FC}" dt="2019-10-14T15:42:40.713" v="460"/>
        <pc:sldMkLst>
          <pc:docMk/>
          <pc:sldMk cId="611435932" sldId="523"/>
        </pc:sldMkLst>
        <pc:spChg chg="add del">
          <ac:chgData name="Ryan Pav" userId="45bca5d17946c7bc" providerId="Windows Live" clId="Web-{77EA843B-6574-4E31-A1BD-1187405390FC}" dt="2019-10-14T15:42:40.713" v="460"/>
          <ac:spMkLst>
            <pc:docMk/>
            <pc:sldMk cId="611435932" sldId="523"/>
            <ac:spMk id="12" creationId="{C04B2E05-546A-304D-B4AC-A2E280F17659}"/>
          </ac:spMkLst>
        </pc:spChg>
        <pc:picChg chg="add del">
          <ac:chgData name="Ryan Pav" userId="45bca5d17946c7bc" providerId="Windows Live" clId="Web-{77EA843B-6574-4E31-A1BD-1187405390FC}" dt="2019-10-14T15:42:40.681" v="459"/>
          <ac:picMkLst>
            <pc:docMk/>
            <pc:sldMk cId="611435932" sldId="523"/>
            <ac:picMk id="4" creationId="{6D68AE02-564A-45FC-9795-FA145DDFECF9}"/>
          </ac:picMkLst>
        </pc:picChg>
      </pc:sldChg>
      <pc:sldChg chg="addSp delSp modSp">
        <pc:chgData name="Ryan Pav" userId="45bca5d17946c7bc" providerId="Windows Live" clId="Web-{77EA843B-6574-4E31-A1BD-1187405390FC}" dt="2019-10-14T15:41:37.259" v="443"/>
        <pc:sldMkLst>
          <pc:docMk/>
          <pc:sldMk cId="1088556255" sldId="527"/>
        </pc:sldMkLst>
        <pc:spChg chg="mod">
          <ac:chgData name="Ryan Pav" userId="45bca5d17946c7bc" providerId="Windows Live" clId="Web-{77EA843B-6574-4E31-A1BD-1187405390FC}" dt="2019-10-14T15:40:01.071" v="414" actId="1076"/>
          <ac:spMkLst>
            <pc:docMk/>
            <pc:sldMk cId="1088556255" sldId="527"/>
            <ac:spMk id="3" creationId="{00000000-0000-0000-0000-000000000000}"/>
          </ac:spMkLst>
        </pc:spChg>
        <pc:spChg chg="add del">
          <ac:chgData name="Ryan Pav" userId="45bca5d17946c7bc" providerId="Windows Live" clId="Web-{77EA843B-6574-4E31-A1BD-1187405390FC}" dt="2019-10-14T15:39:31.196" v="406"/>
          <ac:spMkLst>
            <pc:docMk/>
            <pc:sldMk cId="1088556255" sldId="527"/>
            <ac:spMk id="16" creationId="{F4FDAACD-020C-4290-9E0C-84D091E688DC}"/>
          </ac:spMkLst>
        </pc:spChg>
        <pc:spChg chg="add mod">
          <ac:chgData name="Ryan Pav" userId="45bca5d17946c7bc" providerId="Windows Live" clId="Web-{77EA843B-6574-4E31-A1BD-1187405390FC}" dt="2019-10-14T15:40:01.165" v="418" actId="1076"/>
          <ac:spMkLst>
            <pc:docMk/>
            <pc:sldMk cId="1088556255" sldId="527"/>
            <ac:spMk id="17" creationId="{134523AD-0370-41B3-B9AC-06CB3D4621E8}"/>
          </ac:spMkLst>
        </pc:spChg>
        <pc:spChg chg="add del mod">
          <ac:chgData name="Ryan Pav" userId="45bca5d17946c7bc" providerId="Windows Live" clId="Web-{77EA843B-6574-4E31-A1BD-1187405390FC}" dt="2019-10-14T15:40:37.243" v="429"/>
          <ac:spMkLst>
            <pc:docMk/>
            <pc:sldMk cId="1088556255" sldId="527"/>
            <ac:spMk id="18" creationId="{D380089E-1F67-4B9E-B5A6-C9699B2A0087}"/>
          </ac:spMkLst>
        </pc:spChg>
        <pc:spChg chg="add del mod">
          <ac:chgData name="Ryan Pav" userId="45bca5d17946c7bc" providerId="Windows Live" clId="Web-{77EA843B-6574-4E31-A1BD-1187405390FC}" dt="2019-10-14T15:40:37.697" v="430"/>
          <ac:spMkLst>
            <pc:docMk/>
            <pc:sldMk cId="1088556255" sldId="527"/>
            <ac:spMk id="19" creationId="{94630691-E9E4-4FCD-8CE0-7AA7401B95F9}"/>
          </ac:spMkLst>
        </pc:spChg>
        <pc:spChg chg="add del mod">
          <ac:chgData name="Ryan Pav" userId="45bca5d17946c7bc" providerId="Windows Live" clId="Web-{77EA843B-6574-4E31-A1BD-1187405390FC}" dt="2019-10-14T15:40:49.462" v="432"/>
          <ac:spMkLst>
            <pc:docMk/>
            <pc:sldMk cId="1088556255" sldId="527"/>
            <ac:spMk id="20" creationId="{6428A06F-DCD9-468C-80B4-407AFCD6C5B5}"/>
          </ac:spMkLst>
        </pc:spChg>
        <pc:spChg chg="add mod">
          <ac:chgData name="Ryan Pav" userId="45bca5d17946c7bc" providerId="Windows Live" clId="Web-{77EA843B-6574-4E31-A1BD-1187405390FC}" dt="2019-10-14T15:41:25.869" v="440" actId="1076"/>
          <ac:spMkLst>
            <pc:docMk/>
            <pc:sldMk cId="1088556255" sldId="527"/>
            <ac:spMk id="21" creationId="{6FF33F5F-7D4A-4D55-A861-99C4DBA5BFE4}"/>
          </ac:spMkLst>
        </pc:spChg>
        <pc:spChg chg="add del">
          <ac:chgData name="Ryan Pav" userId="45bca5d17946c7bc" providerId="Windows Live" clId="Web-{77EA843B-6574-4E31-A1BD-1187405390FC}" dt="2019-10-14T15:41:37.259" v="443"/>
          <ac:spMkLst>
            <pc:docMk/>
            <pc:sldMk cId="1088556255" sldId="527"/>
            <ac:spMk id="22" creationId="{ECFEBB34-FCA4-46B8-9F1D-1A3FB77DD396}"/>
          </ac:spMkLst>
        </pc:spChg>
        <pc:spChg chg="add mod">
          <ac:chgData name="Ryan Pav" userId="45bca5d17946c7bc" providerId="Windows Live" clId="Web-{77EA843B-6574-4E31-A1BD-1187405390FC}" dt="2019-10-14T15:41:33.119" v="442" actId="1076"/>
          <ac:spMkLst>
            <pc:docMk/>
            <pc:sldMk cId="1088556255" sldId="527"/>
            <ac:spMk id="23" creationId="{B3F5FBEA-8B1D-4611-A3C8-1908A596A5FE}"/>
          </ac:spMkLst>
        </pc:spChg>
        <pc:picChg chg="mod">
          <ac:chgData name="Ryan Pav" userId="45bca5d17946c7bc" providerId="Windows Live" clId="Web-{77EA843B-6574-4E31-A1BD-1187405390FC}" dt="2019-10-14T15:40:01.056" v="413" actId="1076"/>
          <ac:picMkLst>
            <pc:docMk/>
            <pc:sldMk cId="1088556255" sldId="527"/>
            <ac:picMk id="4" creationId="{6C3FCFDA-1A63-4D49-8076-C4E2DCAD2E9D}"/>
          </ac:picMkLst>
        </pc:picChg>
        <pc:picChg chg="add mod ord">
          <ac:chgData name="Ryan Pav" userId="45bca5d17946c7bc" providerId="Windows Live" clId="Web-{77EA843B-6574-4E31-A1BD-1187405390FC}" dt="2019-10-14T15:40:06.993" v="420" actId="1076"/>
          <ac:picMkLst>
            <pc:docMk/>
            <pc:sldMk cId="1088556255" sldId="527"/>
            <ac:picMk id="8" creationId="{0EE776E0-4584-4AE3-90FA-48FEBF3C8285}"/>
          </ac:picMkLst>
        </pc:picChg>
        <pc:picChg chg="mod">
          <ac:chgData name="Ryan Pav" userId="45bca5d17946c7bc" providerId="Windows Live" clId="Web-{77EA843B-6574-4E31-A1BD-1187405390FC}" dt="2019-10-14T15:40:01.087" v="415" actId="1076"/>
          <ac:picMkLst>
            <pc:docMk/>
            <pc:sldMk cId="1088556255" sldId="527"/>
            <ac:picMk id="9" creationId="{74A688BE-4D1F-483A-8FCC-964C2BFF67E5}"/>
          </ac:picMkLst>
        </pc:picChg>
        <pc:picChg chg="add mod modCrop">
          <ac:chgData name="Ryan Pav" userId="45bca5d17946c7bc" providerId="Windows Live" clId="Web-{77EA843B-6574-4E31-A1BD-1187405390FC}" dt="2019-10-14T15:41:03.290" v="437" actId="1076"/>
          <ac:picMkLst>
            <pc:docMk/>
            <pc:sldMk cId="1088556255" sldId="527"/>
            <ac:picMk id="11" creationId="{7B8C7A2A-A2F2-48ED-B81C-FB9871A04C26}"/>
          </ac:picMkLst>
        </pc:picChg>
        <pc:picChg chg="mod">
          <ac:chgData name="Ryan Pav" userId="45bca5d17946c7bc" providerId="Windows Live" clId="Web-{77EA843B-6574-4E31-A1BD-1187405390FC}" dt="2019-10-14T15:40:01.118" v="416" actId="1076"/>
          <ac:picMkLst>
            <pc:docMk/>
            <pc:sldMk cId="1088556255" sldId="527"/>
            <ac:picMk id="13" creationId="{92BCCC1C-91AA-488A-ABB5-84D9F0248EA9}"/>
          </ac:picMkLst>
        </pc:picChg>
        <pc:picChg chg="add mod ord">
          <ac:chgData name="Ryan Pav" userId="45bca5d17946c7bc" providerId="Windows Live" clId="Web-{77EA843B-6574-4E31-A1BD-1187405390FC}" dt="2019-10-14T15:40:01.150" v="417" actId="1076"/>
          <ac:picMkLst>
            <pc:docMk/>
            <pc:sldMk cId="1088556255" sldId="527"/>
            <ac:picMk id="14" creationId="{8728904F-367F-4B92-9E81-5C1253704CA2}"/>
          </ac:picMkLst>
        </pc:picChg>
      </pc:sldChg>
      <pc:sldChg chg="modSp new ord">
        <pc:chgData name="Ryan Pav" userId="45bca5d17946c7bc" providerId="Windows Live" clId="Web-{77EA843B-6574-4E31-A1BD-1187405390FC}" dt="2019-10-14T15:41:56.182" v="446" actId="20577"/>
        <pc:sldMkLst>
          <pc:docMk/>
          <pc:sldMk cId="2302529387" sldId="585"/>
        </pc:sldMkLst>
        <pc:spChg chg="mod">
          <ac:chgData name="Ryan Pav" userId="45bca5d17946c7bc" providerId="Windows Live" clId="Web-{77EA843B-6574-4E31-A1BD-1187405390FC}" dt="2019-10-14T15:41:56.182" v="446" actId="20577"/>
          <ac:spMkLst>
            <pc:docMk/>
            <pc:sldMk cId="2302529387" sldId="585"/>
            <ac:spMk id="2" creationId="{594732A5-E182-41B0-959E-8A7C998E18AC}"/>
          </ac:spMkLst>
        </pc:spChg>
      </pc:sldChg>
      <pc:sldChg chg="addSp delSp modSp new del">
        <pc:chgData name="Ryan Pav" userId="45bca5d17946c7bc" providerId="Windows Live" clId="Web-{77EA843B-6574-4E31-A1BD-1187405390FC}" dt="2019-10-14T15:42:38.072" v="458"/>
        <pc:sldMkLst>
          <pc:docMk/>
          <pc:sldMk cId="3497792499" sldId="586"/>
        </pc:sldMkLst>
        <pc:spChg chg="add del mod">
          <ac:chgData name="Ryan Pav" userId="45bca5d17946c7bc" providerId="Windows Live" clId="Web-{77EA843B-6574-4E31-A1BD-1187405390FC}" dt="2019-10-14T15:42:35.478" v="457"/>
          <ac:spMkLst>
            <pc:docMk/>
            <pc:sldMk cId="3497792499" sldId="586"/>
            <ac:spMk id="6" creationId="{E2BCE780-291D-41DE-B6FE-4A181090B56B}"/>
          </ac:spMkLst>
        </pc:spChg>
        <pc:picChg chg="add del mod">
          <ac:chgData name="Ryan Pav" userId="45bca5d17946c7bc" providerId="Windows Live" clId="Web-{77EA843B-6574-4E31-A1BD-1187405390FC}" dt="2019-10-14T15:42:35.478" v="457"/>
          <ac:picMkLst>
            <pc:docMk/>
            <pc:sldMk cId="3497792499" sldId="586"/>
            <ac:picMk id="5" creationId="{EB54BB5C-EC7F-44A4-BCF1-C537FCEAD51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73122-10AE-EC4D-8BF9-4D850EA343C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D9E51-FB7D-9747-A1A7-33ED31772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46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46EBA-749F-D749-8503-E3517CE6632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E7526-BAD7-B841-8407-DFC654B2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1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7526-BAD7-B841-8407-DFC654B23A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3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Basaglia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7526-BAD7-B841-8407-DFC654B23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9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8D68-AD34-A44E-9D06-24A8B24D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1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8D68-AD34-A44E-9D06-24A8B24D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9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2612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8D68-AD34-A44E-9D06-24A8B24D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2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3067049" y="0"/>
            <a:ext cx="4556775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buNone/>
              <a:defRPr sz="1300">
                <a:solidFill>
                  <a:srgbClr val="003366"/>
                </a:solidFill>
              </a:defRPr>
            </a:lvl1pPr>
            <a:lvl2pPr lvl="1" algn="r" rtl="0">
              <a:buNone/>
              <a:defRPr sz="1300">
                <a:solidFill>
                  <a:srgbClr val="003366"/>
                </a:solidFill>
              </a:defRPr>
            </a:lvl2pPr>
            <a:lvl3pPr lvl="2" algn="r" rtl="0">
              <a:buNone/>
              <a:defRPr sz="1300">
                <a:solidFill>
                  <a:srgbClr val="003366"/>
                </a:solidFill>
              </a:defRPr>
            </a:lvl3pPr>
            <a:lvl4pPr lvl="3" algn="r" rtl="0">
              <a:buNone/>
              <a:defRPr sz="1300">
                <a:solidFill>
                  <a:srgbClr val="003366"/>
                </a:solidFill>
              </a:defRPr>
            </a:lvl4pPr>
            <a:lvl5pPr lvl="4" algn="r" rtl="0">
              <a:buNone/>
              <a:defRPr sz="1300">
                <a:solidFill>
                  <a:srgbClr val="003366"/>
                </a:solidFill>
              </a:defRPr>
            </a:lvl5pPr>
            <a:lvl6pPr lvl="5" algn="r" rtl="0">
              <a:buNone/>
              <a:defRPr sz="1300">
                <a:solidFill>
                  <a:srgbClr val="003366"/>
                </a:solidFill>
              </a:defRPr>
            </a:lvl6pPr>
            <a:lvl7pPr lvl="6" algn="r" rtl="0">
              <a:buNone/>
              <a:defRPr sz="1300">
                <a:solidFill>
                  <a:srgbClr val="003366"/>
                </a:solidFill>
              </a:defRPr>
            </a:lvl7pPr>
            <a:lvl8pPr lvl="7" algn="r" rtl="0">
              <a:buNone/>
              <a:defRPr sz="1300">
                <a:solidFill>
                  <a:srgbClr val="003366"/>
                </a:solidFill>
              </a:defRPr>
            </a:lvl8pPr>
            <a:lvl9pPr lvl="8" algn="r" rtl="0">
              <a:buNone/>
              <a:defRPr sz="1300">
                <a:solidFill>
                  <a:srgbClr val="003366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3034" y="685482"/>
            <a:ext cx="8747126" cy="3781743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kumimoji="0" lang="en-US" sz="1350" b="0" i="0" u="none" strike="noStrike" kern="1200" cap="none" spc="0" normalizeH="0" baseline="0" noProof="0">
                <a:solidFill>
                  <a:srgbClr val="002060"/>
                </a:solidFill>
              </a:defRPr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9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685800"/>
            <a:ext cx="8572500" cy="3771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8D68-AD34-A44E-9D06-24A8B24D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8D68-AD34-A44E-9D06-24A8B24D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4876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4876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8D68-AD34-A44E-9D06-24A8B24D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2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17960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7781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17960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97781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8D68-AD34-A44E-9D06-24A8B24D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3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8D68-AD34-A44E-9D06-24A8B24D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0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8D68-AD34-A44E-9D06-24A8B24D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2243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362324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8D68-AD34-A44E-9D06-24A8B24D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8D68-AD34-A44E-9D06-24A8B24D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5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;p90"/>
          <p:cNvSpPr/>
          <p:nvPr userDrawn="1"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5;p90"/>
          <p:cNvPicPr preferRelativeResize="0"/>
          <p:nvPr userDrawn="1"/>
        </p:nvPicPr>
        <p:blipFill rotWithShape="1">
          <a:blip r:embed="rId14">
            <a:alphaModFix/>
          </a:blip>
          <a:srcRect r="57886"/>
          <a:stretch/>
        </p:blipFill>
        <p:spPr>
          <a:xfrm>
            <a:off x="147343" y="4619865"/>
            <a:ext cx="1600200" cy="42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6;p90"/>
          <p:cNvCxnSpPr/>
          <p:nvPr userDrawn="1"/>
        </p:nvCxnSpPr>
        <p:spPr>
          <a:xfrm>
            <a:off x="1796755" y="4641649"/>
            <a:ext cx="0" cy="36671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7;p90"/>
          <p:cNvSpPr txBox="1"/>
          <p:nvPr userDrawn="1"/>
        </p:nvSpPr>
        <p:spPr>
          <a:xfrm>
            <a:off x="1820568" y="4582904"/>
            <a:ext cx="78105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Office of</a:t>
            </a:r>
            <a:br>
              <a:rPr lang="en-US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dirty="0"/>
          </a:p>
        </p:txBody>
      </p:sp>
      <p:sp>
        <p:nvSpPr>
          <p:cNvPr id="12" name="Google Shape;19;p90"/>
          <p:cNvSpPr txBox="1"/>
          <p:nvPr userDrawn="1"/>
        </p:nvSpPr>
        <p:spPr>
          <a:xfrm>
            <a:off x="2601618" y="4644172"/>
            <a:ext cx="2591253" cy="37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Nuclear Science</a:t>
            </a:r>
            <a:endParaRPr sz="1800" b="1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8224" y="1"/>
            <a:ext cx="6397626" cy="66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43" y="685800"/>
            <a:ext cx="8568031" cy="377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9638" y="4799884"/>
            <a:ext cx="1067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1F648D68-AD34-A44E-9D06-24A8B24DAD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tp://cso.lbl.gov/assets/docs/downloads/LBNL_Alt_Logo_HorzRight_Final.jpg"/>
          <p:cNvPicPr/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43" y="104404"/>
            <a:ext cx="2160882" cy="382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6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83030" y="1441792"/>
            <a:ext cx="639127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Atomic Data Status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Atomic Data, Attenuation Coefficients, Scatting Form Factors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5740" y="2895600"/>
            <a:ext cx="3936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Brian Quiter (LBNL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With significant assists from: </a:t>
            </a:r>
            <a:endParaRPr lang="en-US" dirty="0" smtClean="0"/>
          </a:p>
          <a:p>
            <a:r>
              <a:rPr lang="en-US" dirty="0" smtClean="0"/>
              <a:t>	Dave </a:t>
            </a:r>
            <a:r>
              <a:rPr lang="en-US" dirty="0" smtClean="0"/>
              <a:t>Brown (BNL</a:t>
            </a:r>
            <a:r>
              <a:rPr lang="en-US" dirty="0" smtClean="0"/>
              <a:t>) and</a:t>
            </a:r>
            <a:endParaRPr lang="en-US" dirty="0" smtClean="0"/>
          </a:p>
          <a:p>
            <a:r>
              <a:rPr lang="en-US" dirty="0" smtClean="0"/>
              <a:t>	Maria </a:t>
            </a:r>
            <a:r>
              <a:rPr lang="en-US" dirty="0" err="1" smtClean="0"/>
              <a:t>Grazia</a:t>
            </a:r>
            <a:r>
              <a:rPr lang="en-US" dirty="0" smtClean="0"/>
              <a:t> Pia (INFN-Genova)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Data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ENDF/B-VIII.0 contains:</a:t>
            </a:r>
          </a:p>
          <a:p>
            <a:pPr lvl="1"/>
            <a:r>
              <a:rPr lang="en-US" dirty="0" smtClean="0"/>
              <a:t>Photo-atomic</a:t>
            </a:r>
            <a:endParaRPr lang="en-US" baseline="30000" dirty="0" smtClean="0"/>
          </a:p>
          <a:p>
            <a:pPr lvl="1"/>
            <a:r>
              <a:rPr lang="en-US" dirty="0" smtClean="0"/>
              <a:t>Electro-atomic libraries</a:t>
            </a:r>
          </a:p>
          <a:p>
            <a:pPr lvl="1"/>
            <a:r>
              <a:rPr lang="en-US" dirty="0" smtClean="0"/>
              <a:t>Atomic relaxation</a:t>
            </a:r>
          </a:p>
          <a:p>
            <a:r>
              <a:rPr lang="en-US" dirty="0" smtClean="0"/>
              <a:t>ENSDF contains:</a:t>
            </a:r>
          </a:p>
          <a:p>
            <a:pPr lvl="1"/>
            <a:r>
              <a:rPr lang="en-US" dirty="0" smtClean="0"/>
              <a:t>Auger</a:t>
            </a:r>
          </a:p>
          <a:p>
            <a:pPr lvl="1"/>
            <a:r>
              <a:rPr lang="en-US" dirty="0" smtClean="0"/>
              <a:t>X-ray</a:t>
            </a:r>
          </a:p>
          <a:p>
            <a:r>
              <a:rPr lang="en-US" dirty="0"/>
              <a:t>EXFOR reported 4 (!) </a:t>
            </a:r>
            <a:r>
              <a:rPr lang="en-US" dirty="0" err="1"/>
              <a:t>photoabsorption</a:t>
            </a:r>
            <a:r>
              <a:rPr lang="en-US" dirty="0"/>
              <a:t> entries</a:t>
            </a:r>
          </a:p>
          <a:p>
            <a:pPr lvl="1"/>
            <a:r>
              <a:rPr lang="en-US" dirty="0"/>
              <a:t>NNDC working to add 1326 citations from </a:t>
            </a:r>
            <a:r>
              <a:rPr lang="en-US" dirty="0" err="1"/>
              <a:t>Storm&amp;Israel</a:t>
            </a:r>
            <a:r>
              <a:rPr lang="en-US" dirty="0"/>
              <a:t> </a:t>
            </a:r>
          </a:p>
          <a:p>
            <a:r>
              <a:rPr lang="en-US" dirty="0"/>
              <a:t>EXFOR only contains electron-nuclear cross </a:t>
            </a:r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750" y="693102"/>
            <a:ext cx="4361250" cy="338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kumimoji="0" lang="en-US" sz="1350" b="0" i="0" u="none" strike="noStrike" kern="1200" cap="none" spc="0" normalizeH="0" baseline="0" noProof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(Originally) LLNL Atomic evaluations</a:t>
            </a:r>
          </a:p>
          <a:p>
            <a:pPr lvl="1"/>
            <a:r>
              <a:rPr lang="en-US" dirty="0" smtClean="0"/>
              <a:t>EADL</a:t>
            </a:r>
          </a:p>
          <a:p>
            <a:pPr lvl="1"/>
            <a:r>
              <a:rPr lang="en-US" dirty="0" smtClean="0"/>
              <a:t>EEDL</a:t>
            </a:r>
          </a:p>
          <a:p>
            <a:pPr lvl="1"/>
            <a:r>
              <a:rPr lang="en-US" dirty="0" smtClean="0"/>
              <a:t>EPDL</a:t>
            </a:r>
          </a:p>
          <a:p>
            <a:pPr lvl="2"/>
            <a:r>
              <a:rPr lang="en-US" sz="1800" dirty="0" smtClean="0"/>
              <a:t>Part of ENDF/B since VI.8</a:t>
            </a:r>
          </a:p>
          <a:p>
            <a:pPr lvl="2"/>
            <a:r>
              <a:rPr lang="en-US" sz="1800" dirty="0" smtClean="0"/>
              <a:t>IAEA EPICS </a:t>
            </a:r>
            <a:r>
              <a:rPr lang="en-US" sz="1800" dirty="0" err="1" smtClean="0"/>
              <a:t>yr</a:t>
            </a:r>
            <a:r>
              <a:rPr lang="en-US" sz="1800" dirty="0" smtClean="0"/>
              <a:t>&gt;2014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114365" y="924919"/>
            <a:ext cx="163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Calibri"/>
              </a:rPr>
              <a:t>Collisional data </a:t>
            </a:r>
            <a:r>
              <a:rPr lang="en-US" dirty="0" smtClean="0">
                <a:solidFill>
                  <a:srgbClr val="002060"/>
                </a:solidFill>
                <a:latin typeface="Calibri"/>
              </a:rPr>
              <a:t>10 eV to 1 GeV</a:t>
            </a:r>
            <a:endParaRPr lang="en-US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60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3034" y="685482"/>
            <a:ext cx="4707573" cy="1578609"/>
          </a:xfrm>
        </p:spPr>
        <p:txBody>
          <a:bodyPr/>
          <a:lstStyle/>
          <a:p>
            <a:r>
              <a:rPr lang="en-US" dirty="0" smtClean="0"/>
              <a:t>Energetic electron-induced K,L</a:t>
            </a:r>
            <a:r>
              <a:rPr lang="en-US" baseline="-25000" dirty="0" smtClean="0"/>
              <a:t>1,2,3</a:t>
            </a:r>
            <a:r>
              <a:rPr lang="en-US" dirty="0" smtClean="0"/>
              <a:t> shell ionization cross sections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07" y="464819"/>
            <a:ext cx="4107503" cy="359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28" y="4215764"/>
            <a:ext cx="5457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" y="2195510"/>
            <a:ext cx="4541098" cy="195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16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3034" y="685482"/>
            <a:ext cx="4959986" cy="3781743"/>
          </a:xfrm>
        </p:spPr>
        <p:txBody>
          <a:bodyPr/>
          <a:lstStyle/>
          <a:p>
            <a:r>
              <a:rPr lang="en-US" dirty="0" smtClean="0"/>
              <a:t>EPICS2017 &amp; ENDF/B-VIII</a:t>
            </a:r>
          </a:p>
          <a:p>
            <a:r>
              <a:rPr lang="en-US" dirty="0" smtClean="0"/>
              <a:t>Replaced theoretical atomic binding energies with empirical measurements</a:t>
            </a:r>
          </a:p>
          <a:p>
            <a:r>
              <a:rPr lang="en-US" dirty="0" smtClean="0"/>
              <a:t>Radiative and non-radiative transition energies are inconsistent with atomic binding energies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42" y="872575"/>
            <a:ext cx="4061460" cy="289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12" y="3777015"/>
            <a:ext cx="4847590" cy="3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9901" y="594027"/>
            <a:ext cx="323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Electron ionization cross section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047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16371" r="28323" b="4472"/>
          <a:stretch/>
        </p:blipFill>
        <p:spPr bwMode="auto">
          <a:xfrm>
            <a:off x="1851380" y="0"/>
            <a:ext cx="6746683" cy="50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7078" y="277792"/>
            <a:ext cx="1203767" cy="266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7078" y="277792"/>
            <a:ext cx="1203767" cy="266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t="16540" r="28607" b="4473"/>
          <a:stretch/>
        </p:blipFill>
        <p:spPr bwMode="auto">
          <a:xfrm>
            <a:off x="1729354" y="-655829"/>
            <a:ext cx="6690167" cy="503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 t="16371" r="28703" b="5486"/>
          <a:stretch/>
        </p:blipFill>
        <p:spPr bwMode="auto">
          <a:xfrm>
            <a:off x="1898245" y="92597"/>
            <a:ext cx="6479547" cy="494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7078" y="277792"/>
            <a:ext cx="1203767" cy="266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7078" y="277792"/>
            <a:ext cx="1203767" cy="266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t="17384" r="28512" b="4810"/>
          <a:stretch/>
        </p:blipFill>
        <p:spPr bwMode="auto">
          <a:xfrm>
            <a:off x="1921406" y="0"/>
            <a:ext cx="6829064" cy="50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7078" y="277792"/>
            <a:ext cx="1203767" cy="266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t="15696" r="28607" b="3966"/>
          <a:stretch/>
        </p:blipFill>
        <p:spPr bwMode="auto">
          <a:xfrm>
            <a:off x="1828800" y="1"/>
            <a:ext cx="6759614" cy="51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13852</TotalTime>
  <Words>120</Words>
  <Application>Microsoft Office PowerPoint</Application>
  <PresentationFormat>On-screen Show (16:9)</PresentationFormat>
  <Paragraphs>34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Atomic Data Status</vt:lpstr>
      <vt:lpstr>Examples</vt:lpstr>
      <vt:lpstr>EPICS2017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Quadcopter Development</dc:title>
  <dc:creator>Andrew Haefner;Ryan Pavlovsky</dc:creator>
  <cp:lastModifiedBy>bquiter@microsoft.net</cp:lastModifiedBy>
  <cp:revision>48</cp:revision>
  <dcterms:created xsi:type="dcterms:W3CDTF">2015-08-20T00:09:56Z</dcterms:created>
  <dcterms:modified xsi:type="dcterms:W3CDTF">2020-03-02T21:50:24Z</dcterms:modified>
</cp:coreProperties>
</file>