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8CA6-B072-497D-809E-A1929B9B6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4A076-A34F-4D5F-9A58-19284FBB9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8D01C-2BBF-4C2A-844A-BFDF4304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F2349-2CBE-46BE-B6BD-4CC72EAA1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36823-7681-489E-A18F-DC485ACE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3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A9682-ED83-4DE0-BFA5-D55FA04E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9128B-9D56-43D8-87AE-CAA28BA1F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7CA51-EAC0-4053-8FC3-DCC22948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3D75A-8E2E-48A3-A29C-43B8112B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A3244-F887-4376-9BB3-E232BD97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0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BC2652-4FB4-4EE7-B54B-87866FAEB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C537E3-1C7D-444E-B939-9DDB3F4C3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DC012-AB18-4DAC-9D95-425AC744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7528E-2826-4ACC-9952-A210AE6C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4CD55-9DBF-4081-B41B-A95FD4B3F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9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F2F4-2028-413B-9368-07264F93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13473-11A2-4FAE-8D01-AE89AC41B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048B7-E0BD-41AA-A49E-C06FE9B8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517C-B18A-4F10-8EB4-D3AEE5C97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C1B60-F5B9-4557-A4D6-C3975E466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7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810E5-4D3D-4099-A25E-708A1BA8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7959E-28C4-49F8-B408-36344F78A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DE0D3-315D-466B-ADDB-6837DA38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616A-D0CE-4318-99DA-D1E16BCAF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F1329-C63F-47AA-BDF2-B6F3B2E9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D108-C350-4C7D-A603-6E75B000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B8E3-747B-42DE-90C4-AE579B729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C44F5-3CF4-416F-B90B-4656B6BA2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9AED1-2203-442B-848D-439285963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39374-E097-4544-8497-B4DD6F8A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B0B2C-4DDC-4411-80EB-EB66AB873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8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FF61-9856-44E2-90B0-D05470EB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CE073-6A14-4260-A776-006CC0AEE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2DAA2-37FA-4832-824D-87F8ACB5B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DBAF3C-30A6-4B4F-95BB-89DD64204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5187B-26E8-419C-8ADA-5977CE6A1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79446-6592-424C-B0BB-B6502641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BDF130-1B33-4423-9252-CA9695BE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242B9A-1D55-4143-8D5E-77539C52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1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0CA0-8EB3-4F37-80D5-7C2F40729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47D3FD-DE3F-484A-9330-2AFE4968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15BAD-F9F5-4844-9A78-71E9E4A6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CA4A-7949-43D1-A088-7E68A794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0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C75C8-5F42-4373-9E43-97B50092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8DB805-5862-4F00-B1A3-996CA345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F80FE-5DC9-4F8A-80DF-666895B44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1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88A7F-05AA-4055-8A64-D3E6A0B3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EB0AE-57AE-4622-84C0-11D7E5E3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21CA0-06FA-40B3-810F-B29A6AA00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257B9-AF37-4929-8395-3866E0AD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DDBE7-DB89-4503-87FD-D0B89727F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6C9BE-A9A5-4DE9-9F55-6814E36F4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7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C60B6-B2F2-4602-8145-22B46E60E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27BB1A-607B-4623-A649-FE0932945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C64C9-DB25-4AD3-9E6F-3D6FA411C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0A9A4-260F-4A58-BC85-E5B38DEF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34FB5-68A8-4519-B86F-896EC567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F641F-3E66-438C-A16A-41DBF457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0965AA-0821-4FBB-96B4-CF6DAE13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39A5C-661F-40D5-928B-C7381030C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6DC47-81FB-42A6-9FF5-90DFA2DE2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6BC25-2795-4F31-BBA8-30414AD48F5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D472D-4FF2-4582-9432-86F40EE30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772DF-6092-4D37-967A-B62B9FC8F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926F0-D210-4422-A166-40BAA175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1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3D782-9560-417E-966D-0DBB5E11E4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HTS in LTS Common Coil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55ED6-97FF-44FA-AE3B-53F6F9792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75440"/>
          </a:xfrm>
        </p:spPr>
        <p:txBody>
          <a:bodyPr/>
          <a:lstStyle/>
          <a:p>
            <a:r>
              <a:rPr lang="en-US" dirty="0"/>
              <a:t>Piyush Joshi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70E14-D5F2-4D87-AC07-7B36FD6A667F}"/>
              </a:ext>
            </a:extLst>
          </p:cNvPr>
          <p:cNvSpPr txBox="1"/>
          <p:nvPr/>
        </p:nvSpPr>
        <p:spPr>
          <a:xfrm>
            <a:off x="3545631" y="4169553"/>
            <a:ext cx="5719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Brookhaven National </a:t>
            </a:r>
            <a:r>
              <a:rPr lang="en-US" dirty="0" err="1"/>
              <a:t>Labopratory</a:t>
            </a:r>
            <a:r>
              <a:rPr lang="en-US" dirty="0"/>
              <a:t>. January 29 2020</a:t>
            </a:r>
          </a:p>
        </p:txBody>
      </p:sp>
    </p:spTree>
    <p:extLst>
      <p:ext uri="{BB962C8B-B14F-4D97-AF65-F5344CB8AC3E}">
        <p14:creationId xmlns:p14="http://schemas.microsoft.com/office/powerpoint/2010/main" val="408850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7C26-FA7D-49D2-A798-DF7162690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55" y="0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Integrated Quench Detectors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BF4DF15-4AE0-4DB7-BB75-C3EC7A0469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097" y="1084313"/>
            <a:ext cx="6063190" cy="52625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EEA843A-1695-44FD-B617-3A5951667B0E}"/>
              </a:ext>
            </a:extLst>
          </p:cNvPr>
          <p:cNvSpPr/>
          <p:nvPr/>
        </p:nvSpPr>
        <p:spPr>
          <a:xfrm>
            <a:off x="6596744" y="1156995"/>
            <a:ext cx="5169160" cy="4460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Quench scenarios: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1: If Common coil quenches.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A: open 875 Amp PS system IGBT and turn 		off 875 Amp PS.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B: Turn off 7.5KA PS.                                                     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C: </a:t>
            </a:r>
            <a:r>
              <a:rPr lang="en-US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 5ms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open the30KA IGBT and 		turn off  30KA PS.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2: If non insulated coil quenches.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A: Shut off 7.5KA PS.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3: If insulated coil quenches.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A: open 875 Amp PS system IGBT and turn 		off 875 Amp PS.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0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HTS in LTS Common Coil</vt:lpstr>
      <vt:lpstr>Integrated Quench Detectors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Joshi, Piyush</dc:creator>
  <cp:lastModifiedBy>Joshi, Piyush</cp:lastModifiedBy>
  <cp:revision>3</cp:revision>
  <dcterms:created xsi:type="dcterms:W3CDTF">2020-01-29T20:34:56Z</dcterms:created>
  <dcterms:modified xsi:type="dcterms:W3CDTF">2020-01-29T21:03:59Z</dcterms:modified>
</cp:coreProperties>
</file>