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-150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498DD-242A-8246-97FE-9884B08CC269}" type="datetimeFigureOut">
              <a:rPr lang="en-US" smtClean="0"/>
              <a:t>3/8/21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E3651-4A65-4F40-9925-4ACD3498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1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9"/>
          <p:cNvSpPr txBox="1">
            <a:spLocks noGrp="1"/>
          </p:cNvSpPr>
          <p:nvPr>
            <p:ph type="title"/>
          </p:nvPr>
        </p:nvSpPr>
        <p:spPr>
          <a:xfrm>
            <a:off x="18" y="19"/>
            <a:ext cx="9143999" cy="836613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91375" tIns="45675" rIns="91375" bIns="456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99"/>
          <p:cNvSpPr txBox="1">
            <a:spLocks noGrp="1"/>
          </p:cNvSpPr>
          <p:nvPr>
            <p:ph type="body" idx="1"/>
          </p:nvPr>
        </p:nvSpPr>
        <p:spPr>
          <a:xfrm>
            <a:off x="533401" y="1193800"/>
            <a:ext cx="7759700" cy="51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spcBef>
                <a:spcPts val="9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140" algn="l" rtl="0"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40"/>
              <a:buFont typeface="Arial"/>
              <a:buChar char="–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Merriweather Sans"/>
              <a:buChar char="–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Merriweather Sans"/>
              <a:buChar char="–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>
  <p:cSld name="2_Title Only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7"/>
          <p:cNvSpPr txBox="1">
            <a:spLocks noGrp="1"/>
          </p:cNvSpPr>
          <p:nvPr>
            <p:ph type="title"/>
          </p:nvPr>
        </p:nvSpPr>
        <p:spPr>
          <a:xfrm>
            <a:off x="5" y="3"/>
            <a:ext cx="9143999" cy="705554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91375" tIns="45675" rIns="91375" bIns="456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9667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1222" y="6408544"/>
            <a:ext cx="4644759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19638" y="6399845"/>
            <a:ext cx="1067162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1F648D68-AD34-A44E-9D06-24A8B24DAD94}" type="slidenum">
              <a:rPr lang="en-US" ker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kern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73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6"/>
          <p:cNvSpPr txBox="1">
            <a:spLocks noGrp="1"/>
          </p:cNvSpPr>
          <p:nvPr>
            <p:ph type="title"/>
          </p:nvPr>
        </p:nvSpPr>
        <p:spPr>
          <a:xfrm>
            <a:off x="18" y="19"/>
            <a:ext cx="9143999" cy="836613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91375" tIns="45675" rIns="91375" bIns="456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">
  <p:cSld name="strateg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47"/>
          <p:cNvGrpSpPr/>
          <p:nvPr/>
        </p:nvGrpSpPr>
        <p:grpSpPr>
          <a:xfrm>
            <a:off x="0" y="1"/>
            <a:ext cx="9144000" cy="855764"/>
            <a:chOff x="0" y="0"/>
            <a:chExt cx="9144000" cy="855764"/>
          </a:xfrm>
        </p:grpSpPr>
        <p:sp>
          <p:nvSpPr>
            <p:cNvPr id="108" name="Google Shape;108;p147"/>
            <p:cNvSpPr/>
            <p:nvPr/>
          </p:nvSpPr>
          <p:spPr>
            <a:xfrm>
              <a:off x="0" y="0"/>
              <a:ext cx="9144000" cy="85576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47"/>
            <p:cNvSpPr/>
            <p:nvPr/>
          </p:nvSpPr>
          <p:spPr>
            <a:xfrm>
              <a:off x="70896" y="0"/>
              <a:ext cx="2329508" cy="855764"/>
            </a:xfrm>
            <a:prstGeom prst="homePlat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47"/>
            <p:cNvSpPr/>
            <p:nvPr/>
          </p:nvSpPr>
          <p:spPr>
            <a:xfrm>
              <a:off x="0" y="0"/>
              <a:ext cx="2329508" cy="855764"/>
            </a:xfrm>
            <a:prstGeom prst="homePlat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Google Shape;111;p147"/>
          <p:cNvSpPr txBox="1">
            <a:spLocks noGrp="1"/>
          </p:cNvSpPr>
          <p:nvPr>
            <p:ph type="title"/>
          </p:nvPr>
        </p:nvSpPr>
        <p:spPr>
          <a:xfrm>
            <a:off x="2304591" y="1"/>
            <a:ext cx="6839410" cy="855764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91375" tIns="45675" rIns="91375" bIns="456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7"/>
          <p:cNvSpPr/>
          <p:nvPr/>
        </p:nvSpPr>
        <p:spPr>
          <a:xfrm>
            <a:off x="0" y="82078"/>
            <a:ext cx="1910632" cy="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ctr" anchorCtr="0">
            <a:spAutoFit/>
          </a:bodyPr>
          <a:lstStyle/>
          <a:p>
            <a:pPr algn="r" defTabSz="914400">
              <a:lnSpc>
                <a:spcPct val="96190"/>
              </a:lnSpc>
              <a:buClr>
                <a:srgbClr val="000000"/>
              </a:buClr>
              <a:buFont typeface="Arial"/>
              <a:buNone/>
            </a:pPr>
            <a:r>
              <a:rPr lang="en-US" sz="2100" kern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plan for lab of the future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7"/>
          <p:cNvSpPr txBox="1"/>
          <p:nvPr/>
        </p:nvSpPr>
        <p:spPr>
          <a:xfrm>
            <a:off x="4447714" y="6461132"/>
            <a:ext cx="62698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b="1" kern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Nucl</a:t>
            </a:r>
            <a:endParaRPr b="1" kern="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s and updates">
  <p:cSld name="highlights and update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48"/>
          <p:cNvGrpSpPr/>
          <p:nvPr/>
        </p:nvGrpSpPr>
        <p:grpSpPr>
          <a:xfrm>
            <a:off x="0" y="1"/>
            <a:ext cx="9144000" cy="855764"/>
            <a:chOff x="0" y="0"/>
            <a:chExt cx="9144000" cy="855764"/>
          </a:xfrm>
        </p:grpSpPr>
        <p:sp>
          <p:nvSpPr>
            <p:cNvPr id="116" name="Google Shape;116;p148"/>
            <p:cNvSpPr/>
            <p:nvPr/>
          </p:nvSpPr>
          <p:spPr>
            <a:xfrm>
              <a:off x="0" y="0"/>
              <a:ext cx="9144000" cy="855764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8"/>
            <p:cNvSpPr/>
            <p:nvPr/>
          </p:nvSpPr>
          <p:spPr>
            <a:xfrm>
              <a:off x="70896" y="0"/>
              <a:ext cx="2329508" cy="855764"/>
            </a:xfrm>
            <a:prstGeom prst="homePlat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8"/>
            <p:cNvSpPr/>
            <p:nvPr/>
          </p:nvSpPr>
          <p:spPr>
            <a:xfrm>
              <a:off x="0" y="0"/>
              <a:ext cx="2329508" cy="855764"/>
            </a:xfrm>
            <a:prstGeom prst="homePlat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48"/>
          <p:cNvSpPr txBox="1">
            <a:spLocks noGrp="1"/>
          </p:cNvSpPr>
          <p:nvPr>
            <p:ph type="title"/>
          </p:nvPr>
        </p:nvSpPr>
        <p:spPr>
          <a:xfrm>
            <a:off x="2304591" y="1"/>
            <a:ext cx="6839410" cy="855764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91375" tIns="45675" rIns="91375" bIns="456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8"/>
          <p:cNvSpPr/>
          <p:nvPr/>
        </p:nvSpPr>
        <p:spPr>
          <a:xfrm>
            <a:off x="0" y="82081"/>
            <a:ext cx="1910632" cy="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ctr" anchorCtr="0">
            <a:spAutoFit/>
          </a:bodyPr>
          <a:lstStyle/>
          <a:p>
            <a:pPr algn="r" defTabSz="914400">
              <a:lnSpc>
                <a:spcPct val="96190"/>
              </a:lnSpc>
              <a:buClr>
                <a:srgbClr val="000000"/>
              </a:buClr>
              <a:buFont typeface="Arial"/>
              <a:buNone/>
            </a:pPr>
            <a:r>
              <a:rPr lang="en-US" sz="2100" kern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Highlights &amp; Updates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48"/>
          <p:cNvSpPr txBox="1"/>
          <p:nvPr/>
        </p:nvSpPr>
        <p:spPr>
          <a:xfrm>
            <a:off x="4447717" y="6461132"/>
            <a:ext cx="95109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b="1" kern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Nuclear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xtend Scales">
  <p:cSld name="Extend Scale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49"/>
          <p:cNvGrpSpPr/>
          <p:nvPr/>
        </p:nvGrpSpPr>
        <p:grpSpPr>
          <a:xfrm>
            <a:off x="0" y="1"/>
            <a:ext cx="9144000" cy="855764"/>
            <a:chOff x="0" y="0"/>
            <a:chExt cx="9144000" cy="855764"/>
          </a:xfrm>
        </p:grpSpPr>
        <p:sp>
          <p:nvSpPr>
            <p:cNvPr id="124" name="Google Shape;124;p149"/>
            <p:cNvSpPr/>
            <p:nvPr/>
          </p:nvSpPr>
          <p:spPr>
            <a:xfrm>
              <a:off x="0" y="0"/>
              <a:ext cx="9144000" cy="8557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9"/>
            <p:cNvSpPr/>
            <p:nvPr/>
          </p:nvSpPr>
          <p:spPr>
            <a:xfrm>
              <a:off x="70896" y="0"/>
              <a:ext cx="2329508" cy="855764"/>
            </a:xfrm>
            <a:prstGeom prst="homePlat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9"/>
            <p:cNvSpPr/>
            <p:nvPr/>
          </p:nvSpPr>
          <p:spPr>
            <a:xfrm>
              <a:off x="0" y="0"/>
              <a:ext cx="2329508" cy="855764"/>
            </a:xfrm>
            <a:prstGeom prst="homePlat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" name="Google Shape;127;p149"/>
          <p:cNvSpPr txBox="1">
            <a:spLocks noGrp="1"/>
          </p:cNvSpPr>
          <p:nvPr>
            <p:ph type="title"/>
          </p:nvPr>
        </p:nvSpPr>
        <p:spPr>
          <a:xfrm>
            <a:off x="2304591" y="1"/>
            <a:ext cx="6839410" cy="855764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91375" tIns="45675" rIns="91375" bIns="456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9"/>
          <p:cNvSpPr/>
          <p:nvPr/>
        </p:nvSpPr>
        <p:spPr>
          <a:xfrm>
            <a:off x="0" y="-73341"/>
            <a:ext cx="1910632" cy="102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ctr" anchorCtr="0">
            <a:spAutoFit/>
          </a:bodyPr>
          <a:lstStyle/>
          <a:p>
            <a:pPr algn="r" defTabSz="914400">
              <a:lnSpc>
                <a:spcPct val="96190"/>
              </a:lnSpc>
              <a:buClr>
                <a:srgbClr val="000000"/>
              </a:buClr>
              <a:buFont typeface="Arial"/>
              <a:buNone/>
            </a:pPr>
            <a:r>
              <a:rPr lang="en-US" sz="2100" kern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grand challenge science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49"/>
          <p:cNvSpPr txBox="1"/>
          <p:nvPr/>
        </p:nvSpPr>
        <p:spPr>
          <a:xfrm>
            <a:off x="4447717" y="6461132"/>
            <a:ext cx="95109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b="1" kern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Nuclear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0"/>
          <p:cNvSpPr txBox="1"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91375" tIns="45675" rIns="91375" bIns="456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50"/>
          <p:cNvSpPr txBox="1">
            <a:spLocks noGrp="1"/>
          </p:cNvSpPr>
          <p:nvPr>
            <p:ph type="subTitle" idx="1"/>
          </p:nvPr>
        </p:nvSpPr>
        <p:spPr>
          <a:xfrm>
            <a:off x="923927" y="3886200"/>
            <a:ext cx="728662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ctr" rtl="0">
              <a:spcBef>
                <a:spcPts val="90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40"/>
              <a:buFont typeface="Arial"/>
              <a:buNone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Merriweather Sans"/>
              <a:buNone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Merriweather Sans"/>
              <a:buNone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2C59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150"/>
          <p:cNvSpPr txBox="1">
            <a:spLocks noGrp="1"/>
          </p:cNvSpPr>
          <p:nvPr>
            <p:ph type="sldNum" idx="12"/>
          </p:nvPr>
        </p:nvSpPr>
        <p:spPr>
          <a:xfrm>
            <a:off x="8354500" y="6451248"/>
            <a:ext cx="575246" cy="406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1"/>
          <p:cNvSpPr txBox="1">
            <a:spLocks noGrp="1"/>
          </p:cNvSpPr>
          <p:nvPr>
            <p:ph type="dt" idx="10"/>
          </p:nvPr>
        </p:nvSpPr>
        <p:spPr>
          <a:xfrm>
            <a:off x="628650" y="635637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36" name="Google Shape;136;p151"/>
          <p:cNvSpPr txBox="1">
            <a:spLocks noGrp="1"/>
          </p:cNvSpPr>
          <p:nvPr>
            <p:ph type="ftr" idx="11"/>
          </p:nvPr>
        </p:nvSpPr>
        <p:spPr>
          <a:xfrm>
            <a:off x="3028950" y="635637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37" name="Google Shape;137;p151"/>
          <p:cNvSpPr txBox="1">
            <a:spLocks noGrp="1"/>
          </p:cNvSpPr>
          <p:nvPr>
            <p:ph type="sldNum" idx="12"/>
          </p:nvPr>
        </p:nvSpPr>
        <p:spPr>
          <a:xfrm>
            <a:off x="6457950" y="635637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3 Photos &amp; Bullets" type="tx">
  <p:cSld name="Title, 3 Photos &amp; Bullets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/>
          <p:nvPr/>
        </p:nvSpPr>
        <p:spPr>
          <a:xfrm>
            <a:off x="303609" y="303609"/>
            <a:ext cx="8536800" cy="625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316" y="0"/>
                </a:moveTo>
                <a:lnTo>
                  <a:pt x="120000" y="0"/>
                </a:lnTo>
                <a:cubicBezTo>
                  <a:pt x="120000" y="0"/>
                  <a:pt x="120000" y="86238"/>
                  <a:pt x="120000" y="94583"/>
                </a:cubicBezTo>
                <a:cubicBezTo>
                  <a:pt x="120000" y="107355"/>
                  <a:pt x="111916" y="120000"/>
                  <a:pt x="101805" y="120000"/>
                </a:cubicBezTo>
                <a:cubicBezTo>
                  <a:pt x="94250" y="120000"/>
                  <a:pt x="0" y="120000"/>
                  <a:pt x="0" y="120000"/>
                </a:cubicBezTo>
                <a:cubicBezTo>
                  <a:pt x="0" y="120000"/>
                  <a:pt x="0" y="30350"/>
                  <a:pt x="0" y="25416"/>
                </a:cubicBezTo>
                <a:cubicBezTo>
                  <a:pt x="0" y="11000"/>
                  <a:pt x="8388" y="0"/>
                  <a:pt x="18316" y="0"/>
                </a:cubicBezTo>
                <a:close/>
              </a:path>
            </a:pathLst>
          </a:custGeom>
          <a:gradFill>
            <a:gsLst>
              <a:gs pos="0">
                <a:srgbClr val="6AC4E4"/>
              </a:gs>
              <a:gs pos="100000">
                <a:srgbClr val="1D8FBF"/>
              </a:gs>
            </a:gsLst>
            <a:lin ang="5400012" scaled="0"/>
          </a:gradFill>
          <a:ln w="76200" cap="flat" cmpd="sng">
            <a:solidFill>
              <a:srgbClr val="FFFFFE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165100" dist="76200" dir="2700000" rotWithShape="0">
              <a:srgbClr val="040D3C">
                <a:alpha val="34900"/>
              </a:srgbClr>
            </a:outerShdw>
          </a:effectLst>
        </p:spPr>
        <p:txBody>
          <a:bodyPr spcFirstLastPara="1" wrap="square" lIns="44638" tIns="44638" rIns="44638" bIns="44638" anchor="ctr" anchorCtr="0">
            <a:noAutofit/>
          </a:bodyPr>
          <a:lstStyle/>
          <a:p>
            <a:pPr algn="ctr" defTabSz="914165">
              <a:buClr>
                <a:srgbClr val="000000"/>
              </a:buClr>
              <a:buSzPts val="800"/>
              <a:buFont typeface="Helvetica Neue Light"/>
              <a:buNone/>
            </a:pPr>
            <a:endParaRPr sz="8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303609" y="303609"/>
            <a:ext cx="8536800" cy="1678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316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19377"/>
                </a:lnTo>
                <a:cubicBezTo>
                  <a:pt x="0" y="119377"/>
                  <a:pt x="0" y="113005"/>
                  <a:pt x="0" y="94638"/>
                </a:cubicBezTo>
                <a:cubicBezTo>
                  <a:pt x="0" y="40966"/>
                  <a:pt x="8388" y="0"/>
                  <a:pt x="18316" y="0"/>
                </a:cubicBezTo>
                <a:close/>
              </a:path>
            </a:pathLst>
          </a:custGeom>
          <a:gradFill>
            <a:gsLst>
              <a:gs pos="0">
                <a:srgbClr val="00A9DC"/>
              </a:gs>
              <a:gs pos="100000">
                <a:srgbClr val="246AAC"/>
              </a:gs>
            </a:gsLst>
            <a:lin ang="5400012" scaled="0"/>
          </a:gradFill>
          <a:ln w="76200" cap="flat" cmpd="sng">
            <a:solidFill>
              <a:srgbClr val="FFFFFE"/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 spcFirstLastPara="1" wrap="square" lIns="44638" tIns="44638" rIns="44638" bIns="44638" anchor="ctr" anchorCtr="0">
            <a:noAutofit/>
          </a:bodyPr>
          <a:lstStyle/>
          <a:p>
            <a:pPr algn="ctr" defTabSz="914165">
              <a:buClr>
                <a:srgbClr val="000000"/>
              </a:buClr>
              <a:buSzPts val="800"/>
              <a:buFont typeface="Helvetica Neue Light"/>
              <a:buNone/>
            </a:pPr>
            <a:endParaRPr sz="8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09" name="Shape 609" descr="image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7763" y="383985"/>
            <a:ext cx="1026915" cy="729821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Shape 610"/>
          <p:cNvSpPr>
            <a:spLocks noGrp="1"/>
          </p:cNvSpPr>
          <p:nvPr>
            <p:ph type="pic" idx="2"/>
          </p:nvPr>
        </p:nvSpPr>
        <p:spPr>
          <a:xfrm>
            <a:off x="5991820" y="1982392"/>
            <a:ext cx="2848500" cy="290220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64258" tIns="64258" rIns="64258" bIns="64258" anchor="t" anchorCtr="0"/>
          <a:lstStyle>
            <a:lvl1pPr marR="3809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3809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3809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3809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3809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38090" lvl="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38090" lvl="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38090" lvl="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3809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1" name="Shape 611"/>
          <p:cNvSpPr>
            <a:spLocks noGrp="1"/>
          </p:cNvSpPr>
          <p:nvPr>
            <p:ph type="pic" idx="3"/>
          </p:nvPr>
        </p:nvSpPr>
        <p:spPr>
          <a:xfrm>
            <a:off x="3143250" y="1982392"/>
            <a:ext cx="2848500" cy="290220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64258" tIns="64258" rIns="64258" bIns="64258" anchor="t" anchorCtr="0"/>
          <a:lstStyle>
            <a:lvl1pPr marR="3809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3809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3809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3809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3809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38090" lvl="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38090" lvl="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38090" lvl="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3809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2" name="Shape 612"/>
          <p:cNvSpPr>
            <a:spLocks noGrp="1"/>
          </p:cNvSpPr>
          <p:nvPr>
            <p:ph type="pic" idx="4"/>
          </p:nvPr>
        </p:nvSpPr>
        <p:spPr>
          <a:xfrm>
            <a:off x="303609" y="1982392"/>
            <a:ext cx="2839500" cy="290220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64258" tIns="64258" rIns="64258" bIns="64258" anchor="t" anchorCtr="0"/>
          <a:lstStyle>
            <a:lvl1pPr marR="3809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3809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3809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3809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3809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38090" lvl="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38090" lvl="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38090" lvl="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3809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1009056" y="678656"/>
            <a:ext cx="7125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58" tIns="64258" rIns="64258" bIns="64258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Helvetica Neue Light"/>
              <a:buNone/>
              <a:defRPr sz="45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3809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3809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3809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3809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3809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3809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3809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3809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4" name="Shape 614"/>
          <p:cNvSpPr txBox="1">
            <a:spLocks noGrp="1"/>
          </p:cNvSpPr>
          <p:nvPr>
            <p:ph type="body" idx="1"/>
          </p:nvPr>
        </p:nvSpPr>
        <p:spPr>
          <a:xfrm>
            <a:off x="1009056" y="5179219"/>
            <a:ext cx="7125900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58" tIns="64258" rIns="64258" bIns="64258" anchor="ctr" anchorCtr="0"/>
          <a:lstStyle>
            <a:lvl1pPr marL="457082" marR="0" lvl="0" indent="-35551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165" marR="0" lvl="1" indent="-38725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250" marR="0" lvl="2" indent="-35551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332" marR="0" lvl="3" indent="-35551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5415" marR="0" lvl="4" indent="-35551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2500" marR="38090" lvl="5" indent="-42534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99580" marR="38090" lvl="6" indent="-42534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6665" marR="38090" lvl="7" indent="-42534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3747" marR="38090" lvl="8" indent="-42534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sldNum" idx="12"/>
          </p:nvPr>
        </p:nvSpPr>
        <p:spPr>
          <a:xfrm>
            <a:off x="8683842" y="6393656"/>
            <a:ext cx="1878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defTabSz="914400"/>
            <a:fld id="{00000000-1234-1234-1234-123412341234}" type="slidenum">
              <a:rPr lang="en-US" kern="0"/>
              <a:pPr defTabSz="914400"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1580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 type="tx">
  <p:cSld name="Title &amp; Bulle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20"/>
          <p:cNvSpPr/>
          <p:nvPr/>
        </p:nvSpPr>
        <p:spPr>
          <a:xfrm>
            <a:off x="303609" y="392906"/>
            <a:ext cx="8536800" cy="625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316" y="0"/>
                </a:moveTo>
                <a:lnTo>
                  <a:pt x="120000" y="0"/>
                </a:lnTo>
                <a:cubicBezTo>
                  <a:pt x="120000" y="0"/>
                  <a:pt x="120000" y="86238"/>
                  <a:pt x="120000" y="94583"/>
                </a:cubicBezTo>
                <a:cubicBezTo>
                  <a:pt x="120000" y="107355"/>
                  <a:pt x="111916" y="120000"/>
                  <a:pt x="101805" y="120000"/>
                </a:cubicBezTo>
                <a:cubicBezTo>
                  <a:pt x="94250" y="120000"/>
                  <a:pt x="0" y="120000"/>
                  <a:pt x="0" y="120000"/>
                </a:cubicBezTo>
                <a:cubicBezTo>
                  <a:pt x="0" y="120000"/>
                  <a:pt x="0" y="30350"/>
                  <a:pt x="0" y="25416"/>
                </a:cubicBezTo>
                <a:cubicBezTo>
                  <a:pt x="0" y="11000"/>
                  <a:pt x="8388" y="0"/>
                  <a:pt x="18316" y="0"/>
                </a:cubicBezTo>
                <a:close/>
              </a:path>
            </a:pathLst>
          </a:custGeom>
          <a:gradFill>
            <a:gsLst>
              <a:gs pos="0">
                <a:srgbClr val="6AC4E4"/>
              </a:gs>
              <a:gs pos="100000">
                <a:srgbClr val="1D8FBF"/>
              </a:gs>
            </a:gsLst>
            <a:lin ang="5400012" scaled="0"/>
          </a:gradFill>
          <a:ln w="76200" cap="flat" cmpd="sng">
            <a:solidFill>
              <a:srgbClr val="FFFFFE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165100" dist="76200" dir="2700000" rotWithShape="0">
              <a:srgbClr val="040D3C">
                <a:alpha val="34509"/>
              </a:srgbClr>
            </a:outerShdw>
          </a:effectLst>
        </p:spPr>
        <p:txBody>
          <a:bodyPr spcFirstLastPara="1" wrap="square" lIns="44625" tIns="44625" rIns="44625" bIns="446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2400"/>
              <a:buFont typeface="Helvetica Neue Light"/>
              <a:buNone/>
            </a:pPr>
            <a:endParaRPr sz="2400" kern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64" name="Google Shape;564;p120"/>
          <p:cNvSpPr/>
          <p:nvPr/>
        </p:nvSpPr>
        <p:spPr>
          <a:xfrm>
            <a:off x="303609" y="285750"/>
            <a:ext cx="8536800" cy="167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316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19377"/>
                </a:lnTo>
                <a:cubicBezTo>
                  <a:pt x="0" y="119377"/>
                  <a:pt x="0" y="113005"/>
                  <a:pt x="0" y="94638"/>
                </a:cubicBezTo>
                <a:cubicBezTo>
                  <a:pt x="0" y="40966"/>
                  <a:pt x="8388" y="0"/>
                  <a:pt x="18316" y="0"/>
                </a:cubicBezTo>
                <a:close/>
              </a:path>
            </a:pathLst>
          </a:custGeom>
          <a:gradFill>
            <a:gsLst>
              <a:gs pos="0">
                <a:srgbClr val="00A9DC"/>
              </a:gs>
              <a:gs pos="100000">
                <a:srgbClr val="246AAC"/>
              </a:gs>
            </a:gsLst>
            <a:lin ang="5400012" scaled="0"/>
          </a:gradFill>
          <a:ln w="76200" cap="flat" cmpd="sng">
            <a:solidFill>
              <a:srgbClr val="FFFFF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4625" tIns="44625" rIns="44625" bIns="446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SzPts val="2400"/>
              <a:buFont typeface="Helvetica Neue Light"/>
              <a:buNone/>
            </a:pPr>
            <a:endParaRPr sz="2400" kern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65" name="Google Shape;565;p1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3508" y="383977"/>
            <a:ext cx="750000" cy="53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120"/>
          <p:cNvSpPr txBox="1">
            <a:spLocks noGrp="1"/>
          </p:cNvSpPr>
          <p:nvPr>
            <p:ph type="title"/>
          </p:nvPr>
        </p:nvSpPr>
        <p:spPr>
          <a:xfrm>
            <a:off x="1009056" y="767953"/>
            <a:ext cx="7125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50" tIns="64250" rIns="64250" bIns="6425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 Light"/>
              <a:buNone/>
              <a:defRPr sz="45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3809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3809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3809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3809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3809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3809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3809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3809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7" name="Google Shape;567;p120"/>
          <p:cNvSpPr txBox="1">
            <a:spLocks noGrp="1"/>
          </p:cNvSpPr>
          <p:nvPr>
            <p:ph type="body" idx="1"/>
          </p:nvPr>
        </p:nvSpPr>
        <p:spPr>
          <a:xfrm>
            <a:off x="1009056" y="2366367"/>
            <a:ext cx="7125900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50" tIns="64250" rIns="64250" bIns="64250" anchor="ctr" anchorCtr="0">
            <a:noAutofit/>
          </a:bodyPr>
          <a:lstStyle>
            <a:lvl1pPr marL="457200" marR="0" lvl="0" indent="-3048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735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735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-"/>
              <a:defRPr sz="2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48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48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38090" lvl="5" indent="-425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38090" lvl="6" indent="-425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38090" lvl="7" indent="-425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38090" lvl="8" indent="-425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8" name="Google Shape;568;p120"/>
          <p:cNvSpPr txBox="1">
            <a:spLocks noGrp="1"/>
          </p:cNvSpPr>
          <p:nvPr>
            <p:ph type="sldNum" idx="12"/>
          </p:nvPr>
        </p:nvSpPr>
        <p:spPr>
          <a:xfrm>
            <a:off x="8683842" y="6482953"/>
            <a:ext cx="1878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 Light"/>
              <a:buNone/>
              <a:defRPr sz="13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defTabSz="914400"/>
            <a:fld id="{00000000-1234-1234-1234-123412341234}" type="slidenum">
              <a:rPr lang="en-US" kern="0"/>
              <a:pPr defTabSz="914400"/>
              <a:t>‹#›</a:t>
            </a:fld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41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8"/>
          <p:cNvSpPr txBox="1">
            <a:spLocks noGrp="1"/>
          </p:cNvSpPr>
          <p:nvPr>
            <p:ph type="title"/>
          </p:nvPr>
        </p:nvSpPr>
        <p:spPr>
          <a:xfrm>
            <a:off x="18" y="19"/>
            <a:ext cx="9143999" cy="836613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91375" tIns="45675" rIns="91375" bIns="456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98"/>
          <p:cNvSpPr txBox="1"/>
          <p:nvPr/>
        </p:nvSpPr>
        <p:spPr>
          <a:xfrm>
            <a:off x="4386264" y="6581797"/>
            <a:ext cx="376978" cy="27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sz="12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98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375" tIns="45675" rIns="91375" bIns="4567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98"/>
          <p:cNvSpPr txBox="1"/>
          <p:nvPr/>
        </p:nvSpPr>
        <p:spPr>
          <a:xfrm>
            <a:off x="8725067" y="6486553"/>
            <a:ext cx="36738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algn="ctr"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sz="1200" b="1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98"/>
          <p:cNvPicPr preferRelativeResize="0"/>
          <p:nvPr/>
        </p:nvPicPr>
        <p:blipFill rotWithShape="1">
          <a:blip r:embed="rId13">
            <a:alphaModFix/>
          </a:blip>
          <a:srcRect l="6667" t="8601" r="7966" b="18398"/>
          <a:stretch/>
        </p:blipFill>
        <p:spPr>
          <a:xfrm>
            <a:off x="69852" y="6430441"/>
            <a:ext cx="534304" cy="390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98"/>
          <p:cNvPicPr preferRelativeResize="0"/>
          <p:nvPr/>
        </p:nvPicPr>
        <p:blipFill rotWithShape="1">
          <a:blip r:embed="rId14">
            <a:alphaModFix/>
          </a:blip>
          <a:srcRect r="57886"/>
          <a:stretch/>
        </p:blipFill>
        <p:spPr>
          <a:xfrm>
            <a:off x="922338" y="6426667"/>
            <a:ext cx="1600200" cy="422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98"/>
          <p:cNvCxnSpPr/>
          <p:nvPr/>
        </p:nvCxnSpPr>
        <p:spPr>
          <a:xfrm>
            <a:off x="2571750" y="6448451"/>
            <a:ext cx="0" cy="366713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p98"/>
          <p:cNvSpPr txBox="1"/>
          <p:nvPr/>
        </p:nvSpPr>
        <p:spPr>
          <a:xfrm>
            <a:off x="2595563" y="6389707"/>
            <a:ext cx="78105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2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Office of</a:t>
            </a:r>
            <a:br>
              <a:rPr lang="en-US" sz="12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Science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98"/>
          <p:cNvSpPr/>
          <p:nvPr/>
        </p:nvSpPr>
        <p:spPr>
          <a:xfrm>
            <a:off x="8725067" y="6447108"/>
            <a:ext cx="367383" cy="35590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98"/>
          <p:cNvSpPr txBox="1"/>
          <p:nvPr/>
        </p:nvSpPr>
        <p:spPr>
          <a:xfrm>
            <a:off x="4447715" y="6461135"/>
            <a:ext cx="2646141" cy="373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b="1" kern="0" dirty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Nuclear Science</a:t>
            </a: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/IR2-WS1" TargetMode="External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bnl.gov/event/10825/timetable/%2320210312.detail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64E92A-B995-B548-BB4C-8B64BFCEB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Proto-collaborations &amp; next steps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4F7DE98-671E-B749-8949-55BE87E15A4D}"/>
              </a:ext>
            </a:extLst>
          </p:cNvPr>
          <p:cNvSpPr txBox="1"/>
          <p:nvPr/>
        </p:nvSpPr>
        <p:spPr>
          <a:xfrm>
            <a:off x="0" y="847197"/>
            <a:ext cx="88641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082">
              <a:buFontTx/>
              <a:buChar char="-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ECCE</a:t>
            </a:r>
          </a:p>
          <a:p>
            <a:pPr lvl="1" defTabSz="457082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Builds on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BaBar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magnet &amp;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sPHENIX</a:t>
            </a:r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lvl="1" defTabSz="457082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Had workshop </a:t>
            </a:r>
            <a:r>
              <a:rPr lang="en-US" sz="2000" i="1" dirty="0" smtClean="0">
                <a:solidFill>
                  <a:srgbClr val="0000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Feb.11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&amp; IB meeting </a:t>
            </a:r>
            <a:r>
              <a:rPr lang="en-US" sz="2000" i="1" dirty="0" smtClean="0">
                <a:solidFill>
                  <a:srgbClr val="0000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Feb. 26</a:t>
            </a:r>
          </a:p>
          <a:p>
            <a:pPr lvl="1" defTabSz="457082"/>
            <a:endParaRPr lang="en-US" sz="2000" i="1" dirty="0" smtClean="0">
              <a:solidFill>
                <a:srgbClr val="0000FF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85750" indent="-285750" defTabSz="457082">
              <a:buFontTx/>
              <a:buChar char="-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IP6</a:t>
            </a:r>
          </a:p>
          <a:p>
            <a:pPr lvl="1" defTabSz="457082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Builds on the YR &amp; CD-1 “reference detector”</a:t>
            </a:r>
          </a:p>
          <a:p>
            <a:pPr lvl="1" defTabSz="457082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“kickoff meeting” this Friday/Saturday </a:t>
            </a:r>
            <a:r>
              <a:rPr lang="en-US" sz="2000" i="1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(March 12 &amp; 13)</a:t>
            </a:r>
            <a:endParaRPr lang="en-US" sz="2000" i="1" dirty="0" smtClean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lvl="1" defTabSz="457082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2"/>
              </a:rPr>
              <a:t>https://indico.bnl.gov/event/10825/timetable/#20210312.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2"/>
              </a:rPr>
              <a:t>detailed</a:t>
            </a:r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lvl="1" defTabSz="457082"/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85750" indent="-285750" defTabSz="457082">
              <a:buFontTx/>
              <a:buChar char="-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IR2</a:t>
            </a:r>
          </a:p>
          <a:p>
            <a:pPr defTabSz="457082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JLab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led effort focusing on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parton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imaging, DVCS</a:t>
            </a:r>
          </a:p>
          <a:p>
            <a:pPr defTabSz="457082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needs high luminosity at lower √s</a:t>
            </a:r>
          </a:p>
          <a:p>
            <a:pPr defTabSz="457082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first of 3 workshops joint with CFNS next week </a:t>
            </a:r>
            <a:r>
              <a:rPr lang="en-US" sz="2000" i="1" dirty="0" smtClean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(March 17-19)</a:t>
            </a:r>
            <a:endParaRPr lang="en-US" sz="2000" i="1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defTabSz="457082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/>
              </a:rPr>
              <a:t>https://indico.bnl.gov/e/IR2-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/>
              </a:rPr>
              <a:t>WS1</a:t>
            </a:r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defTabSz="457082"/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85750" indent="-285750" defTabSz="457082">
              <a:buFontTx/>
              <a:buChar char="-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CORE</a:t>
            </a:r>
          </a:p>
          <a:p>
            <a:pPr defTabSz="457082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Compact detector (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sPHENIX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sized, new 2T magnet) </a:t>
            </a:r>
          </a:p>
          <a:p>
            <a:pPr defTabSz="457082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based on all-Si tracker + DIRC +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calo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rimetry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AA78221-EE40-5747-A8D3-AEEC17FF6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032" y="0"/>
            <a:ext cx="1284968" cy="113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6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_LBNL_Template_03241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68</Words>
  <Application>Microsoft Macintosh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3_LBNL_Template_032411</vt:lpstr>
      <vt:lpstr>Proto-collaborations &amp; next steps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ALICE experiment at the LHC</dc:title>
  <dc:creator>Barbara Jacak</dc:creator>
  <cp:lastModifiedBy>Barbara Jacak</cp:lastModifiedBy>
  <cp:revision>9</cp:revision>
  <dcterms:created xsi:type="dcterms:W3CDTF">2020-10-13T15:42:13Z</dcterms:created>
  <dcterms:modified xsi:type="dcterms:W3CDTF">2021-03-09T06:08:40Z</dcterms:modified>
</cp:coreProperties>
</file>