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43" r:id="rId2"/>
    <p:sldId id="344" r:id="rId3"/>
    <p:sldId id="34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70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06282-7673-4E8D-A3BE-4088A0BD077B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0DAD0-8F0E-4F53-97A9-ED3E8F874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8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9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8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Demi" panose="020B07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6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 dirty="0">
                <a:solidFill>
                  <a:srgbClr val="003366"/>
                </a:solidFill>
                <a:latin typeface="Franklin Gothic Demi" panose="020B0703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9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 dirty="0">
                <a:solidFill>
                  <a:srgbClr val="003366"/>
                </a:solidFill>
                <a:latin typeface="Franklin Gothic Demi" panose="020B0703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5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 dirty="0">
                <a:solidFill>
                  <a:srgbClr val="003366"/>
                </a:solidFill>
                <a:latin typeface="Franklin Gothic Demi" panose="020B0703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5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2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7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75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REBCO_wgm_8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67513" y="6356351"/>
            <a:ext cx="4908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C563-2A74-4DF8-8CED-788D1EB7B8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8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kern="1200" dirty="0">
          <a:solidFill>
            <a:srgbClr val="003366"/>
          </a:solidFill>
          <a:latin typeface="Franklin Gothic Demi" panose="020B0703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6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nowmass21.org/docs/files/summaries/AF/SNOWMASS21-AF7-009.pdf" TargetMode="External"/><Relationship Id="rId2" Type="http://schemas.openxmlformats.org/officeDocument/2006/relationships/hyperlink" Target="https://www.snowmass21.org/docs/files/summaries/AF/SNOWMASS21-AF7-00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nowmass21.org/docs/files/summaries/AF/SNOWMASS21-AF7-EF9-003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390/instruments304006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more </a:t>
            </a:r>
            <a:r>
              <a:rPr lang="en-US" dirty="0" err="1" smtClean="0"/>
              <a:t>LoI’s</a:t>
            </a:r>
            <a:r>
              <a:rPr lang="en-US" dirty="0" smtClean="0"/>
              <a:t> on REBCO as we believe in its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 far we have three </a:t>
            </a:r>
            <a:r>
              <a:rPr lang="en-US" dirty="0" err="1" smtClean="0"/>
              <a:t>LoI’s</a:t>
            </a:r>
            <a:r>
              <a:rPr lang="en-US" dirty="0" smtClean="0"/>
              <a:t> on magnets</a:t>
            </a:r>
          </a:p>
          <a:p>
            <a:pPr lvl="1"/>
            <a:r>
              <a:rPr lang="en-US" dirty="0" smtClean="0"/>
              <a:t>Fast-cycling </a:t>
            </a:r>
            <a:r>
              <a:rPr lang="en-US" dirty="0"/>
              <a:t>HTS-based accelerator magnet R&amp;D, </a:t>
            </a:r>
            <a:r>
              <a:rPr lang="en-US" dirty="0" err="1"/>
              <a:t>Henryk</a:t>
            </a:r>
            <a:r>
              <a:rPr lang="en-US" dirty="0"/>
              <a:t> </a:t>
            </a:r>
            <a:r>
              <a:rPr lang="en-US" dirty="0" err="1" smtClean="0"/>
              <a:t>Piekarz</a:t>
            </a:r>
            <a:r>
              <a:rPr lang="en-US" dirty="0" smtClean="0"/>
              <a:t> and </a:t>
            </a:r>
            <a:r>
              <a:rPr lang="en-US" dirty="0"/>
              <a:t>Vladimir </a:t>
            </a:r>
            <a:r>
              <a:rPr lang="en-US" dirty="0" err="1" smtClean="0"/>
              <a:t>Shiltsev</a:t>
            </a:r>
            <a:r>
              <a:rPr lang="en-US" dirty="0" smtClean="0"/>
              <a:t>, FNAL,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www.snowmass21.org/docs/files/summaries/AF/SNOWMASS21-AF7-004.pdf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Addressing training issue, </a:t>
            </a:r>
            <a:r>
              <a:rPr lang="en-US" dirty="0" err="1" smtClean="0"/>
              <a:t>Shlomo</a:t>
            </a:r>
            <a:r>
              <a:rPr lang="en-US" dirty="0" smtClean="0"/>
              <a:t> </a:t>
            </a:r>
            <a:r>
              <a:rPr lang="en-US" dirty="0" err="1" smtClean="0"/>
              <a:t>Caspi</a:t>
            </a:r>
            <a:r>
              <a:rPr lang="en-US" dirty="0"/>
              <a:t>, </a:t>
            </a:r>
            <a:r>
              <a:rPr lang="en-US" dirty="0" smtClean="0"/>
              <a:t>LBNL,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www.snowmass21.org/docs/files/summaries/AF/SNOWMASS21-AF7-009.pdf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R&amp;D </a:t>
            </a:r>
            <a:r>
              <a:rPr lang="en-US" dirty="0"/>
              <a:t>of High Field Superconducting Magnets for Future </a:t>
            </a:r>
            <a:r>
              <a:rPr lang="en-US" dirty="0" smtClean="0"/>
              <a:t>Accelerators, </a:t>
            </a:r>
            <a:r>
              <a:rPr lang="en-US" dirty="0" err="1" smtClean="0"/>
              <a:t>Qingjin</a:t>
            </a:r>
            <a:r>
              <a:rPr lang="en-US" dirty="0" smtClean="0"/>
              <a:t> Xu, IHEP,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://www.snowmass21.org/docs/files/summaries/AF/SNOWMASS21-AF7-EF9-003.pdf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8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a general </a:t>
            </a:r>
            <a:r>
              <a:rPr lang="en-US" dirty="0" err="1" smtClean="0"/>
              <a:t>LoI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Discuss the development needs for </a:t>
            </a:r>
            <a:r>
              <a:rPr lang="en-US" dirty="0"/>
              <a:t>t</a:t>
            </a:r>
            <a:r>
              <a:rPr lang="en-US" dirty="0" smtClean="0"/>
              <a:t>raining-free REBCO dipole magnets generating 20 T and above</a:t>
            </a:r>
          </a:p>
          <a:p>
            <a:pPr lvl="1"/>
            <a:r>
              <a:rPr lang="en-US" dirty="0" smtClean="0"/>
              <a:t>May summarize and enhance the main points from a recent paper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doi.org/10.3390/instruments3040062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Any other ideas?</a:t>
            </a:r>
          </a:p>
          <a:p>
            <a:pPr lvl="1"/>
            <a:r>
              <a:rPr lang="en-US" dirty="0" smtClean="0"/>
              <a:t>Cryogen-free high-field accelerator magnets</a:t>
            </a:r>
          </a:p>
          <a:p>
            <a:pPr lvl="1"/>
            <a:r>
              <a:rPr lang="en-US" dirty="0" smtClean="0"/>
              <a:t>Large-aperture (200 mm) dipole magnets for specific applications</a:t>
            </a:r>
          </a:p>
          <a:p>
            <a:pPr lvl="2"/>
            <a:r>
              <a:rPr lang="en-US" dirty="0" smtClean="0"/>
              <a:t>Muon collider?</a:t>
            </a:r>
          </a:p>
          <a:p>
            <a:pPr lvl="2"/>
            <a:r>
              <a:rPr lang="en-US" dirty="0" smtClean="0"/>
              <a:t>Next-generation cable test facility providing 20 – 30 T background field?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0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specific </a:t>
            </a:r>
            <a:r>
              <a:rPr lang="en-US" dirty="0" err="1" smtClean="0"/>
              <a:t>LoI’s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Technology components</a:t>
            </a:r>
          </a:p>
          <a:p>
            <a:pPr lvl="1"/>
            <a:r>
              <a:rPr lang="en-US" dirty="0" smtClean="0"/>
              <a:t>High-current high-J</a:t>
            </a:r>
            <a:r>
              <a:rPr lang="en-US" baseline="-25000" dirty="0" smtClean="0"/>
              <a:t>e</a:t>
            </a:r>
            <a:r>
              <a:rPr lang="en-US" dirty="0" smtClean="0"/>
              <a:t> conductor</a:t>
            </a:r>
          </a:p>
          <a:p>
            <a:pPr lvl="1"/>
            <a:r>
              <a:rPr lang="en-US" dirty="0"/>
              <a:t>Characterization of long conductors</a:t>
            </a:r>
          </a:p>
          <a:p>
            <a:pPr lvl="1"/>
            <a:r>
              <a:rPr lang="en-US" dirty="0" smtClean="0"/>
              <a:t>Winding, mechanics/stress </a:t>
            </a:r>
            <a:r>
              <a:rPr lang="en-US" dirty="0"/>
              <a:t>limit</a:t>
            </a:r>
          </a:p>
          <a:p>
            <a:pPr lvl="1"/>
            <a:r>
              <a:rPr lang="en-US" dirty="0" smtClean="0"/>
              <a:t>Insulation</a:t>
            </a:r>
            <a:r>
              <a:rPr lang="en-US" dirty="0"/>
              <a:t>, impregnation</a:t>
            </a:r>
          </a:p>
          <a:p>
            <a:pPr lvl="1"/>
            <a:r>
              <a:rPr lang="en-US" dirty="0" smtClean="0"/>
              <a:t>Joint/splice</a:t>
            </a:r>
            <a:endParaRPr lang="en-US" dirty="0"/>
          </a:p>
          <a:p>
            <a:pPr lvl="1"/>
            <a:r>
              <a:rPr lang="en-US" dirty="0" smtClean="0"/>
              <a:t>Quench detection and protection</a:t>
            </a:r>
          </a:p>
          <a:p>
            <a:pPr lvl="1"/>
            <a:r>
              <a:rPr lang="en-US" dirty="0" smtClean="0"/>
              <a:t>Field quality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Specific magnets?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REBCO_wgm_8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83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285750" indent="-285750">
          <a:buFont typeface="Arial" panose="020B0604020202020204" pitchFamily="34" charset="0"/>
          <a:buChar char="•"/>
          <a:defRPr dirty="0" smtClean="0">
            <a:solidFill>
              <a:srgbClr val="003366"/>
            </a:solidFill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bl.potx" id="{44164010-F03A-4FD9-8257-AE451C2BD879}" vid="{63794ADB-5B45-473E-8C54-AD9D25FAB0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lbl</Template>
  <TotalTime>11017</TotalTime>
  <Words>173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Franklin Gothic Demi</vt:lpstr>
      <vt:lpstr>Office Theme</vt:lpstr>
      <vt:lpstr>We need more LoI’s on REBCO as we believe in its potential</vt:lpstr>
      <vt:lpstr>Ideas for a general LoI</vt:lpstr>
      <vt:lpstr>Ideas for specific LoI’s</vt:lpstr>
    </vt:vector>
  </TitlesOfParts>
  <Company>Lawrence Berkeley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c2b 3-turn Aluminum Bronze</dc:title>
  <dc:creator>Xiaorong R. Wang</dc:creator>
  <cp:lastModifiedBy>Xiaorong R. Wang</cp:lastModifiedBy>
  <cp:revision>568</cp:revision>
  <dcterms:created xsi:type="dcterms:W3CDTF">2018-08-30T20:34:38Z</dcterms:created>
  <dcterms:modified xsi:type="dcterms:W3CDTF">2020-07-02T04:03:52Z</dcterms:modified>
</cp:coreProperties>
</file>