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87" r:id="rId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ren Prestemon" initials="S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16"/>
    <p:restoredTop sz="93475"/>
  </p:normalViewPr>
  <p:slideViewPr>
    <p:cSldViewPr snapToGrid="0" snapToObjects="1">
      <p:cViewPr varScale="1">
        <p:scale>
          <a:sx n="122" d="100"/>
          <a:sy n="122" d="100"/>
        </p:scale>
        <p:origin x="1304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63" name="Shape 36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oup"/>
          <p:cNvGrpSpPr/>
          <p:nvPr/>
        </p:nvGrpSpPr>
        <p:grpSpPr>
          <a:xfrm>
            <a:off x="-158721" y="-142629"/>
            <a:ext cx="9448131" cy="7137993"/>
            <a:chOff x="0" y="0"/>
            <a:chExt cx="9448129" cy="7137992"/>
          </a:xfrm>
        </p:grpSpPr>
        <p:grpSp>
          <p:nvGrpSpPr>
            <p:cNvPr id="74" name="Group"/>
            <p:cNvGrpSpPr/>
            <p:nvPr/>
          </p:nvGrpSpPr>
          <p:grpSpPr>
            <a:xfrm>
              <a:off x="626526" y="7015877"/>
              <a:ext cx="8217866" cy="122116"/>
              <a:chOff x="0" y="0"/>
              <a:chExt cx="8217865" cy="122115"/>
            </a:xfrm>
          </p:grpSpPr>
          <p:sp>
            <p:nvSpPr>
              <p:cNvPr id="66" name="Line"/>
              <p:cNvSpPr/>
              <p:nvPr/>
            </p:nvSpPr>
            <p:spPr>
              <a:xfrm flipH="1">
                <a:off x="-1" y="0"/>
                <a:ext cx="1" cy="122116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67" name="Line"/>
              <p:cNvSpPr/>
              <p:nvPr/>
            </p:nvSpPr>
            <p:spPr>
              <a:xfrm>
                <a:off x="8217865" y="0"/>
                <a:ext cx="1" cy="122116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grpSp>
            <p:nvGrpSpPr>
              <p:cNvPr id="70" name="Group"/>
              <p:cNvGrpSpPr/>
              <p:nvPr/>
            </p:nvGrpSpPr>
            <p:grpSpPr>
              <a:xfrm>
                <a:off x="5247194" y="0"/>
                <a:ext cx="457201" cy="122116"/>
                <a:chOff x="0" y="0"/>
                <a:chExt cx="457200" cy="122115"/>
              </a:xfrm>
            </p:grpSpPr>
            <p:sp>
              <p:nvSpPr>
                <p:cNvPr id="68" name="Line"/>
                <p:cNvSpPr/>
                <p:nvPr/>
              </p:nvSpPr>
              <p:spPr>
                <a:xfrm>
                  <a:off x="457200" y="0"/>
                  <a:ext cx="1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69" name="Line"/>
                <p:cNvSpPr/>
                <p:nvPr/>
              </p:nvSpPr>
              <p:spPr>
                <a:xfrm flipH="1">
                  <a:off x="-1" y="0"/>
                  <a:ext cx="2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</p:grpSp>
          <p:grpSp>
            <p:nvGrpSpPr>
              <p:cNvPr id="73" name="Group"/>
              <p:cNvGrpSpPr/>
              <p:nvPr/>
            </p:nvGrpSpPr>
            <p:grpSpPr>
              <a:xfrm>
                <a:off x="2503993" y="0"/>
                <a:ext cx="457201" cy="122116"/>
                <a:chOff x="0" y="0"/>
                <a:chExt cx="457200" cy="122115"/>
              </a:xfrm>
            </p:grpSpPr>
            <p:sp>
              <p:nvSpPr>
                <p:cNvPr id="71" name="Line"/>
                <p:cNvSpPr/>
                <p:nvPr/>
              </p:nvSpPr>
              <p:spPr>
                <a:xfrm>
                  <a:off x="457200" y="0"/>
                  <a:ext cx="1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72" name="Line"/>
                <p:cNvSpPr/>
                <p:nvPr/>
              </p:nvSpPr>
              <p:spPr>
                <a:xfrm flipH="1">
                  <a:off x="-1" y="0"/>
                  <a:ext cx="2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83" name="Group"/>
            <p:cNvGrpSpPr/>
            <p:nvPr/>
          </p:nvGrpSpPr>
          <p:grpSpPr>
            <a:xfrm>
              <a:off x="626526" y="0"/>
              <a:ext cx="8217866" cy="122116"/>
              <a:chOff x="0" y="0"/>
              <a:chExt cx="8217865" cy="122115"/>
            </a:xfrm>
          </p:grpSpPr>
          <p:sp>
            <p:nvSpPr>
              <p:cNvPr id="75" name="Line"/>
              <p:cNvSpPr/>
              <p:nvPr/>
            </p:nvSpPr>
            <p:spPr>
              <a:xfrm flipH="1">
                <a:off x="-1" y="0"/>
                <a:ext cx="1" cy="122116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76" name="Line"/>
              <p:cNvSpPr/>
              <p:nvPr/>
            </p:nvSpPr>
            <p:spPr>
              <a:xfrm>
                <a:off x="8217865" y="0"/>
                <a:ext cx="1" cy="122116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grpSp>
            <p:nvGrpSpPr>
              <p:cNvPr id="79" name="Group"/>
              <p:cNvGrpSpPr/>
              <p:nvPr/>
            </p:nvGrpSpPr>
            <p:grpSpPr>
              <a:xfrm>
                <a:off x="5247194" y="0"/>
                <a:ext cx="457201" cy="122116"/>
                <a:chOff x="0" y="0"/>
                <a:chExt cx="457200" cy="122115"/>
              </a:xfrm>
            </p:grpSpPr>
            <p:sp>
              <p:nvSpPr>
                <p:cNvPr id="77" name="Line"/>
                <p:cNvSpPr/>
                <p:nvPr/>
              </p:nvSpPr>
              <p:spPr>
                <a:xfrm>
                  <a:off x="457200" y="0"/>
                  <a:ext cx="1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78" name="Line"/>
                <p:cNvSpPr/>
                <p:nvPr/>
              </p:nvSpPr>
              <p:spPr>
                <a:xfrm flipH="1">
                  <a:off x="-1" y="0"/>
                  <a:ext cx="2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</p:grpSp>
          <p:grpSp>
            <p:nvGrpSpPr>
              <p:cNvPr id="82" name="Group"/>
              <p:cNvGrpSpPr/>
              <p:nvPr/>
            </p:nvGrpSpPr>
            <p:grpSpPr>
              <a:xfrm>
                <a:off x="2503993" y="0"/>
                <a:ext cx="457201" cy="122116"/>
                <a:chOff x="0" y="0"/>
                <a:chExt cx="457200" cy="122115"/>
              </a:xfrm>
            </p:grpSpPr>
            <p:sp>
              <p:nvSpPr>
                <p:cNvPr id="80" name="Line"/>
                <p:cNvSpPr/>
                <p:nvPr/>
              </p:nvSpPr>
              <p:spPr>
                <a:xfrm>
                  <a:off x="457200" y="0"/>
                  <a:ext cx="1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81" name="Line"/>
                <p:cNvSpPr/>
                <p:nvPr/>
              </p:nvSpPr>
              <p:spPr>
                <a:xfrm flipH="1">
                  <a:off x="-1" y="0"/>
                  <a:ext cx="2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90" name="Group"/>
            <p:cNvGrpSpPr/>
            <p:nvPr/>
          </p:nvGrpSpPr>
          <p:grpSpPr>
            <a:xfrm>
              <a:off x="0" y="1285059"/>
              <a:ext cx="122751" cy="5029135"/>
              <a:chOff x="0" y="0"/>
              <a:chExt cx="122750" cy="5029134"/>
            </a:xfrm>
          </p:grpSpPr>
          <p:sp>
            <p:nvSpPr>
              <p:cNvPr id="84" name="Line"/>
              <p:cNvSpPr/>
              <p:nvPr/>
            </p:nvSpPr>
            <p:spPr>
              <a:xfrm flipH="1" flipV="1">
                <a:off x="635" y="-1"/>
                <a:ext cx="122116" cy="2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5" name="Line"/>
              <p:cNvSpPr/>
              <p:nvPr/>
            </p:nvSpPr>
            <p:spPr>
              <a:xfrm flipH="1">
                <a:off x="635" y="457134"/>
                <a:ext cx="122116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6" name="Line"/>
              <p:cNvSpPr/>
              <p:nvPr/>
            </p:nvSpPr>
            <p:spPr>
              <a:xfrm flipH="1">
                <a:off x="635" y="5029134"/>
                <a:ext cx="122116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7" name="Line"/>
              <p:cNvSpPr/>
              <p:nvPr/>
            </p:nvSpPr>
            <p:spPr>
              <a:xfrm flipH="1">
                <a:off x="0" y="2933216"/>
                <a:ext cx="122114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8" name="Line"/>
              <p:cNvSpPr/>
              <p:nvPr/>
            </p:nvSpPr>
            <p:spPr>
              <a:xfrm flipH="1">
                <a:off x="0" y="2537015"/>
                <a:ext cx="122114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9" name="Line"/>
              <p:cNvSpPr/>
              <p:nvPr/>
            </p:nvSpPr>
            <p:spPr>
              <a:xfrm flipH="1">
                <a:off x="0" y="4631449"/>
                <a:ext cx="122114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97" name="Group"/>
            <p:cNvGrpSpPr/>
            <p:nvPr/>
          </p:nvGrpSpPr>
          <p:grpSpPr>
            <a:xfrm>
              <a:off x="9325378" y="1285059"/>
              <a:ext cx="122752" cy="5029135"/>
              <a:chOff x="0" y="0"/>
              <a:chExt cx="122750" cy="5029134"/>
            </a:xfrm>
          </p:grpSpPr>
          <p:sp>
            <p:nvSpPr>
              <p:cNvPr id="91" name="Line"/>
              <p:cNvSpPr/>
              <p:nvPr/>
            </p:nvSpPr>
            <p:spPr>
              <a:xfrm flipH="1" flipV="1">
                <a:off x="635" y="-1"/>
                <a:ext cx="122116" cy="2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92" name="Line"/>
              <p:cNvSpPr/>
              <p:nvPr/>
            </p:nvSpPr>
            <p:spPr>
              <a:xfrm flipH="1">
                <a:off x="635" y="457134"/>
                <a:ext cx="122116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93" name="Line"/>
              <p:cNvSpPr/>
              <p:nvPr/>
            </p:nvSpPr>
            <p:spPr>
              <a:xfrm flipH="1">
                <a:off x="635" y="5029134"/>
                <a:ext cx="122116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94" name="Line"/>
              <p:cNvSpPr/>
              <p:nvPr/>
            </p:nvSpPr>
            <p:spPr>
              <a:xfrm flipH="1">
                <a:off x="0" y="2933216"/>
                <a:ext cx="122114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95" name="Line"/>
              <p:cNvSpPr/>
              <p:nvPr/>
            </p:nvSpPr>
            <p:spPr>
              <a:xfrm flipH="1">
                <a:off x="0" y="2537015"/>
                <a:ext cx="122114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96" name="Line"/>
              <p:cNvSpPr/>
              <p:nvPr/>
            </p:nvSpPr>
            <p:spPr>
              <a:xfrm flipH="1">
                <a:off x="0" y="4631449"/>
                <a:ext cx="122114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99" name="Rectangle"/>
          <p:cNvSpPr/>
          <p:nvPr/>
        </p:nvSpPr>
        <p:spPr>
          <a:xfrm>
            <a:off x="459" y="6311074"/>
            <a:ext cx="9166199" cy="546096"/>
          </a:xfrm>
          <a:prstGeom prst="rect">
            <a:avLst/>
          </a:prstGeom>
          <a:solidFill>
            <a:srgbClr val="1F497D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7081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00" name="RGB_White-Seal_White-Mark_SC_Horizontal–400dpi.png" descr="RGB_White-Seal_White-Mark_SC_Horizontal–400dp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43" y="6457860"/>
            <a:ext cx="1570468" cy="263615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Rectangle"/>
          <p:cNvSpPr/>
          <p:nvPr/>
        </p:nvSpPr>
        <p:spPr>
          <a:xfrm>
            <a:off x="0" y="0"/>
            <a:ext cx="9144001" cy="1143000"/>
          </a:xfrm>
          <a:prstGeom prst="rect">
            <a:avLst/>
          </a:prstGeom>
          <a:solidFill>
            <a:srgbClr val="1F497D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2" name="Title Text"/>
          <p:cNvSpPr txBox="1">
            <a:spLocks noGrp="1"/>
          </p:cNvSpPr>
          <p:nvPr>
            <p:ph type="title"/>
          </p:nvPr>
        </p:nvSpPr>
        <p:spPr>
          <a:xfrm>
            <a:off x="1939767" y="-12700"/>
            <a:ext cx="7204233" cy="1143000"/>
          </a:xfrm>
          <a:prstGeom prst="rect">
            <a:avLst/>
          </a:prstGeom>
        </p:spPr>
        <p:txBody>
          <a:bodyPr/>
          <a:lstStyle>
            <a:lvl1pPr algn="l"/>
          </a:lstStyle>
          <a:p>
            <a:r>
              <a:t>Title Text</a:t>
            </a:r>
          </a:p>
        </p:txBody>
      </p:sp>
      <p:sp>
        <p:nvSpPr>
          <p:cNvPr id="10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62162" indent="-62162">
              <a:defRPr sz="2400"/>
            </a:lvl1pPr>
            <a:lvl2pPr marL="706581" indent="-249381"/>
            <a:lvl3pPr marL="1111910" indent="-197510">
              <a:defRPr sz="2000"/>
            </a:lvl3pPr>
            <a:lvl4pPr marL="1508760" indent="-137160">
              <a:defRPr sz="1800"/>
            </a:lvl4pPr>
            <a:lvl5pPr marL="1965960" indent="-137160"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38544" y="6423342"/>
            <a:ext cx="248256" cy="2311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05" name="image3.png" descr="image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90" y="47315"/>
            <a:ext cx="1788715" cy="642149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Line"/>
          <p:cNvSpPr/>
          <p:nvPr/>
        </p:nvSpPr>
        <p:spPr>
          <a:xfrm flipV="1">
            <a:off x="1910953" y="86678"/>
            <a:ext cx="1" cy="969823"/>
          </a:xfrm>
          <a:prstGeom prst="line">
            <a:avLst/>
          </a:prstGeom>
          <a:ln w="25400">
            <a:solidFill>
              <a:schemeClr val="accent2">
                <a:satOff val="-4966"/>
                <a:lumOff val="-10549"/>
              </a:schemeClr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sp>
        <p:nvSpPr>
          <p:cNvPr id="107" name="Footer Placeholder 3"/>
          <p:cNvSpPr txBox="1"/>
          <p:nvPr/>
        </p:nvSpPr>
        <p:spPr>
          <a:xfrm>
            <a:off x="3097438" y="6457860"/>
            <a:ext cx="2724242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le Text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38544" y="6423342"/>
            <a:ext cx="248256" cy="2311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roup"/>
          <p:cNvGrpSpPr/>
          <p:nvPr/>
        </p:nvGrpSpPr>
        <p:grpSpPr>
          <a:xfrm>
            <a:off x="-158721" y="-142629"/>
            <a:ext cx="9448131" cy="7137993"/>
            <a:chOff x="0" y="0"/>
            <a:chExt cx="9448129" cy="7137992"/>
          </a:xfrm>
        </p:grpSpPr>
        <p:grpSp>
          <p:nvGrpSpPr>
            <p:cNvPr id="139" name="Group"/>
            <p:cNvGrpSpPr/>
            <p:nvPr/>
          </p:nvGrpSpPr>
          <p:grpSpPr>
            <a:xfrm>
              <a:off x="626526" y="7015877"/>
              <a:ext cx="8217866" cy="122116"/>
              <a:chOff x="0" y="0"/>
              <a:chExt cx="8217865" cy="122115"/>
            </a:xfrm>
          </p:grpSpPr>
          <p:sp>
            <p:nvSpPr>
              <p:cNvPr id="131" name="Line"/>
              <p:cNvSpPr/>
              <p:nvPr/>
            </p:nvSpPr>
            <p:spPr>
              <a:xfrm flipH="1">
                <a:off x="-1" y="0"/>
                <a:ext cx="1" cy="122116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32" name="Line"/>
              <p:cNvSpPr/>
              <p:nvPr/>
            </p:nvSpPr>
            <p:spPr>
              <a:xfrm>
                <a:off x="8217865" y="0"/>
                <a:ext cx="1" cy="122116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grpSp>
            <p:nvGrpSpPr>
              <p:cNvPr id="135" name="Group"/>
              <p:cNvGrpSpPr/>
              <p:nvPr/>
            </p:nvGrpSpPr>
            <p:grpSpPr>
              <a:xfrm>
                <a:off x="5247194" y="0"/>
                <a:ext cx="457201" cy="122116"/>
                <a:chOff x="0" y="0"/>
                <a:chExt cx="457200" cy="122115"/>
              </a:xfrm>
            </p:grpSpPr>
            <p:sp>
              <p:nvSpPr>
                <p:cNvPr id="133" name="Line"/>
                <p:cNvSpPr/>
                <p:nvPr/>
              </p:nvSpPr>
              <p:spPr>
                <a:xfrm>
                  <a:off x="457200" y="0"/>
                  <a:ext cx="1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34" name="Line"/>
                <p:cNvSpPr/>
                <p:nvPr/>
              </p:nvSpPr>
              <p:spPr>
                <a:xfrm flipH="1">
                  <a:off x="-1" y="0"/>
                  <a:ext cx="2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</p:grpSp>
          <p:grpSp>
            <p:nvGrpSpPr>
              <p:cNvPr id="138" name="Group"/>
              <p:cNvGrpSpPr/>
              <p:nvPr/>
            </p:nvGrpSpPr>
            <p:grpSpPr>
              <a:xfrm>
                <a:off x="2503993" y="0"/>
                <a:ext cx="457201" cy="122116"/>
                <a:chOff x="0" y="0"/>
                <a:chExt cx="457200" cy="122115"/>
              </a:xfrm>
            </p:grpSpPr>
            <p:sp>
              <p:nvSpPr>
                <p:cNvPr id="136" name="Line"/>
                <p:cNvSpPr/>
                <p:nvPr/>
              </p:nvSpPr>
              <p:spPr>
                <a:xfrm>
                  <a:off x="457200" y="0"/>
                  <a:ext cx="1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37" name="Line"/>
                <p:cNvSpPr/>
                <p:nvPr/>
              </p:nvSpPr>
              <p:spPr>
                <a:xfrm flipH="1">
                  <a:off x="-1" y="0"/>
                  <a:ext cx="2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48" name="Group"/>
            <p:cNvGrpSpPr/>
            <p:nvPr/>
          </p:nvGrpSpPr>
          <p:grpSpPr>
            <a:xfrm>
              <a:off x="626526" y="0"/>
              <a:ext cx="8217866" cy="122116"/>
              <a:chOff x="0" y="0"/>
              <a:chExt cx="8217865" cy="122115"/>
            </a:xfrm>
          </p:grpSpPr>
          <p:sp>
            <p:nvSpPr>
              <p:cNvPr id="140" name="Line"/>
              <p:cNvSpPr/>
              <p:nvPr/>
            </p:nvSpPr>
            <p:spPr>
              <a:xfrm flipH="1">
                <a:off x="-1" y="0"/>
                <a:ext cx="1" cy="122116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41" name="Line"/>
              <p:cNvSpPr/>
              <p:nvPr/>
            </p:nvSpPr>
            <p:spPr>
              <a:xfrm>
                <a:off x="8217865" y="0"/>
                <a:ext cx="1" cy="122116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grpSp>
            <p:nvGrpSpPr>
              <p:cNvPr id="144" name="Group"/>
              <p:cNvGrpSpPr/>
              <p:nvPr/>
            </p:nvGrpSpPr>
            <p:grpSpPr>
              <a:xfrm>
                <a:off x="5247194" y="0"/>
                <a:ext cx="457201" cy="122116"/>
                <a:chOff x="0" y="0"/>
                <a:chExt cx="457200" cy="122115"/>
              </a:xfrm>
            </p:grpSpPr>
            <p:sp>
              <p:nvSpPr>
                <p:cNvPr id="142" name="Line"/>
                <p:cNvSpPr/>
                <p:nvPr/>
              </p:nvSpPr>
              <p:spPr>
                <a:xfrm>
                  <a:off x="457200" y="0"/>
                  <a:ext cx="1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43" name="Line"/>
                <p:cNvSpPr/>
                <p:nvPr/>
              </p:nvSpPr>
              <p:spPr>
                <a:xfrm flipH="1">
                  <a:off x="-1" y="0"/>
                  <a:ext cx="2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</p:grpSp>
          <p:grpSp>
            <p:nvGrpSpPr>
              <p:cNvPr id="147" name="Group"/>
              <p:cNvGrpSpPr/>
              <p:nvPr/>
            </p:nvGrpSpPr>
            <p:grpSpPr>
              <a:xfrm>
                <a:off x="2503993" y="0"/>
                <a:ext cx="457201" cy="122116"/>
                <a:chOff x="0" y="0"/>
                <a:chExt cx="457200" cy="122115"/>
              </a:xfrm>
            </p:grpSpPr>
            <p:sp>
              <p:nvSpPr>
                <p:cNvPr id="145" name="Line"/>
                <p:cNvSpPr/>
                <p:nvPr/>
              </p:nvSpPr>
              <p:spPr>
                <a:xfrm>
                  <a:off x="457200" y="0"/>
                  <a:ext cx="1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46" name="Line"/>
                <p:cNvSpPr/>
                <p:nvPr/>
              </p:nvSpPr>
              <p:spPr>
                <a:xfrm flipH="1">
                  <a:off x="-1" y="0"/>
                  <a:ext cx="2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55" name="Group"/>
            <p:cNvGrpSpPr/>
            <p:nvPr/>
          </p:nvGrpSpPr>
          <p:grpSpPr>
            <a:xfrm>
              <a:off x="0" y="1285059"/>
              <a:ext cx="122751" cy="5029135"/>
              <a:chOff x="0" y="0"/>
              <a:chExt cx="122750" cy="5029134"/>
            </a:xfrm>
          </p:grpSpPr>
          <p:sp>
            <p:nvSpPr>
              <p:cNvPr id="149" name="Line"/>
              <p:cNvSpPr/>
              <p:nvPr/>
            </p:nvSpPr>
            <p:spPr>
              <a:xfrm flipH="1" flipV="1">
                <a:off x="635" y="-1"/>
                <a:ext cx="122116" cy="2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50" name="Line"/>
              <p:cNvSpPr/>
              <p:nvPr/>
            </p:nvSpPr>
            <p:spPr>
              <a:xfrm flipH="1">
                <a:off x="635" y="457134"/>
                <a:ext cx="122116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51" name="Line"/>
              <p:cNvSpPr/>
              <p:nvPr/>
            </p:nvSpPr>
            <p:spPr>
              <a:xfrm flipH="1">
                <a:off x="635" y="5029134"/>
                <a:ext cx="122116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52" name="Line"/>
              <p:cNvSpPr/>
              <p:nvPr/>
            </p:nvSpPr>
            <p:spPr>
              <a:xfrm flipH="1">
                <a:off x="0" y="2933216"/>
                <a:ext cx="122114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53" name="Line"/>
              <p:cNvSpPr/>
              <p:nvPr/>
            </p:nvSpPr>
            <p:spPr>
              <a:xfrm flipH="1">
                <a:off x="0" y="2537015"/>
                <a:ext cx="122114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54" name="Line"/>
              <p:cNvSpPr/>
              <p:nvPr/>
            </p:nvSpPr>
            <p:spPr>
              <a:xfrm flipH="1">
                <a:off x="0" y="4631449"/>
                <a:ext cx="122114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162" name="Group"/>
            <p:cNvGrpSpPr/>
            <p:nvPr/>
          </p:nvGrpSpPr>
          <p:grpSpPr>
            <a:xfrm>
              <a:off x="9325378" y="1285059"/>
              <a:ext cx="122752" cy="5029135"/>
              <a:chOff x="0" y="0"/>
              <a:chExt cx="122750" cy="5029134"/>
            </a:xfrm>
          </p:grpSpPr>
          <p:sp>
            <p:nvSpPr>
              <p:cNvPr id="156" name="Line"/>
              <p:cNvSpPr/>
              <p:nvPr/>
            </p:nvSpPr>
            <p:spPr>
              <a:xfrm flipH="1" flipV="1">
                <a:off x="635" y="-1"/>
                <a:ext cx="122116" cy="2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57" name="Line"/>
              <p:cNvSpPr/>
              <p:nvPr/>
            </p:nvSpPr>
            <p:spPr>
              <a:xfrm flipH="1">
                <a:off x="635" y="457134"/>
                <a:ext cx="122116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58" name="Line"/>
              <p:cNvSpPr/>
              <p:nvPr/>
            </p:nvSpPr>
            <p:spPr>
              <a:xfrm flipH="1">
                <a:off x="635" y="5029134"/>
                <a:ext cx="122116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59" name="Line"/>
              <p:cNvSpPr/>
              <p:nvPr/>
            </p:nvSpPr>
            <p:spPr>
              <a:xfrm flipH="1">
                <a:off x="0" y="2933216"/>
                <a:ext cx="122114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60" name="Line"/>
              <p:cNvSpPr/>
              <p:nvPr/>
            </p:nvSpPr>
            <p:spPr>
              <a:xfrm flipH="1">
                <a:off x="0" y="2537015"/>
                <a:ext cx="122114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61" name="Line"/>
              <p:cNvSpPr/>
              <p:nvPr/>
            </p:nvSpPr>
            <p:spPr>
              <a:xfrm flipH="1">
                <a:off x="0" y="4631449"/>
                <a:ext cx="122114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164" name="Rectangle"/>
          <p:cNvSpPr/>
          <p:nvPr/>
        </p:nvSpPr>
        <p:spPr>
          <a:xfrm>
            <a:off x="459" y="6323774"/>
            <a:ext cx="9166199" cy="546096"/>
          </a:xfrm>
          <a:prstGeom prst="rect">
            <a:avLst/>
          </a:prstGeom>
          <a:solidFill>
            <a:srgbClr val="1F497D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7081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65" name="RGB_White-Seal_White-Mark_SC_Horizontal–400dpi.png" descr="RGB_White-Seal_White-Mark_SC_Horizontal–400dp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43" y="6457860"/>
            <a:ext cx="1570468" cy="263615"/>
          </a:xfrm>
          <a:prstGeom prst="rect">
            <a:avLst/>
          </a:prstGeom>
          <a:ln w="12700">
            <a:miter lim="400000"/>
          </a:ln>
        </p:spPr>
      </p:pic>
      <p:sp>
        <p:nvSpPr>
          <p:cNvPr id="166" name="Rectangle"/>
          <p:cNvSpPr/>
          <p:nvPr/>
        </p:nvSpPr>
        <p:spPr>
          <a:xfrm>
            <a:off x="0" y="0"/>
            <a:ext cx="9144001" cy="1143000"/>
          </a:xfrm>
          <a:prstGeom prst="rect">
            <a:avLst/>
          </a:prstGeom>
          <a:solidFill>
            <a:srgbClr val="1F497D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7" name="Title Text"/>
          <p:cNvSpPr txBox="1">
            <a:spLocks noGrp="1"/>
          </p:cNvSpPr>
          <p:nvPr>
            <p:ph type="title"/>
          </p:nvPr>
        </p:nvSpPr>
        <p:spPr>
          <a:xfrm>
            <a:off x="1939767" y="-12700"/>
            <a:ext cx="7204233" cy="1143000"/>
          </a:xfrm>
          <a:prstGeom prst="rect">
            <a:avLst/>
          </a:prstGeom>
        </p:spPr>
        <p:txBody>
          <a:bodyPr/>
          <a:lstStyle>
            <a:lvl1pPr algn="l"/>
          </a:lstStyle>
          <a:p>
            <a:r>
              <a:t>Title Text</a:t>
            </a:r>
          </a:p>
        </p:txBody>
      </p:sp>
      <p:sp>
        <p:nvSpPr>
          <p:cNvPr id="168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62162" indent="-62162">
              <a:defRPr sz="2400"/>
            </a:lvl1pPr>
            <a:lvl2pPr marL="706581" indent="-249381"/>
            <a:lvl3pPr marL="1111910" indent="-197510">
              <a:defRPr sz="2000"/>
            </a:lvl3pPr>
            <a:lvl4pPr marL="1508760" indent="-137160">
              <a:defRPr sz="1800"/>
            </a:lvl4pPr>
            <a:lvl5pPr marL="1965960" indent="-137160"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38544" y="6423342"/>
            <a:ext cx="248256" cy="2311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70" name="image3.png" descr="image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90" y="47315"/>
            <a:ext cx="1788715" cy="642149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Line"/>
          <p:cNvSpPr/>
          <p:nvPr/>
        </p:nvSpPr>
        <p:spPr>
          <a:xfrm flipV="1">
            <a:off x="1910953" y="86678"/>
            <a:ext cx="1" cy="969823"/>
          </a:xfrm>
          <a:prstGeom prst="line">
            <a:avLst/>
          </a:prstGeom>
          <a:ln w="25400">
            <a:solidFill>
              <a:schemeClr val="accent2">
                <a:satOff val="-4966"/>
                <a:lumOff val="-10549"/>
              </a:schemeClr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"/>
          <p:cNvGrpSpPr/>
          <p:nvPr/>
        </p:nvGrpSpPr>
        <p:grpSpPr>
          <a:xfrm>
            <a:off x="-158721" y="-142629"/>
            <a:ext cx="9448131" cy="7137993"/>
            <a:chOff x="0" y="0"/>
            <a:chExt cx="9448129" cy="7137992"/>
          </a:xfrm>
        </p:grpSpPr>
        <p:grpSp>
          <p:nvGrpSpPr>
            <p:cNvPr id="10" name="Group"/>
            <p:cNvGrpSpPr/>
            <p:nvPr/>
          </p:nvGrpSpPr>
          <p:grpSpPr>
            <a:xfrm>
              <a:off x="626526" y="7015877"/>
              <a:ext cx="8217866" cy="122116"/>
              <a:chOff x="0" y="0"/>
              <a:chExt cx="8217865" cy="122115"/>
            </a:xfrm>
          </p:grpSpPr>
          <p:sp>
            <p:nvSpPr>
              <p:cNvPr id="2" name="Line"/>
              <p:cNvSpPr/>
              <p:nvPr/>
            </p:nvSpPr>
            <p:spPr>
              <a:xfrm flipH="1">
                <a:off x="-1" y="0"/>
                <a:ext cx="1" cy="122116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" name="Line"/>
              <p:cNvSpPr/>
              <p:nvPr/>
            </p:nvSpPr>
            <p:spPr>
              <a:xfrm>
                <a:off x="8217865" y="0"/>
                <a:ext cx="1" cy="122116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grpSp>
            <p:nvGrpSpPr>
              <p:cNvPr id="6" name="Group"/>
              <p:cNvGrpSpPr/>
              <p:nvPr/>
            </p:nvGrpSpPr>
            <p:grpSpPr>
              <a:xfrm>
                <a:off x="5247194" y="0"/>
                <a:ext cx="457201" cy="122116"/>
                <a:chOff x="0" y="0"/>
                <a:chExt cx="457200" cy="122115"/>
              </a:xfrm>
            </p:grpSpPr>
            <p:sp>
              <p:nvSpPr>
                <p:cNvPr id="4" name="Line"/>
                <p:cNvSpPr/>
                <p:nvPr/>
              </p:nvSpPr>
              <p:spPr>
                <a:xfrm>
                  <a:off x="457200" y="0"/>
                  <a:ext cx="1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5" name="Line"/>
                <p:cNvSpPr/>
                <p:nvPr/>
              </p:nvSpPr>
              <p:spPr>
                <a:xfrm flipH="1">
                  <a:off x="-1" y="0"/>
                  <a:ext cx="2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</p:grpSp>
          <p:grpSp>
            <p:nvGrpSpPr>
              <p:cNvPr id="9" name="Group"/>
              <p:cNvGrpSpPr/>
              <p:nvPr/>
            </p:nvGrpSpPr>
            <p:grpSpPr>
              <a:xfrm>
                <a:off x="2503993" y="0"/>
                <a:ext cx="457201" cy="122116"/>
                <a:chOff x="0" y="0"/>
                <a:chExt cx="457200" cy="122115"/>
              </a:xfrm>
            </p:grpSpPr>
            <p:sp>
              <p:nvSpPr>
                <p:cNvPr id="7" name="Line"/>
                <p:cNvSpPr/>
                <p:nvPr/>
              </p:nvSpPr>
              <p:spPr>
                <a:xfrm>
                  <a:off x="457200" y="0"/>
                  <a:ext cx="1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8" name="Line"/>
                <p:cNvSpPr/>
                <p:nvPr/>
              </p:nvSpPr>
              <p:spPr>
                <a:xfrm flipH="1">
                  <a:off x="-1" y="0"/>
                  <a:ext cx="2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9" name="Group"/>
            <p:cNvGrpSpPr/>
            <p:nvPr/>
          </p:nvGrpSpPr>
          <p:grpSpPr>
            <a:xfrm>
              <a:off x="626526" y="0"/>
              <a:ext cx="8217866" cy="122116"/>
              <a:chOff x="0" y="0"/>
              <a:chExt cx="8217865" cy="122115"/>
            </a:xfrm>
          </p:grpSpPr>
          <p:sp>
            <p:nvSpPr>
              <p:cNvPr id="11" name="Line"/>
              <p:cNvSpPr/>
              <p:nvPr/>
            </p:nvSpPr>
            <p:spPr>
              <a:xfrm flipH="1">
                <a:off x="-1" y="0"/>
                <a:ext cx="1" cy="122116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2" name="Line"/>
              <p:cNvSpPr/>
              <p:nvPr/>
            </p:nvSpPr>
            <p:spPr>
              <a:xfrm>
                <a:off x="8217865" y="0"/>
                <a:ext cx="1" cy="122116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grpSp>
            <p:nvGrpSpPr>
              <p:cNvPr id="15" name="Group"/>
              <p:cNvGrpSpPr/>
              <p:nvPr/>
            </p:nvGrpSpPr>
            <p:grpSpPr>
              <a:xfrm>
                <a:off x="5247194" y="0"/>
                <a:ext cx="457201" cy="122116"/>
                <a:chOff x="0" y="0"/>
                <a:chExt cx="457200" cy="122115"/>
              </a:xfrm>
            </p:grpSpPr>
            <p:sp>
              <p:nvSpPr>
                <p:cNvPr id="13" name="Line"/>
                <p:cNvSpPr/>
                <p:nvPr/>
              </p:nvSpPr>
              <p:spPr>
                <a:xfrm>
                  <a:off x="457200" y="0"/>
                  <a:ext cx="1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4" name="Line"/>
                <p:cNvSpPr/>
                <p:nvPr/>
              </p:nvSpPr>
              <p:spPr>
                <a:xfrm flipH="1">
                  <a:off x="-1" y="0"/>
                  <a:ext cx="2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</p:grpSp>
          <p:grpSp>
            <p:nvGrpSpPr>
              <p:cNvPr id="18" name="Group"/>
              <p:cNvGrpSpPr/>
              <p:nvPr/>
            </p:nvGrpSpPr>
            <p:grpSpPr>
              <a:xfrm>
                <a:off x="2503993" y="0"/>
                <a:ext cx="457201" cy="122116"/>
                <a:chOff x="0" y="0"/>
                <a:chExt cx="457200" cy="122115"/>
              </a:xfrm>
            </p:grpSpPr>
            <p:sp>
              <p:nvSpPr>
                <p:cNvPr id="16" name="Line"/>
                <p:cNvSpPr/>
                <p:nvPr/>
              </p:nvSpPr>
              <p:spPr>
                <a:xfrm>
                  <a:off x="457200" y="0"/>
                  <a:ext cx="1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7" name="Line"/>
                <p:cNvSpPr/>
                <p:nvPr/>
              </p:nvSpPr>
              <p:spPr>
                <a:xfrm flipH="1">
                  <a:off x="-1" y="0"/>
                  <a:ext cx="2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26" name="Group"/>
            <p:cNvGrpSpPr/>
            <p:nvPr/>
          </p:nvGrpSpPr>
          <p:grpSpPr>
            <a:xfrm>
              <a:off x="0" y="1285059"/>
              <a:ext cx="122751" cy="5029135"/>
              <a:chOff x="0" y="0"/>
              <a:chExt cx="122750" cy="5029134"/>
            </a:xfrm>
          </p:grpSpPr>
          <p:sp>
            <p:nvSpPr>
              <p:cNvPr id="20" name="Line"/>
              <p:cNvSpPr/>
              <p:nvPr/>
            </p:nvSpPr>
            <p:spPr>
              <a:xfrm flipH="1" flipV="1">
                <a:off x="635" y="-1"/>
                <a:ext cx="122116" cy="2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1" name="Line"/>
              <p:cNvSpPr/>
              <p:nvPr/>
            </p:nvSpPr>
            <p:spPr>
              <a:xfrm flipH="1">
                <a:off x="635" y="457134"/>
                <a:ext cx="122116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2" name="Line"/>
              <p:cNvSpPr/>
              <p:nvPr/>
            </p:nvSpPr>
            <p:spPr>
              <a:xfrm flipH="1">
                <a:off x="635" y="5029134"/>
                <a:ext cx="122116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3" name="Line"/>
              <p:cNvSpPr/>
              <p:nvPr/>
            </p:nvSpPr>
            <p:spPr>
              <a:xfrm flipH="1">
                <a:off x="0" y="2933216"/>
                <a:ext cx="122114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4" name="Line"/>
              <p:cNvSpPr/>
              <p:nvPr/>
            </p:nvSpPr>
            <p:spPr>
              <a:xfrm flipH="1">
                <a:off x="0" y="2537015"/>
                <a:ext cx="122114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5" name="Line"/>
              <p:cNvSpPr/>
              <p:nvPr/>
            </p:nvSpPr>
            <p:spPr>
              <a:xfrm flipH="1">
                <a:off x="0" y="4631449"/>
                <a:ext cx="122114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33" name="Group"/>
            <p:cNvGrpSpPr/>
            <p:nvPr/>
          </p:nvGrpSpPr>
          <p:grpSpPr>
            <a:xfrm>
              <a:off x="9325378" y="1285059"/>
              <a:ext cx="122752" cy="5029135"/>
              <a:chOff x="0" y="0"/>
              <a:chExt cx="122750" cy="5029134"/>
            </a:xfrm>
          </p:grpSpPr>
          <p:sp>
            <p:nvSpPr>
              <p:cNvPr id="27" name="Line"/>
              <p:cNvSpPr/>
              <p:nvPr/>
            </p:nvSpPr>
            <p:spPr>
              <a:xfrm flipH="1" flipV="1">
                <a:off x="635" y="-1"/>
                <a:ext cx="122116" cy="2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8" name="Line"/>
              <p:cNvSpPr/>
              <p:nvPr/>
            </p:nvSpPr>
            <p:spPr>
              <a:xfrm flipH="1">
                <a:off x="635" y="457134"/>
                <a:ext cx="122116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9" name="Line"/>
              <p:cNvSpPr/>
              <p:nvPr/>
            </p:nvSpPr>
            <p:spPr>
              <a:xfrm flipH="1">
                <a:off x="635" y="5029134"/>
                <a:ext cx="122116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0" name="Line"/>
              <p:cNvSpPr/>
              <p:nvPr/>
            </p:nvSpPr>
            <p:spPr>
              <a:xfrm flipH="1">
                <a:off x="0" y="2933216"/>
                <a:ext cx="122114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1" name="Line"/>
              <p:cNvSpPr/>
              <p:nvPr/>
            </p:nvSpPr>
            <p:spPr>
              <a:xfrm flipH="1">
                <a:off x="0" y="2537015"/>
                <a:ext cx="122114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2" name="Line"/>
              <p:cNvSpPr/>
              <p:nvPr/>
            </p:nvSpPr>
            <p:spPr>
              <a:xfrm flipH="1">
                <a:off x="0" y="4631449"/>
                <a:ext cx="122114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35" name="Rectangle"/>
          <p:cNvSpPr/>
          <p:nvPr/>
        </p:nvSpPr>
        <p:spPr>
          <a:xfrm>
            <a:off x="459" y="6323774"/>
            <a:ext cx="9166199" cy="546096"/>
          </a:xfrm>
          <a:prstGeom prst="rect">
            <a:avLst/>
          </a:prstGeom>
          <a:solidFill>
            <a:srgbClr val="1F497D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7081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6" name="RGB_White-Seal_White-Mark_SC_Horizontal–400dpi.png" descr="RGB_White-Seal_White-Mark_SC_Horizontal–400dpi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6643" y="6457860"/>
            <a:ext cx="1570468" cy="263615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solidFill>
            <a:srgbClr val="1F497D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3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4" r:id="rId4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9pPr>
    </p:titleStyle>
    <p:bodyStyle>
      <a:lvl1pPr marL="314325" marR="0" indent="-314325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200" b="0" i="0" u="none" strike="noStrike" cap="none" spc="0" baseline="0">
          <a:ln>
            <a:noFill/>
          </a:ln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1pPr>
      <a:lvl2pPr marL="771525" marR="0" indent="-314325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o"/>
        <a:tabLst/>
        <a:defRPr sz="2200" b="0" i="0" u="none" strike="noStrike" cap="none" spc="0" baseline="0">
          <a:ln>
            <a:noFill/>
          </a:ln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2pPr>
      <a:lvl3pPr marL="1165860" marR="0" indent="-25146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200" b="0" i="0" u="none" strike="noStrike" cap="none" spc="0" baseline="0">
          <a:ln>
            <a:noFill/>
          </a:ln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3pPr>
      <a:lvl4pPr marL="1623060" marR="0" indent="-25146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–"/>
        <a:tabLst/>
        <a:defRPr sz="2200" b="0" i="0" u="none" strike="noStrike" cap="none" spc="0" baseline="0">
          <a:ln>
            <a:noFill/>
          </a:ln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4pPr>
      <a:lvl5pPr marL="2080260" marR="0" indent="-25146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»"/>
        <a:tabLst/>
        <a:defRPr sz="2200" b="0" i="0" u="none" strike="noStrike" cap="none" spc="0" baseline="0">
          <a:ln>
            <a:noFill/>
          </a:ln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5pPr>
      <a:lvl6pPr marL="2537460" marR="0" indent="-25146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200" b="0" i="0" u="none" strike="noStrike" cap="none" spc="0" baseline="0">
          <a:ln>
            <a:noFill/>
          </a:ln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6pPr>
      <a:lvl7pPr marL="2994660" marR="0" indent="-25146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200" b="0" i="0" u="none" strike="noStrike" cap="none" spc="0" baseline="0">
          <a:ln>
            <a:noFill/>
          </a:ln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7pPr>
      <a:lvl8pPr marL="3451859" marR="0" indent="-251459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200" b="0" i="0" u="none" strike="noStrike" cap="none" spc="0" baseline="0">
          <a:ln>
            <a:noFill/>
          </a:ln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8pPr>
      <a:lvl9pPr marL="3909059" marR="0" indent="-251459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200" b="0" i="0" u="none" strike="noStrike" cap="none" spc="0" baseline="0">
          <a:ln>
            <a:noFill/>
          </a:ln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70785-2983-5F4E-93E4-379A3FB44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on Snowmass contributions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517C11-47DD-CC49-887D-93EC6B1EB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9140" y="1321419"/>
            <a:ext cx="8764859" cy="4979020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/>
              <a:t> Encourage all MDP members to think of contributions to the Snowmass process</a:t>
            </a:r>
          </a:p>
          <a:p>
            <a:pPr lvl="1"/>
            <a:r>
              <a:rPr lang="en-US" sz="1800" dirty="0"/>
              <a:t>Think both “internal” to MDP and “external”</a:t>
            </a:r>
          </a:p>
          <a:p>
            <a:pPr lvl="1"/>
            <a:r>
              <a:rPr lang="en-US" sz="1800" dirty="0"/>
              <a:t>External: much of our work is highly relevant to HEP research beyond, or in a broader interpretation of, high field accelerator magnets: Example: Muon collider, Axion search, etc.</a:t>
            </a:r>
          </a:p>
          <a:p>
            <a:r>
              <a:rPr lang="en-US" sz="1800" dirty="0"/>
              <a:t>Internal to MDP: a good starting point might be…</a:t>
            </a:r>
          </a:p>
          <a:p>
            <a:pPr lvl="1"/>
            <a:r>
              <a:rPr lang="en-US" sz="1800" dirty="0"/>
              <a:t>Accelerator magnet R&amp;D in U.S. for future accelerators – Soren,… for MDP</a:t>
            </a:r>
          </a:p>
          <a:p>
            <a:pPr lvl="1"/>
            <a:r>
              <a:rPr lang="en-US" sz="1800" dirty="0"/>
              <a:t>HF magnets based on Nb3Sn and Cos-theta coils for accelerator applications: capabilities and limitations – Diego/AZ</a:t>
            </a:r>
          </a:p>
          <a:p>
            <a:pPr lvl="1"/>
            <a:r>
              <a:rPr lang="en-US" sz="1800" dirty="0"/>
              <a:t>HTS magnet technologies for future accelerators – Wang/Shen/</a:t>
            </a:r>
            <a:r>
              <a:rPr lang="en-US" sz="1800" dirty="0" err="1"/>
              <a:t>Barzi</a:t>
            </a:r>
            <a:r>
              <a:rPr lang="en-US" sz="1800" dirty="0"/>
              <a:t>/Gupta,…</a:t>
            </a:r>
          </a:p>
          <a:p>
            <a:pPr lvl="2"/>
            <a:r>
              <a:rPr lang="en-US" sz="1600" dirty="0"/>
              <a:t>This is likely to be submitted in two – REBCO and Bi2212</a:t>
            </a:r>
          </a:p>
          <a:p>
            <a:pPr lvl="1"/>
            <a:r>
              <a:rPr lang="en-US" sz="1800" dirty="0"/>
              <a:t>Hybrid HF magnets: possibilities, limitations and applications – Paolo F. et al.</a:t>
            </a:r>
          </a:p>
          <a:p>
            <a:pPr lvl="1"/>
            <a:r>
              <a:rPr lang="en-US" sz="1800" dirty="0"/>
              <a:t>Superconductor options for SC accelerator magnets from LF to HF operating at He temperatures and above – David/Lance,…</a:t>
            </a:r>
          </a:p>
          <a:p>
            <a:pPr lvl="1"/>
            <a:r>
              <a:rPr lang="en-US" sz="1800" dirty="0"/>
              <a:t>New materials and technologies for accelerator magnets – Steve </a:t>
            </a:r>
            <a:r>
              <a:rPr lang="en-US" sz="1800" dirty="0" err="1"/>
              <a:t>Krave</a:t>
            </a:r>
            <a:r>
              <a:rPr lang="en-US" sz="1800" dirty="0"/>
              <a:t>, </a:t>
            </a:r>
            <a:r>
              <a:rPr lang="en-US" sz="1800" dirty="0" err="1"/>
              <a:t>Tengming</a:t>
            </a:r>
            <a:r>
              <a:rPr lang="en-US" sz="1800" dirty="0"/>
              <a:t> Shen, …</a:t>
            </a:r>
          </a:p>
          <a:p>
            <a:pPr lvl="1"/>
            <a:r>
              <a:rPr lang="en-US" sz="1800" dirty="0"/>
              <a:t>Test facilities for SC accelerator magnet R&amp;D in U.S. – </a:t>
            </a:r>
            <a:r>
              <a:rPr lang="en-US" sz="1800" dirty="0" err="1"/>
              <a:t>Velev</a:t>
            </a:r>
            <a:r>
              <a:rPr lang="en-US" sz="1800" dirty="0"/>
              <a:t>,…</a:t>
            </a:r>
          </a:p>
          <a:p>
            <a:pPr lvl="1"/>
            <a:r>
              <a:rPr lang="en-US" sz="1800" dirty="0"/>
              <a:t>Diagnostics and measurements, in particular related to the challenges expected of HTS and/or hybrid HTS/PTS magnets - Maxim, Joe DiMarco, Maria, and Piyush,…</a:t>
            </a:r>
          </a:p>
        </p:txBody>
      </p:sp>
    </p:spTree>
    <p:extLst>
      <p:ext uri="{BB962C8B-B14F-4D97-AF65-F5344CB8AC3E}">
        <p14:creationId xmlns:p14="http://schemas.microsoft.com/office/powerpoint/2010/main" val="273034092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ATAP No Footer">
  <a:themeElements>
    <a:clrScheme name="ATAP No Foot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ATAP No Footer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ATAP No Foot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ATAP No Footer">
  <a:themeElements>
    <a:clrScheme name="ATAP No Foot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ATAP No Footer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ATAP No Foot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34961</TotalTime>
  <Words>240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Book</vt:lpstr>
      <vt:lpstr>Franklin Gothic Medium</vt:lpstr>
      <vt:lpstr>ATAP No Footer</vt:lpstr>
      <vt:lpstr>Comments on Snowmass contributions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Soren Prestemon</cp:lastModifiedBy>
  <cp:revision>33</cp:revision>
  <dcterms:modified xsi:type="dcterms:W3CDTF">2020-07-22T20:01:26Z</dcterms:modified>
</cp:coreProperties>
</file>