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9" r:id="rId3"/>
    <p:sldId id="263" r:id="rId4"/>
    <p:sldId id="282" r:id="rId5"/>
    <p:sldId id="27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720"/>
  </p:normalViewPr>
  <p:slideViewPr>
    <p:cSldViewPr>
      <p:cViewPr varScale="1">
        <p:scale>
          <a:sx n="215" d="100"/>
          <a:sy n="215" d="100"/>
        </p:scale>
        <p:origin x="30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FFCB31-FAEB-4B61-8502-C0A674FB0BD1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DD8CAD-64D5-4D95-9A15-D152DFBA0C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D073-19FD-F04A-8135-9E09E0E3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FY21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F2987-857B-FD48-A798-22837973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(Yes, even during a pandemic.)</a:t>
            </a:r>
          </a:p>
        </p:txBody>
      </p:sp>
    </p:spTree>
    <p:extLst>
      <p:ext uri="{BB962C8B-B14F-4D97-AF65-F5344CB8AC3E}">
        <p14:creationId xmlns:p14="http://schemas.microsoft.com/office/powerpoint/2010/main" val="318879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Base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97623"/>
            <a:ext cx="8534400" cy="747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FY21 Statistical Sample Inventory will consist of:</a:t>
            </a:r>
          </a:p>
          <a:p>
            <a:endParaRPr lang="en-US" sz="1600" i="1" dirty="0"/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100% of all assets with an Official Name of Computer-Laptop as of October 1, 2020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100% of all High Risk assets regardless of age 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100% of all assets greater than $500,000 regardless of age 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100% of </a:t>
            </a:r>
            <a:r>
              <a:rPr lang="en-US" sz="1600" dirty="0">
                <a:cs typeface="Calibri" panose="020F0502020204030204" pitchFamily="34" charset="0"/>
              </a:rPr>
              <a:t>assets currently on an authorized Loan, Mission-Related Personal Property Use Agreements (MPPUA), or Subcontract Agreement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Calibri" panose="020F0502020204030204" pitchFamily="34" charset="0"/>
              </a:rPr>
              <a:t>100% of all custodians that are Invalid or have No Custodian as of 12/14/20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6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Completion Timeline and Targets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734664"/>
              </p:ext>
            </p:extLst>
          </p:nvPr>
        </p:nvGraphicFramePr>
        <p:xfrm>
          <a:off x="457200" y="1600200"/>
          <a:ext cx="746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Period</a:t>
                      </a:r>
                      <a:r>
                        <a:rPr lang="en-US" baseline="0" dirty="0"/>
                        <a:t> #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Expected Completion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2/26/2021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4/30/2021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5/3/2021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5/31/2021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6/30/2021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810000"/>
            <a:ext cx="8610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Divisions failing to meet the expected completion percentage will follow the FY 21 Escalation Protocol and will be subject to the following: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Laboratory Senior Management notification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Division Senior Management notification and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Progress meetings with Business Manager, ALD or Supervisor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OCFO Senior Leadership involvement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Ongoing Wall to Wall Inventories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1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Fix Run Dates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007898"/>
              </p:ext>
            </p:extLst>
          </p:nvPr>
        </p:nvGraphicFramePr>
        <p:xfrm>
          <a:off x="1828800" y="1828800"/>
          <a:ext cx="5182737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74">
                  <a:extLst>
                    <a:ext uri="{9D8B030D-6E8A-4147-A177-3AD203B41FA5}">
                      <a16:colId xmlns:a16="http://schemas.microsoft.com/office/drawing/2014/main" val="1364060745"/>
                    </a:ext>
                  </a:extLst>
                </a:gridCol>
                <a:gridCol w="3843063">
                  <a:extLst>
                    <a:ext uri="{9D8B030D-6E8A-4147-A177-3AD203B41FA5}">
                      <a16:colId xmlns:a16="http://schemas.microsoft.com/office/drawing/2014/main" val="2595044260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Batch</a:t>
                      </a:r>
                      <a:r>
                        <a:rPr lang="en-US" baseline="0" dirty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4509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6,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85429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  <a:r>
                        <a:rPr lang="en-US" baseline="0" dirty="0"/>
                        <a:t> 20, 2021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20887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  <a:r>
                        <a:rPr lang="en-US" baseline="0" dirty="0"/>
                        <a:t> 10, 2021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70813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24,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50389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17,</a:t>
                      </a:r>
                      <a:r>
                        <a:rPr lang="en-US" baseline="0" dirty="0"/>
                        <a:t>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6314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14,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42969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19,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8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08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Fix Inventory Technology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1113"/>
            <a:ext cx="8229600" cy="4854973"/>
          </a:xfrm>
        </p:spPr>
      </p:pic>
    </p:spTree>
    <p:extLst>
      <p:ext uri="{BB962C8B-B14F-4D97-AF65-F5344CB8AC3E}">
        <p14:creationId xmlns:p14="http://schemas.microsoft.com/office/powerpoint/2010/main" val="3506083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1581</TotalTime>
  <Words>226</Words>
  <Application>Microsoft Macintosh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Clarity</vt:lpstr>
      <vt:lpstr>FY21 Inventory</vt:lpstr>
      <vt:lpstr>Inventory Base</vt:lpstr>
      <vt:lpstr>Completion Timeline and Targets</vt:lpstr>
      <vt:lpstr>Big Fix Run Dates</vt:lpstr>
      <vt:lpstr>Big Fix Inventory Technology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18 Inventory Kickoff Meeting</dc:title>
  <dc:creator>Brian W. More</dc:creator>
  <cp:lastModifiedBy>Tom Gallant</cp:lastModifiedBy>
  <cp:revision>67</cp:revision>
  <cp:lastPrinted>2019-12-03T14:53:53Z</cp:lastPrinted>
  <dcterms:created xsi:type="dcterms:W3CDTF">2017-09-05T16:22:23Z</dcterms:created>
  <dcterms:modified xsi:type="dcterms:W3CDTF">2020-12-15T20:35:09Z</dcterms:modified>
</cp:coreProperties>
</file>