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855" r:id="rId3"/>
    <p:sldId id="8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4660"/>
  </p:normalViewPr>
  <p:slideViewPr>
    <p:cSldViewPr>
      <p:cViewPr varScale="1">
        <p:scale>
          <a:sx n="113" d="100"/>
          <a:sy n="113" d="100"/>
        </p:scale>
        <p:origin x="120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MDP Technical Meeting #13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 20 T hybrid magnet and comparative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P. Ferracin, G. Ambrosio, E. </a:t>
            </a:r>
            <a:r>
              <a:rPr lang="en-US" dirty="0" err="1"/>
              <a:t>Barzi</a:t>
            </a:r>
            <a:r>
              <a:rPr lang="en-US" dirty="0"/>
              <a:t>, L. Cooley, R. Gupta, V. </a:t>
            </a:r>
            <a:r>
              <a:rPr lang="en-US" dirty="0" err="1"/>
              <a:t>Kashikhin</a:t>
            </a:r>
            <a:r>
              <a:rPr lang="en-US" dirty="0"/>
              <a:t>, V. </a:t>
            </a:r>
            <a:r>
              <a:rPr lang="en-US" dirty="0" err="1"/>
              <a:t>Marinozzi</a:t>
            </a:r>
            <a:r>
              <a:rPr lang="en-US" dirty="0"/>
              <a:t>, I. </a:t>
            </a:r>
            <a:r>
              <a:rPr lang="en-US" dirty="0" err="1"/>
              <a:t>Novitski</a:t>
            </a:r>
            <a:r>
              <a:rPr lang="en-US"/>
              <a:t>, B. </a:t>
            </a:r>
            <a:r>
              <a:rPr lang="en-US" dirty="0"/>
              <a:t>Yahia, A. </a:t>
            </a:r>
            <a:r>
              <a:rPr lang="en-US" dirty="0" err="1"/>
              <a:t>Zlobin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3CC-0163-400E-858E-7F6BC25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8118-8772-41AB-BAD5-ECD2B962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 layers, same cable</a:t>
            </a:r>
          </a:p>
          <a:p>
            <a:r>
              <a:rPr lang="en-US" dirty="0"/>
              <a:t>HQ cable</a:t>
            </a:r>
          </a:p>
          <a:p>
            <a:r>
              <a:rPr lang="en-US" dirty="0"/>
              <a:t>With Iron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6D85-AD0B-416E-9A01-B7A55C3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C285-9E0C-4DB8-B131-714F0A6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966D5-1507-454B-9C95-A61A9260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3A3C3-DAFB-46DA-9027-C9774583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213722"/>
            <a:ext cx="3277606" cy="4571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0A076-F689-4AE6-A146-B442F5D4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" y="5919246"/>
            <a:ext cx="12192000" cy="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F85-329B-4ED2-95F1-F9BBBFD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preliminary design (D. Arbelaez)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4882-EA5E-4D28-91CF-F45BD0B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6DD2E-9AA0-4F99-AD57-A7E3C03B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11/03/2020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454E-77D9-4937-829F-3DCB7315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AF5A-F70B-45EF-8261-12F3C6D1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20CBD-A8A2-4304-83BD-E7EAFA0B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191980"/>
            <a:ext cx="6912768" cy="5023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7915B-F5EB-4008-84A4-CF0E800D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37578"/>
            <a:ext cx="3277606" cy="45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25840</TotalTime>
  <Words>108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Calibri</vt:lpstr>
      <vt:lpstr>Office Theme</vt:lpstr>
      <vt:lpstr>MDP Technical Meeting #13   20 T hybrid magnet and comparative analysis</vt:lpstr>
      <vt:lpstr>CT preliminary design (D. Arbelaez)</vt:lpstr>
      <vt:lpstr>CT preliminary design (D. Arbelaez)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421</cp:revision>
  <dcterms:created xsi:type="dcterms:W3CDTF">2013-02-14T18:56:39Z</dcterms:created>
  <dcterms:modified xsi:type="dcterms:W3CDTF">2020-11-03T05:26:27Z</dcterms:modified>
</cp:coreProperties>
</file>