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855" r:id="rId3"/>
    <p:sldId id="856" r:id="rId4"/>
    <p:sldId id="858" r:id="rId5"/>
    <p:sldId id="859" r:id="rId6"/>
    <p:sldId id="8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9" autoAdjust="0"/>
    <p:restoredTop sz="94660"/>
  </p:normalViewPr>
  <p:slideViewPr>
    <p:cSldViewPr>
      <p:cViewPr varScale="1">
        <p:scale>
          <a:sx n="113" d="100"/>
          <a:sy n="113" d="100"/>
        </p:scale>
        <p:origin x="120" y="3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MDP Technical </a:t>
            </a:r>
            <a:r>
              <a:rPr lang="en-GB" b="1"/>
              <a:t>Meeting #15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 20 T hybrid magnet and comparative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53136"/>
            <a:ext cx="10363200" cy="1224136"/>
          </a:xfrm>
          <a:solidFill>
            <a:srgbClr val="EAEAEA">
              <a:alpha val="23137"/>
            </a:srgb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P. Ferracin, G. Ambrosio, E. </a:t>
            </a:r>
            <a:r>
              <a:rPr lang="en-US" dirty="0" err="1"/>
              <a:t>Barzi</a:t>
            </a:r>
            <a:r>
              <a:rPr lang="en-US" dirty="0"/>
              <a:t>, L. Cooley, R. Gupta, V. </a:t>
            </a:r>
            <a:r>
              <a:rPr lang="en-US" dirty="0" err="1"/>
              <a:t>Kashikhin</a:t>
            </a:r>
            <a:r>
              <a:rPr lang="en-US" dirty="0"/>
              <a:t>, V. </a:t>
            </a:r>
            <a:r>
              <a:rPr lang="en-US" dirty="0" err="1"/>
              <a:t>Marinozzi</a:t>
            </a:r>
            <a:r>
              <a:rPr lang="en-US" dirty="0"/>
              <a:t>, I. </a:t>
            </a:r>
            <a:r>
              <a:rPr lang="en-US" dirty="0" err="1"/>
              <a:t>Novitski</a:t>
            </a:r>
            <a:r>
              <a:rPr lang="en-US"/>
              <a:t>, B. </a:t>
            </a:r>
            <a:r>
              <a:rPr lang="en-US" dirty="0"/>
              <a:t>Yahia, A. </a:t>
            </a:r>
            <a:r>
              <a:rPr lang="en-US" dirty="0" err="1"/>
              <a:t>Zlobin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US Magnet Development Program</a:t>
            </a:r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93CC-0163-400E-858E-7F6BC25C9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preliminary design (D. Arbelaez)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8118-8772-41AB-BAD5-ECD2B962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6 layers, same cable</a:t>
            </a:r>
          </a:p>
          <a:p>
            <a:r>
              <a:rPr lang="en-US" dirty="0"/>
              <a:t>HQ cable</a:t>
            </a:r>
          </a:p>
          <a:p>
            <a:r>
              <a:rPr lang="en-US" dirty="0"/>
              <a:t>With Iron</a:t>
            </a:r>
          </a:p>
          <a:p>
            <a:r>
              <a:rPr lang="en-US" dirty="0"/>
              <a:t>5 mm thick spars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E6D85-AD0B-416E-9A01-B7A55C3B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5C285-9E0C-4DB8-B131-714F0A68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966D5-1507-454B-9C95-A61A9260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93A3C3-DAFB-46DA-9027-C9774583E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213722"/>
            <a:ext cx="3277606" cy="4571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F0A076-F689-4AE6-A146-B442F5D43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" y="5919246"/>
            <a:ext cx="12192000" cy="3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4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F85-329B-4ED2-95F1-F9BBBFD1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preliminary design (D. Arbelaez)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04882-EA5E-4D28-91CF-F45BD0B6B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6DD2E-9AA0-4F99-AD57-A7E3C03B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D454E-77D9-4937-829F-3DCB7315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AF5A-F70B-45EF-8261-12F3C6D1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7915B-F5EB-4008-84A4-CF0E800D9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437578"/>
            <a:ext cx="3277606" cy="4571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F11A73-3DC5-47FE-856C-C27FF6161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53092"/>
            <a:ext cx="6387507" cy="46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0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93CC-0163-400E-858E-7F6BC25C9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preliminary design (D. Arbelaez)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8118-8772-41AB-BAD5-ECD2B962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6 layers, same cable</a:t>
            </a:r>
          </a:p>
          <a:p>
            <a:r>
              <a:rPr lang="en-US" dirty="0"/>
              <a:t>MQXF cable</a:t>
            </a:r>
          </a:p>
          <a:p>
            <a:r>
              <a:rPr lang="en-US" dirty="0"/>
              <a:t>With Iron</a:t>
            </a:r>
          </a:p>
          <a:p>
            <a:r>
              <a:rPr lang="en-US" dirty="0"/>
              <a:t>5 mm thick spars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E6D85-AD0B-416E-9A01-B7A55C3B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5C285-9E0C-4DB8-B131-714F0A68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966D5-1507-454B-9C95-A61A9260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6EE573-7AF1-483A-98CA-1E587B009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14" t="17451" r="37830" b="12374"/>
          <a:stretch/>
        </p:blipFill>
        <p:spPr>
          <a:xfrm>
            <a:off x="9408368" y="1181145"/>
            <a:ext cx="2404872" cy="4870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FB5506-0ED0-4EDE-B179-C78C51D8D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5791876"/>
            <a:ext cx="9768408" cy="46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9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F85-329B-4ED2-95F1-F9BBBFD1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preliminary design (D. Arbelaez)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04882-EA5E-4D28-91CF-F45BD0B6B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6DD2E-9AA0-4F99-AD57-A7E3C03B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D454E-77D9-4937-829F-3DCB7315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AF5A-F70B-45EF-8261-12F3C6D1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7915B-F5EB-4008-84A4-CF0E800D9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437578"/>
            <a:ext cx="3277606" cy="4571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2CBC25-65A8-4E2A-8B9F-74241ACDA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396085"/>
            <a:ext cx="6517837" cy="473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8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171D-2B4F-4BE9-A012-C9D3AAEE0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preliminary design (D. Arbelaez)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CE1F3-A871-4339-B853-505DDF249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 OR: 165 mm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D4B0-0F83-48E5-95A1-C46C0125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0E287-ACF8-4629-BA01-6E785246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9B374-30D0-4BC8-9498-1875A112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144B82DE-5E07-49F6-85AC-8CFA9488C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8" t="4265" r="15968" b="3957"/>
          <a:stretch/>
        </p:blipFill>
        <p:spPr>
          <a:xfrm>
            <a:off x="5519936" y="1342675"/>
            <a:ext cx="4536504" cy="45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6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25933</TotalTime>
  <Words>190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Office Theme</vt:lpstr>
      <vt:lpstr>MDP Technical Meeting #15   20 T hybrid magnet and comparative analysis</vt:lpstr>
      <vt:lpstr>CT preliminary design (D. Arbelaez)</vt:lpstr>
      <vt:lpstr>CT preliminary design (D. Arbelaez)</vt:lpstr>
      <vt:lpstr>CT preliminary design (D. Arbelaez)</vt:lpstr>
      <vt:lpstr>CT preliminary design (D. Arbelaez)</vt:lpstr>
      <vt:lpstr>CT preliminary design (D. Arbelaez)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LBNL LARP Effort – Ian Pong</dc:title>
  <dc:creator>Ian Pong</dc:creator>
  <cp:lastModifiedBy>Paolo Ferracin</cp:lastModifiedBy>
  <cp:revision>431</cp:revision>
  <dcterms:created xsi:type="dcterms:W3CDTF">2013-02-14T18:56:39Z</dcterms:created>
  <dcterms:modified xsi:type="dcterms:W3CDTF">2020-12-01T01:03:54Z</dcterms:modified>
</cp:coreProperties>
</file>