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2"/>
  </p:notesMasterIdLst>
  <p:sldIdLst>
    <p:sldId id="294" r:id="rId2"/>
    <p:sldId id="807" r:id="rId3"/>
    <p:sldId id="806" r:id="rId4"/>
    <p:sldId id="808" r:id="rId5"/>
    <p:sldId id="811" r:id="rId6"/>
    <p:sldId id="809" r:id="rId7"/>
    <p:sldId id="813" r:id="rId8"/>
    <p:sldId id="812" r:id="rId9"/>
    <p:sldId id="815" r:id="rId10"/>
    <p:sldId id="803" r:id="rId11"/>
    <p:sldId id="804" r:id="rId12"/>
    <p:sldId id="816" r:id="rId13"/>
    <p:sldId id="817" r:id="rId14"/>
    <p:sldId id="814" r:id="rId15"/>
    <p:sldId id="818" r:id="rId16"/>
    <p:sldId id="819" r:id="rId17"/>
    <p:sldId id="820" r:id="rId18"/>
    <p:sldId id="821" r:id="rId19"/>
    <p:sldId id="798" r:id="rId20"/>
    <p:sldId id="79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95C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00BE8-E934-4CEE-88B1-60DC9404EED4}" v="197" dt="2021-01-16T11:23:34.34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ABEL, Georg" userId="e66fde04-c2cb-4141-823d-a991fd50db2e" providerId="ADAL" clId="{7B600BE8-E934-4CEE-88B1-60DC9404EED4}"/>
    <pc:docChg chg="undo custSel addSld modSld sldOrd">
      <pc:chgData name="SCHNABEL, Georg" userId="e66fde04-c2cb-4141-823d-a991fd50db2e" providerId="ADAL" clId="{7B600BE8-E934-4CEE-88B1-60DC9404EED4}" dt="2021-01-15T23:50:58.671" v="2017" actId="20577"/>
      <pc:docMkLst>
        <pc:docMk/>
      </pc:docMkLst>
      <pc:sldChg chg="modSp">
        <pc:chgData name="SCHNABEL, Georg" userId="e66fde04-c2cb-4141-823d-a991fd50db2e" providerId="ADAL" clId="{7B600BE8-E934-4CEE-88B1-60DC9404EED4}" dt="2021-01-15T17:11:30.322" v="116" actId="20577"/>
        <pc:sldMkLst>
          <pc:docMk/>
          <pc:sldMk cId="1887180439" sldId="294"/>
        </pc:sldMkLst>
        <pc:spChg chg="mod">
          <ac:chgData name="SCHNABEL, Georg" userId="e66fde04-c2cb-4141-823d-a991fd50db2e" providerId="ADAL" clId="{7B600BE8-E934-4CEE-88B1-60DC9404EED4}" dt="2021-01-15T17:03:44.027" v="52" actId="20577"/>
          <ac:spMkLst>
            <pc:docMk/>
            <pc:sldMk cId="1887180439" sldId="294"/>
            <ac:spMk id="114690" creationId="{00000000-0000-0000-0000-000000000000}"/>
          </ac:spMkLst>
        </pc:spChg>
        <pc:spChg chg="mod">
          <ac:chgData name="SCHNABEL, Georg" userId="e66fde04-c2cb-4141-823d-a991fd50db2e" providerId="ADAL" clId="{7B600BE8-E934-4CEE-88B1-60DC9404EED4}" dt="2021-01-15T17:11:30.322" v="116" actId="20577"/>
          <ac:spMkLst>
            <pc:docMk/>
            <pc:sldMk cId="1887180439" sldId="294"/>
            <ac:spMk id="114691" creationId="{00000000-0000-0000-0000-000000000000}"/>
          </ac:spMkLst>
        </pc:spChg>
      </pc:sldChg>
      <pc:sldChg chg="modSp">
        <pc:chgData name="SCHNABEL, Georg" userId="e66fde04-c2cb-4141-823d-a991fd50db2e" providerId="ADAL" clId="{7B600BE8-E934-4CEE-88B1-60DC9404EED4}" dt="2021-01-15T17:12:36.526" v="126" actId="20577"/>
        <pc:sldMkLst>
          <pc:docMk/>
          <pc:sldMk cId="238161098" sldId="782"/>
        </pc:sldMkLst>
        <pc:spChg chg="mod">
          <ac:chgData name="SCHNABEL, Georg" userId="e66fde04-c2cb-4141-823d-a991fd50db2e" providerId="ADAL" clId="{7B600BE8-E934-4CEE-88B1-60DC9404EED4}" dt="2021-01-15T17:12:36.526" v="126" actId="20577"/>
          <ac:spMkLst>
            <pc:docMk/>
            <pc:sldMk cId="238161098" sldId="782"/>
            <ac:spMk id="2" creationId="{E1083B2B-6DAB-4C8C-8BDA-0F6219C4BD19}"/>
          </ac:spMkLst>
        </pc:spChg>
      </pc:sldChg>
      <pc:sldChg chg="modSp add">
        <pc:chgData name="SCHNABEL, Georg" userId="e66fde04-c2cb-4141-823d-a991fd50db2e" providerId="ADAL" clId="{7B600BE8-E934-4CEE-88B1-60DC9404EED4}" dt="2021-01-15T23:48:37.463" v="1936" actId="20577"/>
        <pc:sldMkLst>
          <pc:docMk/>
          <pc:sldMk cId="3199912483" sldId="800"/>
        </pc:sldMkLst>
        <pc:spChg chg="mod">
          <ac:chgData name="SCHNABEL, Georg" userId="e66fde04-c2cb-4141-823d-a991fd50db2e" providerId="ADAL" clId="{7B600BE8-E934-4CEE-88B1-60DC9404EED4}" dt="2021-01-15T23:48:37.463" v="1936" actId="20577"/>
          <ac:spMkLst>
            <pc:docMk/>
            <pc:sldMk cId="3199912483" sldId="800"/>
            <ac:spMk id="2" creationId="{171F43EA-6214-4508-BE9E-D79E3EF30DF7}"/>
          </ac:spMkLst>
        </pc:spChg>
        <pc:spChg chg="mod">
          <ac:chgData name="SCHNABEL, Georg" userId="e66fde04-c2cb-4141-823d-a991fd50db2e" providerId="ADAL" clId="{7B600BE8-E934-4CEE-88B1-60DC9404EED4}" dt="2021-01-15T17:55:59.169" v="856" actId="20577"/>
          <ac:spMkLst>
            <pc:docMk/>
            <pc:sldMk cId="3199912483" sldId="800"/>
            <ac:spMk id="3" creationId="{C0C59033-8FDC-4493-8157-9155803F92F6}"/>
          </ac:spMkLst>
        </pc:spChg>
      </pc:sldChg>
      <pc:sldChg chg="modSp add">
        <pc:chgData name="SCHNABEL, Georg" userId="e66fde04-c2cb-4141-823d-a991fd50db2e" providerId="ADAL" clId="{7B600BE8-E934-4CEE-88B1-60DC9404EED4}" dt="2021-01-15T18:58:38.616" v="985" actId="20577"/>
        <pc:sldMkLst>
          <pc:docMk/>
          <pc:sldMk cId="119652134" sldId="801"/>
        </pc:sldMkLst>
        <pc:spChg chg="mod">
          <ac:chgData name="SCHNABEL, Georg" userId="e66fde04-c2cb-4141-823d-a991fd50db2e" providerId="ADAL" clId="{7B600BE8-E934-4CEE-88B1-60DC9404EED4}" dt="2021-01-15T17:44:44.326" v="573" actId="20577"/>
          <ac:spMkLst>
            <pc:docMk/>
            <pc:sldMk cId="119652134" sldId="801"/>
            <ac:spMk id="2" creationId="{404ABA39-33DD-483E-83B2-328BCBBA6A7F}"/>
          </ac:spMkLst>
        </pc:spChg>
        <pc:spChg chg="mod">
          <ac:chgData name="SCHNABEL, Georg" userId="e66fde04-c2cb-4141-823d-a991fd50db2e" providerId="ADAL" clId="{7B600BE8-E934-4CEE-88B1-60DC9404EED4}" dt="2021-01-15T18:58:38.616" v="985" actId="20577"/>
          <ac:spMkLst>
            <pc:docMk/>
            <pc:sldMk cId="119652134" sldId="801"/>
            <ac:spMk id="3" creationId="{6337564F-F4FD-4D2C-960C-A6EC9D3A44C6}"/>
          </ac:spMkLst>
        </pc:spChg>
      </pc:sldChg>
      <pc:sldChg chg="modSp add">
        <pc:chgData name="SCHNABEL, Georg" userId="e66fde04-c2cb-4141-823d-a991fd50db2e" providerId="ADAL" clId="{7B600BE8-E934-4CEE-88B1-60DC9404EED4}" dt="2021-01-15T18:11:15.330" v="960" actId="20577"/>
        <pc:sldMkLst>
          <pc:docMk/>
          <pc:sldMk cId="3023592410" sldId="802"/>
        </pc:sldMkLst>
        <pc:spChg chg="mod">
          <ac:chgData name="SCHNABEL, Georg" userId="e66fde04-c2cb-4141-823d-a991fd50db2e" providerId="ADAL" clId="{7B600BE8-E934-4CEE-88B1-60DC9404EED4}" dt="2021-01-15T18:11:15.330" v="960" actId="20577"/>
          <ac:spMkLst>
            <pc:docMk/>
            <pc:sldMk cId="3023592410" sldId="802"/>
            <ac:spMk id="3" creationId="{65D6E865-BBCD-4CD7-BAD6-7F76C0A8C81E}"/>
          </ac:spMkLst>
        </pc:spChg>
      </pc:sldChg>
      <pc:sldChg chg="addSp delSp modSp add ord">
        <pc:chgData name="SCHNABEL, Georg" userId="e66fde04-c2cb-4141-823d-a991fd50db2e" providerId="ADAL" clId="{7B600BE8-E934-4CEE-88B1-60DC9404EED4}" dt="2021-01-15T21:56:34.476" v="1100"/>
        <pc:sldMkLst>
          <pc:docMk/>
          <pc:sldMk cId="2467068498" sldId="803"/>
        </pc:sldMkLst>
        <pc:spChg chg="mod">
          <ac:chgData name="SCHNABEL, Georg" userId="e66fde04-c2cb-4141-823d-a991fd50db2e" providerId="ADAL" clId="{7B600BE8-E934-4CEE-88B1-60DC9404EED4}" dt="2021-01-15T18:59:24.711" v="1007" actId="20577"/>
          <ac:spMkLst>
            <pc:docMk/>
            <pc:sldMk cId="2467068498" sldId="803"/>
            <ac:spMk id="2" creationId="{011F172C-C10D-445B-B742-7C905DF4C8C2}"/>
          </ac:spMkLst>
        </pc:spChg>
        <pc:spChg chg="del">
          <ac:chgData name="SCHNABEL, Georg" userId="e66fde04-c2cb-4141-823d-a991fd50db2e" providerId="ADAL" clId="{7B600BE8-E934-4CEE-88B1-60DC9404EED4}" dt="2021-01-15T18:59:49.278" v="1008" actId="478"/>
          <ac:spMkLst>
            <pc:docMk/>
            <pc:sldMk cId="2467068498" sldId="803"/>
            <ac:spMk id="3" creationId="{2118BCBB-F534-4385-BA0A-A21E2BB2BAC2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8" creationId="{0AFD19BE-8AA0-42A1-AFB6-DB70A980CD2D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9" creationId="{58F0C567-8A48-4CE8-8D73-CE440B9DD657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15" creationId="{D51CED3C-9247-469C-A499-DBFCA11E1943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16" creationId="{43EB40DB-1A28-4BBD-97E4-8DA92DC621A0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17" creationId="{6EC6A164-5F81-4356-A57D-6924E9C15C55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19" creationId="{E20141CB-EF3E-4E06-B6E4-E1AF55F6D9B3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20" creationId="{C568F191-957A-4F40-8515-593FE2CC99A5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21" creationId="{4F925ADF-34A6-4B29-9CB6-DA099B9F130A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22" creationId="{56E58A2E-F587-441C-AE0B-5E22C9B3F202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23" creationId="{4F2B61A3-424C-4D6C-BC03-4B1F4F71F1A1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24" creationId="{4482A7C7-1B09-458D-AAB6-D3A0312E943B}"/>
          </ac:spMkLst>
        </pc:spChg>
        <pc:spChg chg="add mod">
          <ac:chgData name="SCHNABEL, Georg" userId="e66fde04-c2cb-4141-823d-a991fd50db2e" providerId="ADAL" clId="{7B600BE8-E934-4CEE-88B1-60DC9404EED4}" dt="2021-01-15T21:53:46.599" v="1099" actId="1076"/>
          <ac:spMkLst>
            <pc:docMk/>
            <pc:sldMk cId="2467068498" sldId="803"/>
            <ac:spMk id="25" creationId="{BDE4654B-2289-4A38-A67A-2F35DC2802C2}"/>
          </ac:spMkLst>
        </pc:spChg>
        <pc:grpChg chg="add mod">
          <ac:chgData name="SCHNABEL, Georg" userId="e66fde04-c2cb-4141-823d-a991fd50db2e" providerId="ADAL" clId="{7B600BE8-E934-4CEE-88B1-60DC9404EED4}" dt="2021-01-15T21:53:46.599" v="1099" actId="1076"/>
          <ac:grpSpMkLst>
            <pc:docMk/>
            <pc:sldMk cId="2467068498" sldId="803"/>
            <ac:grpSpMk id="5" creationId="{A4E9EA21-9BB3-45A7-89D8-99E0895B090C}"/>
          </ac:grpSpMkLst>
        </pc:grpChg>
        <pc:grpChg chg="add mod">
          <ac:chgData name="SCHNABEL, Georg" userId="e66fde04-c2cb-4141-823d-a991fd50db2e" providerId="ADAL" clId="{7B600BE8-E934-4CEE-88B1-60DC9404EED4}" dt="2021-01-15T21:53:46.599" v="1099" actId="1076"/>
          <ac:grpSpMkLst>
            <pc:docMk/>
            <pc:sldMk cId="2467068498" sldId="803"/>
            <ac:grpSpMk id="10" creationId="{B8C360EB-E363-4E8E-894D-3D99679D4782}"/>
          </ac:grpSpMkLst>
        </pc:grpChg>
        <pc:graphicFrameChg chg="add del mod">
          <ac:chgData name="SCHNABEL, Georg" userId="e66fde04-c2cb-4141-823d-a991fd50db2e" providerId="ADAL" clId="{7B600BE8-E934-4CEE-88B1-60DC9404EED4}" dt="2021-01-15T19:01:27.840" v="1010" actId="478"/>
          <ac:graphicFrameMkLst>
            <pc:docMk/>
            <pc:sldMk cId="2467068498" sldId="803"/>
            <ac:graphicFrameMk id="4" creationId="{4BA4B720-49D8-4B97-88B0-8F846EF0377E}"/>
          </ac:graphicFrameMkLst>
        </pc:graphicFrameChg>
        <pc:picChg chg="add mod">
          <ac:chgData name="SCHNABEL, Georg" userId="e66fde04-c2cb-4141-823d-a991fd50db2e" providerId="ADAL" clId="{7B600BE8-E934-4CEE-88B1-60DC9404EED4}" dt="2021-01-15T21:53:46.599" v="1099" actId="1076"/>
          <ac:picMkLst>
            <pc:docMk/>
            <pc:sldMk cId="2467068498" sldId="803"/>
            <ac:picMk id="13" creationId="{32182AD4-9F3B-4432-B093-DB58FBC537A7}"/>
          </ac:picMkLst>
        </pc:picChg>
        <pc:picChg chg="add mod">
          <ac:chgData name="SCHNABEL, Georg" userId="e66fde04-c2cb-4141-823d-a991fd50db2e" providerId="ADAL" clId="{7B600BE8-E934-4CEE-88B1-60DC9404EED4}" dt="2021-01-15T21:53:46.599" v="1099" actId="1076"/>
          <ac:picMkLst>
            <pc:docMk/>
            <pc:sldMk cId="2467068498" sldId="803"/>
            <ac:picMk id="14" creationId="{1AECF9BF-B86D-49BB-9C38-4487DDC34332}"/>
          </ac:picMkLst>
        </pc:picChg>
        <pc:picChg chg="add mod">
          <ac:chgData name="SCHNABEL, Georg" userId="e66fde04-c2cb-4141-823d-a991fd50db2e" providerId="ADAL" clId="{7B600BE8-E934-4CEE-88B1-60DC9404EED4}" dt="2021-01-15T21:53:46.599" v="1099" actId="1076"/>
          <ac:picMkLst>
            <pc:docMk/>
            <pc:sldMk cId="2467068498" sldId="803"/>
            <ac:picMk id="18" creationId="{315944E7-DF6F-4F4F-8C0C-5C6BBF1465C3}"/>
          </ac:picMkLst>
        </pc:picChg>
      </pc:sldChg>
      <pc:sldChg chg="addSp delSp modSp add ord">
        <pc:chgData name="SCHNABEL, Georg" userId="e66fde04-c2cb-4141-823d-a991fd50db2e" providerId="ADAL" clId="{7B600BE8-E934-4CEE-88B1-60DC9404EED4}" dt="2021-01-15T21:56:37.241" v="1101"/>
        <pc:sldMkLst>
          <pc:docMk/>
          <pc:sldMk cId="3585942932" sldId="804"/>
        </pc:sldMkLst>
        <pc:spChg chg="mod">
          <ac:chgData name="SCHNABEL, Georg" userId="e66fde04-c2cb-4141-823d-a991fd50db2e" providerId="ADAL" clId="{7B600BE8-E934-4CEE-88B1-60DC9404EED4}" dt="2021-01-15T19:26:12.787" v="1018" actId="20577"/>
          <ac:spMkLst>
            <pc:docMk/>
            <pc:sldMk cId="3585942932" sldId="804"/>
            <ac:spMk id="2" creationId="{4E4A1E5E-ADEF-49C4-9DB7-7EBC01735A25}"/>
          </ac:spMkLst>
        </pc:spChg>
        <pc:spChg chg="del">
          <ac:chgData name="SCHNABEL, Georg" userId="e66fde04-c2cb-4141-823d-a991fd50db2e" providerId="ADAL" clId="{7B600BE8-E934-4CEE-88B1-60DC9404EED4}" dt="2021-01-15T21:44:44.243" v="1027" actId="478"/>
          <ac:spMkLst>
            <pc:docMk/>
            <pc:sldMk cId="3585942932" sldId="804"/>
            <ac:spMk id="3" creationId="{38B32CEB-2164-477B-A07E-4371812EC2A7}"/>
          </ac:spMkLst>
        </pc:spChg>
        <pc:spChg chg="add mod">
          <ac:chgData name="SCHNABEL, Georg" userId="e66fde04-c2cb-4141-823d-a991fd50db2e" providerId="ADAL" clId="{7B600BE8-E934-4CEE-88B1-60DC9404EED4}" dt="2021-01-15T21:47:38.103" v="1085" actId="1076"/>
          <ac:spMkLst>
            <pc:docMk/>
            <pc:sldMk cId="3585942932" sldId="804"/>
            <ac:spMk id="5" creationId="{39CF0230-A77B-4EA9-8D12-96CDA7F68A20}"/>
          </ac:spMkLst>
        </pc:spChg>
        <pc:picChg chg="add mod">
          <ac:chgData name="SCHNABEL, Georg" userId="e66fde04-c2cb-4141-823d-a991fd50db2e" providerId="ADAL" clId="{7B600BE8-E934-4CEE-88B1-60DC9404EED4}" dt="2021-01-15T21:47:57.341" v="1090" actId="1076"/>
          <ac:picMkLst>
            <pc:docMk/>
            <pc:sldMk cId="3585942932" sldId="804"/>
            <ac:picMk id="4" creationId="{8B771BA8-0076-43DC-851E-7885F0120ABE}"/>
          </ac:picMkLst>
        </pc:picChg>
        <pc:picChg chg="add mod">
          <ac:chgData name="SCHNABEL, Georg" userId="e66fde04-c2cb-4141-823d-a991fd50db2e" providerId="ADAL" clId="{7B600BE8-E934-4CEE-88B1-60DC9404EED4}" dt="2021-01-15T21:48:12.794" v="1096" actId="14100"/>
          <ac:picMkLst>
            <pc:docMk/>
            <pc:sldMk cId="3585942932" sldId="804"/>
            <ac:picMk id="6" creationId="{97675712-2A05-4F3A-976B-6F2B9B21C304}"/>
          </ac:picMkLst>
        </pc:picChg>
        <pc:picChg chg="add mod">
          <ac:chgData name="SCHNABEL, Georg" userId="e66fde04-c2cb-4141-823d-a991fd50db2e" providerId="ADAL" clId="{7B600BE8-E934-4CEE-88B1-60DC9404EED4}" dt="2021-01-15T21:48:08.194" v="1094" actId="14100"/>
          <ac:picMkLst>
            <pc:docMk/>
            <pc:sldMk cId="3585942932" sldId="804"/>
            <ac:picMk id="7" creationId="{FB3DC8C6-7B69-47C5-809D-449D782B70B7}"/>
          </ac:picMkLst>
        </pc:picChg>
        <pc:picChg chg="add mod">
          <ac:chgData name="SCHNABEL, Georg" userId="e66fde04-c2cb-4141-823d-a991fd50db2e" providerId="ADAL" clId="{7B600BE8-E934-4CEE-88B1-60DC9404EED4}" dt="2021-01-15T21:47:59.311" v="1091" actId="1076"/>
          <ac:picMkLst>
            <pc:docMk/>
            <pc:sldMk cId="3585942932" sldId="804"/>
            <ac:picMk id="8" creationId="{76F73B4A-51B2-48D2-A832-56B66C382541}"/>
          </ac:picMkLst>
        </pc:picChg>
      </pc:sldChg>
      <pc:sldChg chg="modSp add">
        <pc:chgData name="SCHNABEL, Georg" userId="e66fde04-c2cb-4141-823d-a991fd50db2e" providerId="ADAL" clId="{7B600BE8-E934-4CEE-88B1-60DC9404EED4}" dt="2021-01-15T19:26:52.874" v="1026" actId="20577"/>
        <pc:sldMkLst>
          <pc:docMk/>
          <pc:sldMk cId="2770685759" sldId="805"/>
        </pc:sldMkLst>
        <pc:spChg chg="mod">
          <ac:chgData name="SCHNABEL, Georg" userId="e66fde04-c2cb-4141-823d-a991fd50db2e" providerId="ADAL" clId="{7B600BE8-E934-4CEE-88B1-60DC9404EED4}" dt="2021-01-15T19:26:52.874" v="1026" actId="20577"/>
          <ac:spMkLst>
            <pc:docMk/>
            <pc:sldMk cId="2770685759" sldId="805"/>
            <ac:spMk id="2" creationId="{18DBBB67-8465-4C63-AEB9-876446EBBE77}"/>
          </ac:spMkLst>
        </pc:spChg>
      </pc:sldChg>
      <pc:sldChg chg="addSp delSp modSp add ord">
        <pc:chgData name="SCHNABEL, Georg" userId="e66fde04-c2cb-4141-823d-a991fd50db2e" providerId="ADAL" clId="{7B600BE8-E934-4CEE-88B1-60DC9404EED4}" dt="2021-01-15T23:30:03.685" v="1720" actId="1036"/>
        <pc:sldMkLst>
          <pc:docMk/>
          <pc:sldMk cId="1757718783" sldId="806"/>
        </pc:sldMkLst>
        <pc:spChg chg="mod">
          <ac:chgData name="SCHNABEL, Georg" userId="e66fde04-c2cb-4141-823d-a991fd50db2e" providerId="ADAL" clId="{7B600BE8-E934-4CEE-88B1-60DC9404EED4}" dt="2021-01-15T23:23:34.994" v="1622" actId="20577"/>
          <ac:spMkLst>
            <pc:docMk/>
            <pc:sldMk cId="1757718783" sldId="806"/>
            <ac:spMk id="2" creationId="{B2C407AF-D9D4-44CE-ABFC-B5860B3A9B36}"/>
          </ac:spMkLst>
        </pc:spChg>
        <pc:spChg chg="del">
          <ac:chgData name="SCHNABEL, Georg" userId="e66fde04-c2cb-4141-823d-a991fd50db2e" providerId="ADAL" clId="{7B600BE8-E934-4CEE-88B1-60DC9404EED4}" dt="2021-01-15T22:27:06.366" v="1114" actId="931"/>
          <ac:spMkLst>
            <pc:docMk/>
            <pc:sldMk cId="1757718783" sldId="806"/>
            <ac:spMk id="3" creationId="{883BDC5C-6767-46EA-BFB2-C57234AAB3E4}"/>
          </ac:spMkLst>
        </pc:spChg>
        <pc:spChg chg="add del mod topLvl">
          <ac:chgData name="SCHNABEL, Georg" userId="e66fde04-c2cb-4141-823d-a991fd50db2e" providerId="ADAL" clId="{7B600BE8-E934-4CEE-88B1-60DC9404EED4}" dt="2021-01-15T23:23:54.890" v="1624" actId="478"/>
          <ac:spMkLst>
            <pc:docMk/>
            <pc:sldMk cId="1757718783" sldId="806"/>
            <ac:spMk id="28" creationId="{32E1B1C0-C4F5-4792-83F5-6030369421B8}"/>
          </ac:spMkLst>
        </pc:spChg>
        <pc:spChg chg="add del mod">
          <ac:chgData name="SCHNABEL, Georg" userId="e66fde04-c2cb-4141-823d-a991fd50db2e" providerId="ADAL" clId="{7B600BE8-E934-4CEE-88B1-60DC9404EED4}" dt="2021-01-15T22:47:08.420" v="1218" actId="478"/>
          <ac:spMkLst>
            <pc:docMk/>
            <pc:sldMk cId="1757718783" sldId="806"/>
            <ac:spMk id="31" creationId="{1ECBA42E-73B2-420B-B4B3-B5C14EF66199}"/>
          </ac:spMkLst>
        </pc:spChg>
        <pc:spChg chg="add del mod">
          <ac:chgData name="SCHNABEL, Georg" userId="e66fde04-c2cb-4141-823d-a991fd50db2e" providerId="ADAL" clId="{7B600BE8-E934-4CEE-88B1-60DC9404EED4}" dt="2021-01-15T23:23:51.936" v="1623" actId="478"/>
          <ac:spMkLst>
            <pc:docMk/>
            <pc:sldMk cId="1757718783" sldId="806"/>
            <ac:spMk id="32" creationId="{94004E10-3AD7-4245-B5D6-F76885119B8D}"/>
          </ac:spMkLst>
        </pc:spChg>
        <pc:spChg chg="add del mod">
          <ac:chgData name="SCHNABEL, Georg" userId="e66fde04-c2cb-4141-823d-a991fd50db2e" providerId="ADAL" clId="{7B600BE8-E934-4CEE-88B1-60DC9404EED4}" dt="2021-01-15T23:23:51.936" v="1623" actId="478"/>
          <ac:spMkLst>
            <pc:docMk/>
            <pc:sldMk cId="1757718783" sldId="806"/>
            <ac:spMk id="34" creationId="{23ADB65F-CE40-42C1-997B-85E29DECB204}"/>
          </ac:spMkLst>
        </pc:spChg>
        <pc:spChg chg="add del mod">
          <ac:chgData name="SCHNABEL, Georg" userId="e66fde04-c2cb-4141-823d-a991fd50db2e" providerId="ADAL" clId="{7B600BE8-E934-4CEE-88B1-60DC9404EED4}" dt="2021-01-15T23:17:49.475" v="1539"/>
          <ac:spMkLst>
            <pc:docMk/>
            <pc:sldMk cId="1757718783" sldId="806"/>
            <ac:spMk id="35" creationId="{76BE14D6-C0A0-41C5-9029-3A55ECF4CE2E}"/>
          </ac:spMkLst>
        </pc:spChg>
        <pc:spChg chg="add del mod">
          <ac:chgData name="SCHNABEL, Georg" userId="e66fde04-c2cb-4141-823d-a991fd50db2e" providerId="ADAL" clId="{7B600BE8-E934-4CEE-88B1-60DC9404EED4}" dt="2021-01-15T23:23:51.936" v="1623" actId="478"/>
          <ac:spMkLst>
            <pc:docMk/>
            <pc:sldMk cId="1757718783" sldId="806"/>
            <ac:spMk id="42" creationId="{B8E8FE67-4D36-49D4-A18E-872CFE8E3B6B}"/>
          </ac:spMkLst>
        </pc:spChg>
        <pc:spChg chg="add del mod">
          <ac:chgData name="SCHNABEL, Georg" userId="e66fde04-c2cb-4141-823d-a991fd50db2e" providerId="ADAL" clId="{7B600BE8-E934-4CEE-88B1-60DC9404EED4}" dt="2021-01-15T23:24:04.050" v="1626" actId="478"/>
          <ac:spMkLst>
            <pc:docMk/>
            <pc:sldMk cId="1757718783" sldId="806"/>
            <ac:spMk id="98" creationId="{FC3926E4-0FE9-4AEF-A36E-E42253109CE5}"/>
          </ac:spMkLst>
        </pc:spChg>
        <pc:spChg chg="add mod">
          <ac:chgData name="SCHNABEL, Georg" userId="e66fde04-c2cb-4141-823d-a991fd50db2e" providerId="ADAL" clId="{7B600BE8-E934-4CEE-88B1-60DC9404EED4}" dt="2021-01-15T23:30:03.685" v="1720" actId="1036"/>
          <ac:spMkLst>
            <pc:docMk/>
            <pc:sldMk cId="1757718783" sldId="806"/>
            <ac:spMk id="104" creationId="{7A4E3BA6-23C9-460C-BAD2-BA53BFDCCCD1}"/>
          </ac:spMkLst>
        </pc:spChg>
        <pc:spChg chg="add mod">
          <ac:chgData name="SCHNABEL, Georg" userId="e66fde04-c2cb-4141-823d-a991fd50db2e" providerId="ADAL" clId="{7B600BE8-E934-4CEE-88B1-60DC9404EED4}" dt="2021-01-15T23:30:03.685" v="1720" actId="1036"/>
          <ac:spMkLst>
            <pc:docMk/>
            <pc:sldMk cId="1757718783" sldId="806"/>
            <ac:spMk id="105" creationId="{C64299CA-34AC-4B83-8583-F93635905E4F}"/>
          </ac:spMkLst>
        </pc:spChg>
        <pc:spChg chg="add mod">
          <ac:chgData name="SCHNABEL, Georg" userId="e66fde04-c2cb-4141-823d-a991fd50db2e" providerId="ADAL" clId="{7B600BE8-E934-4CEE-88B1-60DC9404EED4}" dt="2021-01-15T23:30:03.685" v="1720" actId="1036"/>
          <ac:spMkLst>
            <pc:docMk/>
            <pc:sldMk cId="1757718783" sldId="806"/>
            <ac:spMk id="106" creationId="{FC653D2A-C18F-4922-AE66-F47A990CB7D4}"/>
          </ac:spMkLst>
        </pc:spChg>
        <pc:spChg chg="add mod">
          <ac:chgData name="SCHNABEL, Georg" userId="e66fde04-c2cb-4141-823d-a991fd50db2e" providerId="ADAL" clId="{7B600BE8-E934-4CEE-88B1-60DC9404EED4}" dt="2021-01-15T23:30:03.685" v="1720" actId="1036"/>
          <ac:spMkLst>
            <pc:docMk/>
            <pc:sldMk cId="1757718783" sldId="806"/>
            <ac:spMk id="109" creationId="{1277524F-DE68-4B80-BA97-5F96C087D648}"/>
          </ac:spMkLst>
        </pc:spChg>
        <pc:grpChg chg="add del mod">
          <ac:chgData name="SCHNABEL, Georg" userId="e66fde04-c2cb-4141-823d-a991fd50db2e" providerId="ADAL" clId="{7B600BE8-E934-4CEE-88B1-60DC9404EED4}" dt="2021-01-15T22:59:06.845" v="1369" actId="165"/>
          <ac:grpSpMkLst>
            <pc:docMk/>
            <pc:sldMk cId="1757718783" sldId="806"/>
            <ac:grpSpMk id="30" creationId="{D4CCAF6B-874E-4410-A432-975070002C57}"/>
          </ac:grpSpMkLst>
        </pc:grpChg>
        <pc:picChg chg="add del mod">
          <ac:chgData name="SCHNABEL, Georg" userId="e66fde04-c2cb-4141-823d-a991fd50db2e" providerId="ADAL" clId="{7B600BE8-E934-4CEE-88B1-60DC9404EED4}" dt="2021-01-15T23:23:51.936" v="1623" actId="478"/>
          <ac:picMkLst>
            <pc:docMk/>
            <pc:sldMk cId="1757718783" sldId="806"/>
            <ac:picMk id="5" creationId="{917E2591-9C62-4EA7-9015-D9702CC8F81E}"/>
          </ac:picMkLst>
        </pc:picChg>
        <pc:picChg chg="add del mod">
          <ac:chgData name="SCHNABEL, Georg" userId="e66fde04-c2cb-4141-823d-a991fd50db2e" providerId="ADAL" clId="{7B600BE8-E934-4CEE-88B1-60DC9404EED4}" dt="2021-01-15T23:17:49.475" v="1539"/>
          <ac:picMkLst>
            <pc:docMk/>
            <pc:sldMk cId="1757718783" sldId="806"/>
            <ac:picMk id="7" creationId="{F36B9201-264F-4F25-85EF-CD67ECE7D7E5}"/>
          </ac:picMkLst>
        </pc:picChg>
        <pc:picChg chg="add del mod">
          <ac:chgData name="SCHNABEL, Georg" userId="e66fde04-c2cb-4141-823d-a991fd50db2e" providerId="ADAL" clId="{7B600BE8-E934-4CEE-88B1-60DC9404EED4}" dt="2021-01-15T23:23:54.890" v="1624" actId="478"/>
          <ac:picMkLst>
            <pc:docMk/>
            <pc:sldMk cId="1757718783" sldId="806"/>
            <ac:picMk id="9" creationId="{FC8F2EC7-A0C5-4CFF-B7B1-4AC486D943E6}"/>
          </ac:picMkLst>
        </pc:picChg>
        <pc:picChg chg="add del mod">
          <ac:chgData name="SCHNABEL, Georg" userId="e66fde04-c2cb-4141-823d-a991fd50db2e" providerId="ADAL" clId="{7B600BE8-E934-4CEE-88B1-60DC9404EED4}" dt="2021-01-15T23:23:51.936" v="1623" actId="478"/>
          <ac:picMkLst>
            <pc:docMk/>
            <pc:sldMk cId="1757718783" sldId="806"/>
            <ac:picMk id="11" creationId="{C93A2AF6-3237-45E8-B35C-1729E8A6DA07}"/>
          </ac:picMkLst>
        </pc:picChg>
        <pc:picChg chg="add del mod">
          <ac:chgData name="SCHNABEL, Georg" userId="e66fde04-c2cb-4141-823d-a991fd50db2e" providerId="ADAL" clId="{7B600BE8-E934-4CEE-88B1-60DC9404EED4}" dt="2021-01-15T23:07:57.994" v="1429" actId="478"/>
          <ac:picMkLst>
            <pc:docMk/>
            <pc:sldMk cId="1757718783" sldId="806"/>
            <ac:picMk id="13" creationId="{2C5E2D9B-87E1-4962-B4A7-FFF65DB046BF}"/>
          </ac:picMkLst>
        </pc:picChg>
        <pc:picChg chg="add del mod">
          <ac:chgData name="SCHNABEL, Georg" userId="e66fde04-c2cb-4141-823d-a991fd50db2e" providerId="ADAL" clId="{7B600BE8-E934-4CEE-88B1-60DC9404EED4}" dt="2021-01-15T23:23:51.936" v="1623" actId="478"/>
          <ac:picMkLst>
            <pc:docMk/>
            <pc:sldMk cId="1757718783" sldId="806"/>
            <ac:picMk id="15" creationId="{3B6206DB-A196-4F2A-8455-E6BE2469428F}"/>
          </ac:picMkLst>
        </pc:picChg>
        <pc:picChg chg="add del mod">
          <ac:chgData name="SCHNABEL, Georg" userId="e66fde04-c2cb-4141-823d-a991fd50db2e" providerId="ADAL" clId="{7B600BE8-E934-4CEE-88B1-60DC9404EED4}" dt="2021-01-15T23:23:51.936" v="1623" actId="478"/>
          <ac:picMkLst>
            <pc:docMk/>
            <pc:sldMk cId="1757718783" sldId="806"/>
            <ac:picMk id="37" creationId="{C7D6B34D-E21C-435B-86CD-D935C81E9602}"/>
          </ac:picMkLst>
        </pc:picChg>
        <pc:picChg chg="add del mod">
          <ac:chgData name="SCHNABEL, Georg" userId="e66fde04-c2cb-4141-823d-a991fd50db2e" providerId="ADAL" clId="{7B600BE8-E934-4CEE-88B1-60DC9404EED4}" dt="2021-01-15T22:54:52.486" v="1320" actId="478"/>
          <ac:picMkLst>
            <pc:docMk/>
            <pc:sldMk cId="1757718783" sldId="806"/>
            <ac:picMk id="39" creationId="{75453133-18F1-4246-9274-690B306AEE6B}"/>
          </ac:picMkLst>
        </pc:picChg>
        <pc:picChg chg="add del mod">
          <ac:chgData name="SCHNABEL, Georg" userId="e66fde04-c2cb-4141-823d-a991fd50db2e" providerId="ADAL" clId="{7B600BE8-E934-4CEE-88B1-60DC9404EED4}" dt="2021-01-15T23:23:51.936" v="1623" actId="478"/>
          <ac:picMkLst>
            <pc:docMk/>
            <pc:sldMk cId="1757718783" sldId="806"/>
            <ac:picMk id="41" creationId="{3F172658-E9ED-43C8-94D6-AA2B57AA6DEB}"/>
          </ac:picMkLst>
        </pc:picChg>
        <pc:picChg chg="add mod">
          <ac:chgData name="SCHNABEL, Georg" userId="e66fde04-c2cb-4141-823d-a991fd50db2e" providerId="ADAL" clId="{7B600BE8-E934-4CEE-88B1-60DC9404EED4}" dt="2021-01-15T23:30:03.685" v="1720" actId="1036"/>
          <ac:picMkLst>
            <pc:docMk/>
            <pc:sldMk cId="1757718783" sldId="806"/>
            <ac:picMk id="96" creationId="{9F73AB26-928F-433F-84CC-DC7532245907}"/>
          </ac:picMkLst>
        </pc:picChg>
        <pc:picChg chg="add mod">
          <ac:chgData name="SCHNABEL, Georg" userId="e66fde04-c2cb-4141-823d-a991fd50db2e" providerId="ADAL" clId="{7B600BE8-E934-4CEE-88B1-60DC9404EED4}" dt="2021-01-15T23:30:03.685" v="1720" actId="1036"/>
          <ac:picMkLst>
            <pc:docMk/>
            <pc:sldMk cId="1757718783" sldId="806"/>
            <ac:picMk id="99" creationId="{C68E96E7-2B87-4650-A5C4-672CDCA41B56}"/>
          </ac:picMkLst>
        </pc:picChg>
        <pc:picChg chg="add mod">
          <ac:chgData name="SCHNABEL, Georg" userId="e66fde04-c2cb-4141-823d-a991fd50db2e" providerId="ADAL" clId="{7B600BE8-E934-4CEE-88B1-60DC9404EED4}" dt="2021-01-15T23:30:03.685" v="1720" actId="1036"/>
          <ac:picMkLst>
            <pc:docMk/>
            <pc:sldMk cId="1757718783" sldId="806"/>
            <ac:picMk id="100" creationId="{38C3132E-53C1-42BD-AB13-C85276E5CDA0}"/>
          </ac:picMkLst>
        </pc:picChg>
        <pc:picChg chg="add mod">
          <ac:chgData name="SCHNABEL, Georg" userId="e66fde04-c2cb-4141-823d-a991fd50db2e" providerId="ADAL" clId="{7B600BE8-E934-4CEE-88B1-60DC9404EED4}" dt="2021-01-15T23:30:03.685" v="1720" actId="1036"/>
          <ac:picMkLst>
            <pc:docMk/>
            <pc:sldMk cId="1757718783" sldId="806"/>
            <ac:picMk id="101" creationId="{ECD51D8A-03F0-4915-8EBD-CB2ADFF6B419}"/>
          </ac:picMkLst>
        </pc:picChg>
        <pc:picChg chg="add mod">
          <ac:chgData name="SCHNABEL, Georg" userId="e66fde04-c2cb-4141-823d-a991fd50db2e" providerId="ADAL" clId="{7B600BE8-E934-4CEE-88B1-60DC9404EED4}" dt="2021-01-15T23:30:03.685" v="1720" actId="1036"/>
          <ac:picMkLst>
            <pc:docMk/>
            <pc:sldMk cId="1757718783" sldId="806"/>
            <ac:picMk id="102" creationId="{6D3A4A1E-2333-42CC-9DB3-BE65AB8A4C07}"/>
          </ac:picMkLst>
        </pc:picChg>
        <pc:picChg chg="add mod">
          <ac:chgData name="SCHNABEL, Georg" userId="e66fde04-c2cb-4141-823d-a991fd50db2e" providerId="ADAL" clId="{7B600BE8-E934-4CEE-88B1-60DC9404EED4}" dt="2021-01-15T23:30:03.685" v="1720" actId="1036"/>
          <ac:picMkLst>
            <pc:docMk/>
            <pc:sldMk cId="1757718783" sldId="806"/>
            <ac:picMk id="107" creationId="{5DFBE4C8-CF7E-4840-9B68-DB5DE5812897}"/>
          </ac:picMkLst>
        </pc:picChg>
        <pc:picChg chg="add mod">
          <ac:chgData name="SCHNABEL, Georg" userId="e66fde04-c2cb-4141-823d-a991fd50db2e" providerId="ADAL" clId="{7B600BE8-E934-4CEE-88B1-60DC9404EED4}" dt="2021-01-15T23:30:03.685" v="1720" actId="1036"/>
          <ac:picMkLst>
            <pc:docMk/>
            <pc:sldMk cId="1757718783" sldId="806"/>
            <ac:picMk id="108" creationId="{8228B74B-4659-4971-B0D3-FF098FDA31F8}"/>
          </ac:picMkLst>
        </pc:picChg>
        <pc:picChg chg="add mod">
          <ac:chgData name="SCHNABEL, Georg" userId="e66fde04-c2cb-4141-823d-a991fd50db2e" providerId="ADAL" clId="{7B600BE8-E934-4CEE-88B1-60DC9404EED4}" dt="2021-01-15T23:30:03.685" v="1720" actId="1036"/>
          <ac:picMkLst>
            <pc:docMk/>
            <pc:sldMk cId="1757718783" sldId="806"/>
            <ac:picMk id="113" creationId="{1F6B0C27-2DF5-4DBA-A41E-6E212C68AEC1}"/>
          </ac:picMkLst>
        </pc:picChg>
        <pc:cxnChg chg="add del mod topLvl">
          <ac:chgData name="SCHNABEL, Georg" userId="e66fde04-c2cb-4141-823d-a991fd50db2e" providerId="ADAL" clId="{7B600BE8-E934-4CEE-88B1-60DC9404EED4}" dt="2021-01-15T23:23:51.936" v="1623" actId="478"/>
          <ac:cxnSpMkLst>
            <pc:docMk/>
            <pc:sldMk cId="1757718783" sldId="806"/>
            <ac:cxnSpMk id="17" creationId="{2CBA1A13-AFBA-4274-9F46-2837C37362DC}"/>
          </ac:cxnSpMkLst>
        </pc:cxnChg>
        <pc:cxnChg chg="add del mod">
          <ac:chgData name="SCHNABEL, Georg" userId="e66fde04-c2cb-4141-823d-a991fd50db2e" providerId="ADAL" clId="{7B600BE8-E934-4CEE-88B1-60DC9404EED4}" dt="2021-01-15T22:57:58.510" v="1358" actId="478"/>
          <ac:cxnSpMkLst>
            <pc:docMk/>
            <pc:sldMk cId="1757718783" sldId="806"/>
            <ac:cxnSpMk id="18" creationId="{E886A5E6-091D-49E0-886B-5F689ECE5E26}"/>
          </ac:cxnSpMkLst>
        </pc:cxnChg>
        <pc:cxnChg chg="add del mod">
          <ac:chgData name="SCHNABEL, Georg" userId="e66fde04-c2cb-4141-823d-a991fd50db2e" providerId="ADAL" clId="{7B600BE8-E934-4CEE-88B1-60DC9404EED4}" dt="2021-01-15T22:57:48.038" v="1355" actId="478"/>
          <ac:cxnSpMkLst>
            <pc:docMk/>
            <pc:sldMk cId="1757718783" sldId="806"/>
            <ac:cxnSpMk id="21" creationId="{BE2CB354-880A-420D-A486-05950262C767}"/>
          </ac:cxnSpMkLst>
        </pc:cxnChg>
        <pc:cxnChg chg="add del mod">
          <ac:chgData name="SCHNABEL, Georg" userId="e66fde04-c2cb-4141-823d-a991fd50db2e" providerId="ADAL" clId="{7B600BE8-E934-4CEE-88B1-60DC9404EED4}" dt="2021-01-15T22:57:57.604" v="1357" actId="478"/>
          <ac:cxnSpMkLst>
            <pc:docMk/>
            <pc:sldMk cId="1757718783" sldId="806"/>
            <ac:cxnSpMk id="25" creationId="{14486C0A-5090-4E78-8268-00AAEA4CA709}"/>
          </ac:cxnSpMkLst>
        </pc:cxnChg>
        <pc:cxnChg chg="add del mod">
          <ac:chgData name="SCHNABEL, Georg" userId="e66fde04-c2cb-4141-823d-a991fd50db2e" providerId="ADAL" clId="{7B600BE8-E934-4CEE-88B1-60DC9404EED4}" dt="2021-01-15T22:56:10.766" v="1343" actId="478"/>
          <ac:cxnSpMkLst>
            <pc:docMk/>
            <pc:sldMk cId="1757718783" sldId="806"/>
            <ac:cxnSpMk id="44" creationId="{6A2E0871-652D-4715-B8CE-2A1D1131B8B2}"/>
          </ac:cxnSpMkLst>
        </pc:cxnChg>
        <pc:cxnChg chg="add del mod">
          <ac:chgData name="SCHNABEL, Georg" userId="e66fde04-c2cb-4141-823d-a991fd50db2e" providerId="ADAL" clId="{7B600BE8-E934-4CEE-88B1-60DC9404EED4}" dt="2021-01-15T22:57:46.541" v="1354" actId="478"/>
          <ac:cxnSpMkLst>
            <pc:docMk/>
            <pc:sldMk cId="1757718783" sldId="806"/>
            <ac:cxnSpMk id="45" creationId="{9F8F9FF0-BB20-49AE-B2D5-9335D08D54A9}"/>
          </ac:cxnSpMkLst>
        </pc:cxnChg>
        <pc:cxnChg chg="add del mod">
          <ac:chgData name="SCHNABEL, Georg" userId="e66fde04-c2cb-4141-823d-a991fd50db2e" providerId="ADAL" clId="{7B600BE8-E934-4CEE-88B1-60DC9404EED4}" dt="2021-01-15T23:23:51.936" v="1623" actId="478"/>
          <ac:cxnSpMkLst>
            <pc:docMk/>
            <pc:sldMk cId="1757718783" sldId="806"/>
            <ac:cxnSpMk id="59" creationId="{8E0C95E3-77FC-4A53-A71D-2DFAF6719026}"/>
          </ac:cxnSpMkLst>
        </pc:cxnChg>
        <pc:cxnChg chg="add del mod">
          <ac:chgData name="SCHNABEL, Georg" userId="e66fde04-c2cb-4141-823d-a991fd50db2e" providerId="ADAL" clId="{7B600BE8-E934-4CEE-88B1-60DC9404EED4}" dt="2021-01-15T23:23:51.936" v="1623" actId="478"/>
          <ac:cxnSpMkLst>
            <pc:docMk/>
            <pc:sldMk cId="1757718783" sldId="806"/>
            <ac:cxnSpMk id="62" creationId="{DAFFA55C-7AC8-4385-AFFA-5C94A8D54E19}"/>
          </ac:cxnSpMkLst>
        </pc:cxnChg>
        <pc:cxnChg chg="add del mod">
          <ac:chgData name="SCHNABEL, Georg" userId="e66fde04-c2cb-4141-823d-a991fd50db2e" providerId="ADAL" clId="{7B600BE8-E934-4CEE-88B1-60DC9404EED4}" dt="2021-01-15T23:23:54.890" v="1624" actId="478"/>
          <ac:cxnSpMkLst>
            <pc:docMk/>
            <pc:sldMk cId="1757718783" sldId="806"/>
            <ac:cxnSpMk id="84" creationId="{67D26EBD-0F56-4F93-930E-BA6D6B475827}"/>
          </ac:cxnSpMkLst>
        </pc:cxnChg>
        <pc:cxnChg chg="add mod">
          <ac:chgData name="SCHNABEL, Georg" userId="e66fde04-c2cb-4141-823d-a991fd50db2e" providerId="ADAL" clId="{7B600BE8-E934-4CEE-88B1-60DC9404EED4}" dt="2021-01-15T23:30:03.685" v="1720" actId="1036"/>
          <ac:cxnSpMkLst>
            <pc:docMk/>
            <pc:sldMk cId="1757718783" sldId="806"/>
            <ac:cxnSpMk id="103" creationId="{0C81290D-1368-4762-A637-F8FC6D454EF1}"/>
          </ac:cxnSpMkLst>
        </pc:cxnChg>
        <pc:cxnChg chg="add mod">
          <ac:chgData name="SCHNABEL, Georg" userId="e66fde04-c2cb-4141-823d-a991fd50db2e" providerId="ADAL" clId="{7B600BE8-E934-4CEE-88B1-60DC9404EED4}" dt="2021-01-15T23:30:03.685" v="1720" actId="1036"/>
          <ac:cxnSpMkLst>
            <pc:docMk/>
            <pc:sldMk cId="1757718783" sldId="806"/>
            <ac:cxnSpMk id="110" creationId="{E5B6CCF7-6979-4F47-8386-DBD67B03403C}"/>
          </ac:cxnSpMkLst>
        </pc:cxnChg>
        <pc:cxnChg chg="add mod">
          <ac:chgData name="SCHNABEL, Georg" userId="e66fde04-c2cb-4141-823d-a991fd50db2e" providerId="ADAL" clId="{7B600BE8-E934-4CEE-88B1-60DC9404EED4}" dt="2021-01-15T23:30:03.685" v="1720" actId="1036"/>
          <ac:cxnSpMkLst>
            <pc:docMk/>
            <pc:sldMk cId="1757718783" sldId="806"/>
            <ac:cxnSpMk id="111" creationId="{E059E029-47A2-4908-BC0D-6D0AB489C14F}"/>
          </ac:cxnSpMkLst>
        </pc:cxnChg>
        <pc:cxnChg chg="add mod">
          <ac:chgData name="SCHNABEL, Georg" userId="e66fde04-c2cb-4141-823d-a991fd50db2e" providerId="ADAL" clId="{7B600BE8-E934-4CEE-88B1-60DC9404EED4}" dt="2021-01-15T23:30:03.685" v="1720" actId="1036"/>
          <ac:cxnSpMkLst>
            <pc:docMk/>
            <pc:sldMk cId="1757718783" sldId="806"/>
            <ac:cxnSpMk id="112" creationId="{0D9E1928-B6D2-4553-BB20-921E9D4D33C1}"/>
          </ac:cxnSpMkLst>
        </pc:cxnChg>
      </pc:sldChg>
      <pc:sldChg chg="addSp delSp modSp add">
        <pc:chgData name="SCHNABEL, Georg" userId="e66fde04-c2cb-4141-823d-a991fd50db2e" providerId="ADAL" clId="{7B600BE8-E934-4CEE-88B1-60DC9404EED4}" dt="2021-01-15T23:48:46.725" v="1958" actId="20577"/>
        <pc:sldMkLst>
          <pc:docMk/>
          <pc:sldMk cId="1225973891" sldId="807"/>
        </pc:sldMkLst>
        <pc:spChg chg="mod">
          <ac:chgData name="SCHNABEL, Georg" userId="e66fde04-c2cb-4141-823d-a991fd50db2e" providerId="ADAL" clId="{7B600BE8-E934-4CEE-88B1-60DC9404EED4}" dt="2021-01-15T23:48:46.725" v="1958" actId="20577"/>
          <ac:spMkLst>
            <pc:docMk/>
            <pc:sldMk cId="1225973891" sldId="807"/>
            <ac:spMk id="2" creationId="{D5C5BB3C-D553-4C11-B0A4-2775D4562EB7}"/>
          </ac:spMkLst>
        </pc:spChg>
        <pc:spChg chg="del">
          <ac:chgData name="SCHNABEL, Georg" userId="e66fde04-c2cb-4141-823d-a991fd50db2e" providerId="ADAL" clId="{7B600BE8-E934-4CEE-88B1-60DC9404EED4}" dt="2021-01-15T23:05:50.567" v="1420" actId="478"/>
          <ac:spMkLst>
            <pc:docMk/>
            <pc:sldMk cId="1225973891" sldId="807"/>
            <ac:spMk id="3" creationId="{A3199B88-7395-46DC-B351-549F55333A8C}"/>
          </ac:spMkLst>
        </pc:spChg>
        <pc:spChg chg="add mod">
          <ac:chgData name="SCHNABEL, Georg" userId="e66fde04-c2cb-4141-823d-a991fd50db2e" providerId="ADAL" clId="{7B600BE8-E934-4CEE-88B1-60DC9404EED4}" dt="2021-01-15T23:16:53.098" v="1534" actId="1035"/>
          <ac:spMkLst>
            <pc:docMk/>
            <pc:sldMk cId="1225973891" sldId="807"/>
            <ac:spMk id="9" creationId="{AB4A6DC9-DD2E-438D-8A55-BAE3A62656CF}"/>
          </ac:spMkLst>
        </pc:spChg>
        <pc:spChg chg="add mod">
          <ac:chgData name="SCHNABEL, Georg" userId="e66fde04-c2cb-4141-823d-a991fd50db2e" providerId="ADAL" clId="{7B600BE8-E934-4CEE-88B1-60DC9404EED4}" dt="2021-01-15T23:16:53.098" v="1534" actId="1035"/>
          <ac:spMkLst>
            <pc:docMk/>
            <pc:sldMk cId="1225973891" sldId="807"/>
            <ac:spMk id="10" creationId="{F031555F-8290-4612-B0B3-3D57DF71B832}"/>
          </ac:spMkLst>
        </pc:spChg>
        <pc:spChg chg="add mod">
          <ac:chgData name="SCHNABEL, Georg" userId="e66fde04-c2cb-4141-823d-a991fd50db2e" providerId="ADAL" clId="{7B600BE8-E934-4CEE-88B1-60DC9404EED4}" dt="2021-01-15T23:16:53.098" v="1534" actId="1035"/>
          <ac:spMkLst>
            <pc:docMk/>
            <pc:sldMk cId="1225973891" sldId="807"/>
            <ac:spMk id="11" creationId="{1C011E92-358D-4E11-B9BB-77FA28EBD161}"/>
          </ac:spMkLst>
        </pc:spChg>
        <pc:spChg chg="add mod">
          <ac:chgData name="SCHNABEL, Georg" userId="e66fde04-c2cb-4141-823d-a991fd50db2e" providerId="ADAL" clId="{7B600BE8-E934-4CEE-88B1-60DC9404EED4}" dt="2021-01-15T23:16:53.098" v="1534" actId="1035"/>
          <ac:spMkLst>
            <pc:docMk/>
            <pc:sldMk cId="1225973891" sldId="807"/>
            <ac:spMk id="14" creationId="{E0834166-B655-4D16-A478-49AB7DE36EBC}"/>
          </ac:spMkLst>
        </pc:spChg>
        <pc:spChg chg="add del mod">
          <ac:chgData name="SCHNABEL, Georg" userId="e66fde04-c2cb-4141-823d-a991fd50db2e" providerId="ADAL" clId="{7B600BE8-E934-4CEE-88B1-60DC9404EED4}" dt="2021-01-15T23:48:41.693" v="1937" actId="478"/>
          <ac:spMkLst>
            <pc:docMk/>
            <pc:sldMk cId="1225973891" sldId="807"/>
            <ac:spMk id="20" creationId="{2B4E63E6-E85E-4C4F-A25E-9592645494A0}"/>
          </ac:spMkLst>
        </pc:spChg>
        <pc:picChg chg="add mod">
          <ac:chgData name="SCHNABEL, Georg" userId="e66fde04-c2cb-4141-823d-a991fd50db2e" providerId="ADAL" clId="{7B600BE8-E934-4CEE-88B1-60DC9404EED4}" dt="2021-01-15T23:16:53.098" v="1534" actId="1035"/>
          <ac:picMkLst>
            <pc:docMk/>
            <pc:sldMk cId="1225973891" sldId="807"/>
            <ac:picMk id="4" creationId="{F59F4F4C-78A3-4C7D-A09F-CCB9EF0BE457}"/>
          </ac:picMkLst>
        </pc:picChg>
        <pc:picChg chg="add mod">
          <ac:chgData name="SCHNABEL, Georg" userId="e66fde04-c2cb-4141-823d-a991fd50db2e" providerId="ADAL" clId="{7B600BE8-E934-4CEE-88B1-60DC9404EED4}" dt="2021-01-15T23:16:53.098" v="1534" actId="1035"/>
          <ac:picMkLst>
            <pc:docMk/>
            <pc:sldMk cId="1225973891" sldId="807"/>
            <ac:picMk id="5" creationId="{B3C93803-E1EE-4F50-B3BF-C16E473990A4}"/>
          </ac:picMkLst>
        </pc:picChg>
        <pc:picChg chg="add mod">
          <ac:chgData name="SCHNABEL, Georg" userId="e66fde04-c2cb-4141-823d-a991fd50db2e" providerId="ADAL" clId="{7B600BE8-E934-4CEE-88B1-60DC9404EED4}" dt="2021-01-15T23:16:53.098" v="1534" actId="1035"/>
          <ac:picMkLst>
            <pc:docMk/>
            <pc:sldMk cId="1225973891" sldId="807"/>
            <ac:picMk id="6" creationId="{7D093044-927B-48A8-8B1E-608D635A3527}"/>
          </ac:picMkLst>
        </pc:picChg>
        <pc:picChg chg="add mod">
          <ac:chgData name="SCHNABEL, Georg" userId="e66fde04-c2cb-4141-823d-a991fd50db2e" providerId="ADAL" clId="{7B600BE8-E934-4CEE-88B1-60DC9404EED4}" dt="2021-01-15T23:16:53.098" v="1534" actId="1035"/>
          <ac:picMkLst>
            <pc:docMk/>
            <pc:sldMk cId="1225973891" sldId="807"/>
            <ac:picMk id="7" creationId="{4BF39403-6225-4508-A543-F0404356A58B}"/>
          </ac:picMkLst>
        </pc:picChg>
        <pc:picChg chg="add mod">
          <ac:chgData name="SCHNABEL, Georg" userId="e66fde04-c2cb-4141-823d-a991fd50db2e" providerId="ADAL" clId="{7B600BE8-E934-4CEE-88B1-60DC9404EED4}" dt="2021-01-15T23:16:53.098" v="1534" actId="1035"/>
          <ac:picMkLst>
            <pc:docMk/>
            <pc:sldMk cId="1225973891" sldId="807"/>
            <ac:picMk id="12" creationId="{5DAE93F7-0B46-491C-88B1-047972C9F823}"/>
          </ac:picMkLst>
        </pc:picChg>
        <pc:picChg chg="add mod">
          <ac:chgData name="SCHNABEL, Georg" userId="e66fde04-c2cb-4141-823d-a991fd50db2e" providerId="ADAL" clId="{7B600BE8-E934-4CEE-88B1-60DC9404EED4}" dt="2021-01-15T23:16:53.098" v="1534" actId="1035"/>
          <ac:picMkLst>
            <pc:docMk/>
            <pc:sldMk cId="1225973891" sldId="807"/>
            <ac:picMk id="13" creationId="{776F07A5-3931-4CC2-BBE0-BBF03AE4BAA2}"/>
          </ac:picMkLst>
        </pc:picChg>
        <pc:picChg chg="add mod">
          <ac:chgData name="SCHNABEL, Georg" userId="e66fde04-c2cb-4141-823d-a991fd50db2e" providerId="ADAL" clId="{7B600BE8-E934-4CEE-88B1-60DC9404EED4}" dt="2021-01-15T23:17:20.534" v="1538" actId="1076"/>
          <ac:picMkLst>
            <pc:docMk/>
            <pc:sldMk cId="1225973891" sldId="807"/>
            <ac:picMk id="19" creationId="{EBBAFF54-4D5D-4F21-BDC5-5EDC65BAE8B1}"/>
          </ac:picMkLst>
        </pc:picChg>
        <pc:cxnChg chg="add mod">
          <ac:chgData name="SCHNABEL, Georg" userId="e66fde04-c2cb-4141-823d-a991fd50db2e" providerId="ADAL" clId="{7B600BE8-E934-4CEE-88B1-60DC9404EED4}" dt="2021-01-15T23:16:53.098" v="1534" actId="1035"/>
          <ac:cxnSpMkLst>
            <pc:docMk/>
            <pc:sldMk cId="1225973891" sldId="807"/>
            <ac:cxnSpMk id="8" creationId="{FAF5D4E2-EA3B-49B1-A910-A78A06B4393A}"/>
          </ac:cxnSpMkLst>
        </pc:cxnChg>
        <pc:cxnChg chg="add mod">
          <ac:chgData name="SCHNABEL, Georg" userId="e66fde04-c2cb-4141-823d-a991fd50db2e" providerId="ADAL" clId="{7B600BE8-E934-4CEE-88B1-60DC9404EED4}" dt="2021-01-15T23:16:53.098" v="1534" actId="1035"/>
          <ac:cxnSpMkLst>
            <pc:docMk/>
            <pc:sldMk cId="1225973891" sldId="807"/>
            <ac:cxnSpMk id="15" creationId="{80A8421B-8B29-4D24-AF55-9E1E1D18CCA6}"/>
          </ac:cxnSpMkLst>
        </pc:cxnChg>
        <pc:cxnChg chg="add mod">
          <ac:chgData name="SCHNABEL, Georg" userId="e66fde04-c2cb-4141-823d-a991fd50db2e" providerId="ADAL" clId="{7B600BE8-E934-4CEE-88B1-60DC9404EED4}" dt="2021-01-15T23:16:53.098" v="1534" actId="1035"/>
          <ac:cxnSpMkLst>
            <pc:docMk/>
            <pc:sldMk cId="1225973891" sldId="807"/>
            <ac:cxnSpMk id="16" creationId="{458928AE-FD14-4701-9F8B-495AA21DB5B7}"/>
          </ac:cxnSpMkLst>
        </pc:cxnChg>
        <pc:cxnChg chg="add mod">
          <ac:chgData name="SCHNABEL, Georg" userId="e66fde04-c2cb-4141-823d-a991fd50db2e" providerId="ADAL" clId="{7B600BE8-E934-4CEE-88B1-60DC9404EED4}" dt="2021-01-15T23:16:53.098" v="1534" actId="1035"/>
          <ac:cxnSpMkLst>
            <pc:docMk/>
            <pc:sldMk cId="1225973891" sldId="807"/>
            <ac:cxnSpMk id="17" creationId="{0CF1DED6-CF26-428A-B5B7-84A3AC58E952}"/>
          </ac:cxnSpMkLst>
        </pc:cxnChg>
      </pc:sldChg>
      <pc:sldChg chg="addSp delSp modSp add">
        <pc:chgData name="SCHNABEL, Georg" userId="e66fde04-c2cb-4141-823d-a991fd50db2e" providerId="ADAL" clId="{7B600BE8-E934-4CEE-88B1-60DC9404EED4}" dt="2021-01-15T23:40:11.078" v="1812" actId="478"/>
        <pc:sldMkLst>
          <pc:docMk/>
          <pc:sldMk cId="663546677" sldId="808"/>
        </pc:sldMkLst>
        <pc:spChg chg="mod">
          <ac:chgData name="SCHNABEL, Georg" userId="e66fde04-c2cb-4141-823d-a991fd50db2e" providerId="ADAL" clId="{7B600BE8-E934-4CEE-88B1-60DC9404EED4}" dt="2021-01-15T23:25:05.282" v="1649" actId="20577"/>
          <ac:spMkLst>
            <pc:docMk/>
            <pc:sldMk cId="663546677" sldId="808"/>
            <ac:spMk id="2" creationId="{9E9F7B45-24FB-45AF-AADD-6DB13C37A463}"/>
          </ac:spMkLst>
        </pc:spChg>
        <pc:spChg chg="del">
          <ac:chgData name="SCHNABEL, Georg" userId="e66fde04-c2cb-4141-823d-a991fd50db2e" providerId="ADAL" clId="{7B600BE8-E934-4CEE-88B1-60DC9404EED4}" dt="2021-01-15T23:09:30.633" v="1436" actId="478"/>
          <ac:spMkLst>
            <pc:docMk/>
            <pc:sldMk cId="663546677" sldId="808"/>
            <ac:spMk id="3" creationId="{D982FC88-DF3B-4AD2-AD42-97E65E834448}"/>
          </ac:spMkLst>
        </pc:spChg>
        <pc:spChg chg="add mod">
          <ac:chgData name="SCHNABEL, Georg" userId="e66fde04-c2cb-4141-823d-a991fd50db2e" providerId="ADAL" clId="{7B600BE8-E934-4CEE-88B1-60DC9404EED4}" dt="2021-01-15T23:36:30.518" v="1769" actId="1035"/>
          <ac:spMkLst>
            <pc:docMk/>
            <pc:sldMk cId="663546677" sldId="808"/>
            <ac:spMk id="9" creationId="{564B653C-4972-4D09-B218-24D944CE308D}"/>
          </ac:spMkLst>
        </pc:spChg>
        <pc:spChg chg="add mod">
          <ac:chgData name="SCHNABEL, Georg" userId="e66fde04-c2cb-4141-823d-a991fd50db2e" providerId="ADAL" clId="{7B600BE8-E934-4CEE-88B1-60DC9404EED4}" dt="2021-01-15T23:36:30.518" v="1769" actId="1035"/>
          <ac:spMkLst>
            <pc:docMk/>
            <pc:sldMk cId="663546677" sldId="808"/>
            <ac:spMk id="10" creationId="{649004F7-F8CA-4197-AD18-D00D2F2B15EE}"/>
          </ac:spMkLst>
        </pc:spChg>
        <pc:spChg chg="add mod">
          <ac:chgData name="SCHNABEL, Georg" userId="e66fde04-c2cb-4141-823d-a991fd50db2e" providerId="ADAL" clId="{7B600BE8-E934-4CEE-88B1-60DC9404EED4}" dt="2021-01-15T23:36:30.518" v="1769" actId="1035"/>
          <ac:spMkLst>
            <pc:docMk/>
            <pc:sldMk cId="663546677" sldId="808"/>
            <ac:spMk id="11" creationId="{681114C3-7BF7-4B9D-B958-820FF6EEFE87}"/>
          </ac:spMkLst>
        </pc:spChg>
        <pc:spChg chg="add del mod">
          <ac:chgData name="SCHNABEL, Georg" userId="e66fde04-c2cb-4141-823d-a991fd50db2e" providerId="ADAL" clId="{7B600BE8-E934-4CEE-88B1-60DC9404EED4}" dt="2021-01-15T23:25:30.802" v="1653" actId="478"/>
          <ac:spMkLst>
            <pc:docMk/>
            <pc:sldMk cId="663546677" sldId="808"/>
            <ac:spMk id="12" creationId="{267F4113-E258-4CA4-B814-022780010149}"/>
          </ac:spMkLst>
        </pc:spChg>
        <pc:spChg chg="add mod">
          <ac:chgData name="SCHNABEL, Georg" userId="e66fde04-c2cb-4141-823d-a991fd50db2e" providerId="ADAL" clId="{7B600BE8-E934-4CEE-88B1-60DC9404EED4}" dt="2021-01-15T23:36:30.518" v="1769" actId="1035"/>
          <ac:spMkLst>
            <pc:docMk/>
            <pc:sldMk cId="663546677" sldId="808"/>
            <ac:spMk id="15" creationId="{4066C8EE-3A31-42A6-8E51-58641CEE1B07}"/>
          </ac:spMkLst>
        </pc:spChg>
        <pc:spChg chg="add mod">
          <ac:chgData name="SCHNABEL, Georg" userId="e66fde04-c2cb-4141-823d-a991fd50db2e" providerId="ADAL" clId="{7B600BE8-E934-4CEE-88B1-60DC9404EED4}" dt="2021-01-15T23:36:30.518" v="1769" actId="1035"/>
          <ac:spMkLst>
            <pc:docMk/>
            <pc:sldMk cId="663546677" sldId="808"/>
            <ac:spMk id="21" creationId="{DC66C4DB-54E1-4BBC-B236-5D83F70E2AAF}"/>
          </ac:spMkLst>
        </pc:spChg>
        <pc:spChg chg="add mod">
          <ac:chgData name="SCHNABEL, Georg" userId="e66fde04-c2cb-4141-823d-a991fd50db2e" providerId="ADAL" clId="{7B600BE8-E934-4CEE-88B1-60DC9404EED4}" dt="2021-01-15T23:38:13.181" v="1806" actId="1076"/>
          <ac:spMkLst>
            <pc:docMk/>
            <pc:sldMk cId="663546677" sldId="808"/>
            <ac:spMk id="30" creationId="{CEBADB0C-8BD5-4DA8-BA94-9B7691AE8906}"/>
          </ac:spMkLst>
        </pc:spChg>
        <pc:picChg chg="add mo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4" creationId="{AA721419-06F8-4385-AF96-AF69C41585EC}"/>
          </ac:picMkLst>
        </pc:picChg>
        <pc:picChg chg="add mo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5" creationId="{AF5C65DE-B77C-4A44-B241-872F5956F3D1}"/>
          </ac:picMkLst>
        </pc:picChg>
        <pc:picChg chg="add mo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6" creationId="{B86EB9E2-46E0-4AF8-8DC4-84551DDC6E48}"/>
          </ac:picMkLst>
        </pc:picChg>
        <pc:picChg chg="add mo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7" creationId="{60377007-8384-4709-B159-31A7C74FC6A0}"/>
          </ac:picMkLst>
        </pc:picChg>
        <pc:picChg chg="add mo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13" creationId="{A922BF6F-37E7-4038-B174-FE0B2F6E02D3}"/>
          </ac:picMkLst>
        </pc:picChg>
        <pc:picChg chg="add mo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14" creationId="{AEEA805E-B4FB-455E-B4DF-7DFFD7F841B1}"/>
          </ac:picMkLst>
        </pc:picChg>
        <pc:picChg chg="add mod">
          <ac:chgData name="SCHNABEL, Georg" userId="e66fde04-c2cb-4141-823d-a991fd50db2e" providerId="ADAL" clId="{7B600BE8-E934-4CEE-88B1-60DC9404EED4}" dt="2021-01-15T23:38:42.791" v="1808" actId="1076"/>
          <ac:picMkLst>
            <pc:docMk/>
            <pc:sldMk cId="663546677" sldId="808"/>
            <ac:picMk id="19" creationId="{11D28BE4-7836-4A57-BF1D-DF200E0952D7}"/>
          </ac:picMkLst>
        </pc:picChg>
        <pc:picChg chg="add mo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20" creationId="{3FEEF7C4-E0A7-46E2-BC32-E63680B0BA9A}"/>
          </ac:picMkLst>
        </pc:picChg>
        <pc:picChg chg="add mod or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23" creationId="{5D9F65A2-2E13-4787-B407-E66A69C36FC7}"/>
          </ac:picMkLst>
        </pc:picChg>
        <pc:picChg chg="add mod or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24" creationId="{F38EC0E4-14C3-43E1-BA94-ED65395CA47F}"/>
          </ac:picMkLst>
        </pc:picChg>
        <pc:picChg chg="add mod">
          <ac:chgData name="SCHNABEL, Georg" userId="e66fde04-c2cb-4141-823d-a991fd50db2e" providerId="ADAL" clId="{7B600BE8-E934-4CEE-88B1-60DC9404EED4}" dt="2021-01-15T23:36:30.518" v="1769" actId="1035"/>
          <ac:picMkLst>
            <pc:docMk/>
            <pc:sldMk cId="663546677" sldId="808"/>
            <ac:picMk id="25" creationId="{2AA37DD7-BCA7-4F61-B494-4BC3B5979FB0}"/>
          </ac:picMkLst>
        </pc:picChg>
        <pc:picChg chg="add del mod">
          <ac:chgData name="SCHNABEL, Georg" userId="e66fde04-c2cb-4141-823d-a991fd50db2e" providerId="ADAL" clId="{7B600BE8-E934-4CEE-88B1-60DC9404EED4}" dt="2021-01-15T23:40:11.078" v="1812" actId="478"/>
          <ac:picMkLst>
            <pc:docMk/>
            <pc:sldMk cId="663546677" sldId="808"/>
            <ac:picMk id="26" creationId="{A9A2DB20-EC29-41EC-9842-2BD1E88B7623}"/>
          </ac:picMkLst>
        </pc:picChg>
        <pc:picChg chg="add mod">
          <ac:chgData name="SCHNABEL, Georg" userId="e66fde04-c2cb-4141-823d-a991fd50db2e" providerId="ADAL" clId="{7B600BE8-E934-4CEE-88B1-60DC9404EED4}" dt="2021-01-15T23:38:13.181" v="1806" actId="1076"/>
          <ac:picMkLst>
            <pc:docMk/>
            <pc:sldMk cId="663546677" sldId="808"/>
            <ac:picMk id="1026" creationId="{C65EE621-23AC-49B9-87A4-EDB11104394F}"/>
          </ac:picMkLst>
        </pc:picChg>
        <pc:cxnChg chg="add mod">
          <ac:chgData name="SCHNABEL, Georg" userId="e66fde04-c2cb-4141-823d-a991fd50db2e" providerId="ADAL" clId="{7B600BE8-E934-4CEE-88B1-60DC9404EED4}" dt="2021-01-15T23:36:30.518" v="1769" actId="1035"/>
          <ac:cxnSpMkLst>
            <pc:docMk/>
            <pc:sldMk cId="663546677" sldId="808"/>
            <ac:cxnSpMk id="8" creationId="{6F71D33A-A581-4492-A632-37688D3B8DF0}"/>
          </ac:cxnSpMkLst>
        </pc:cxnChg>
        <pc:cxnChg chg="add mod">
          <ac:chgData name="SCHNABEL, Georg" userId="e66fde04-c2cb-4141-823d-a991fd50db2e" providerId="ADAL" clId="{7B600BE8-E934-4CEE-88B1-60DC9404EED4}" dt="2021-01-15T23:36:30.518" v="1769" actId="1035"/>
          <ac:cxnSpMkLst>
            <pc:docMk/>
            <pc:sldMk cId="663546677" sldId="808"/>
            <ac:cxnSpMk id="16" creationId="{8993CF18-23F6-45B9-9EF4-ACD943DA14A8}"/>
          </ac:cxnSpMkLst>
        </pc:cxnChg>
        <pc:cxnChg chg="add mod">
          <ac:chgData name="SCHNABEL, Georg" userId="e66fde04-c2cb-4141-823d-a991fd50db2e" providerId="ADAL" clId="{7B600BE8-E934-4CEE-88B1-60DC9404EED4}" dt="2021-01-15T23:36:30.518" v="1769" actId="1035"/>
          <ac:cxnSpMkLst>
            <pc:docMk/>
            <pc:sldMk cId="663546677" sldId="808"/>
            <ac:cxnSpMk id="17" creationId="{9A9C934B-72D7-42BC-AD1A-5F9C6DC9EF12}"/>
          </ac:cxnSpMkLst>
        </pc:cxnChg>
        <pc:cxnChg chg="add mod">
          <ac:chgData name="SCHNABEL, Georg" userId="e66fde04-c2cb-4141-823d-a991fd50db2e" providerId="ADAL" clId="{7B600BE8-E934-4CEE-88B1-60DC9404EED4}" dt="2021-01-15T23:36:30.518" v="1769" actId="1035"/>
          <ac:cxnSpMkLst>
            <pc:docMk/>
            <pc:sldMk cId="663546677" sldId="808"/>
            <ac:cxnSpMk id="18" creationId="{AB57A545-DBED-495C-8FDE-B827459453B1}"/>
          </ac:cxnSpMkLst>
        </pc:cxnChg>
        <pc:cxnChg chg="add mod">
          <ac:chgData name="SCHNABEL, Georg" userId="e66fde04-c2cb-4141-823d-a991fd50db2e" providerId="ADAL" clId="{7B600BE8-E934-4CEE-88B1-60DC9404EED4}" dt="2021-01-15T23:36:30.518" v="1769" actId="1035"/>
          <ac:cxnSpMkLst>
            <pc:docMk/>
            <pc:sldMk cId="663546677" sldId="808"/>
            <ac:cxnSpMk id="27" creationId="{6F789537-E17D-4648-936D-C36CA57D694A}"/>
          </ac:cxnSpMkLst>
        </pc:cxnChg>
      </pc:sldChg>
      <pc:sldChg chg="addSp delSp modSp add">
        <pc:chgData name="SCHNABEL, Georg" userId="e66fde04-c2cb-4141-823d-a991fd50db2e" providerId="ADAL" clId="{7B600BE8-E934-4CEE-88B1-60DC9404EED4}" dt="2021-01-15T23:46:41.117" v="1894" actId="20577"/>
        <pc:sldMkLst>
          <pc:docMk/>
          <pc:sldMk cId="307484077" sldId="809"/>
        </pc:sldMkLst>
        <pc:spChg chg="mod">
          <ac:chgData name="SCHNABEL, Georg" userId="e66fde04-c2cb-4141-823d-a991fd50db2e" providerId="ADAL" clId="{7B600BE8-E934-4CEE-88B1-60DC9404EED4}" dt="2021-01-15T23:46:41.117" v="1894" actId="20577"/>
          <ac:spMkLst>
            <pc:docMk/>
            <pc:sldMk cId="307484077" sldId="809"/>
            <ac:spMk id="2" creationId="{35BFE270-FF3D-4481-B08C-B45ACBCF5831}"/>
          </ac:spMkLst>
        </pc:spChg>
        <pc:spChg chg="del">
          <ac:chgData name="SCHNABEL, Georg" userId="e66fde04-c2cb-4141-823d-a991fd50db2e" providerId="ADAL" clId="{7B600BE8-E934-4CEE-88B1-60DC9404EED4}" dt="2021-01-15T23:39:48.941" v="1810" actId="478"/>
          <ac:spMkLst>
            <pc:docMk/>
            <pc:sldMk cId="307484077" sldId="809"/>
            <ac:spMk id="3" creationId="{0E0FDCC9-EEFD-48EE-9936-F56B0BE38EAD}"/>
          </ac:spMkLst>
        </pc:spChg>
        <pc:spChg chg="add">
          <ac:chgData name="SCHNABEL, Georg" userId="e66fde04-c2cb-4141-823d-a991fd50db2e" providerId="ADAL" clId="{7B600BE8-E934-4CEE-88B1-60DC9404EED4}" dt="2021-01-15T23:39:46.447" v="1809"/>
          <ac:spMkLst>
            <pc:docMk/>
            <pc:sldMk cId="307484077" sldId="809"/>
            <ac:spMk id="9" creationId="{8F94AE19-7D3A-4132-9162-AEAD4A78503E}"/>
          </ac:spMkLst>
        </pc:spChg>
        <pc:spChg chg="add">
          <ac:chgData name="SCHNABEL, Georg" userId="e66fde04-c2cb-4141-823d-a991fd50db2e" providerId="ADAL" clId="{7B600BE8-E934-4CEE-88B1-60DC9404EED4}" dt="2021-01-15T23:39:46.447" v="1809"/>
          <ac:spMkLst>
            <pc:docMk/>
            <pc:sldMk cId="307484077" sldId="809"/>
            <ac:spMk id="10" creationId="{5B4C1B80-DCA1-4BE7-9F71-E9A126420F26}"/>
          </ac:spMkLst>
        </pc:spChg>
        <pc:spChg chg="add">
          <ac:chgData name="SCHNABEL, Georg" userId="e66fde04-c2cb-4141-823d-a991fd50db2e" providerId="ADAL" clId="{7B600BE8-E934-4CEE-88B1-60DC9404EED4}" dt="2021-01-15T23:39:46.447" v="1809"/>
          <ac:spMkLst>
            <pc:docMk/>
            <pc:sldMk cId="307484077" sldId="809"/>
            <ac:spMk id="11" creationId="{96275632-F885-4B3C-965A-EFD778068006}"/>
          </ac:spMkLst>
        </pc:spChg>
        <pc:spChg chg="add">
          <ac:chgData name="SCHNABEL, Georg" userId="e66fde04-c2cb-4141-823d-a991fd50db2e" providerId="ADAL" clId="{7B600BE8-E934-4CEE-88B1-60DC9404EED4}" dt="2021-01-15T23:39:46.447" v="1809"/>
          <ac:spMkLst>
            <pc:docMk/>
            <pc:sldMk cId="307484077" sldId="809"/>
            <ac:spMk id="14" creationId="{655B8C69-4340-499D-927E-F500F5C5EFBB}"/>
          </ac:spMkLst>
        </pc:spChg>
        <pc:spChg chg="add">
          <ac:chgData name="SCHNABEL, Georg" userId="e66fde04-c2cb-4141-823d-a991fd50db2e" providerId="ADAL" clId="{7B600BE8-E934-4CEE-88B1-60DC9404EED4}" dt="2021-01-15T23:39:46.447" v="1809"/>
          <ac:spMkLst>
            <pc:docMk/>
            <pc:sldMk cId="307484077" sldId="809"/>
            <ac:spMk id="20" creationId="{E9FCA013-780A-455D-A2B0-0E3E8BA84F29}"/>
          </ac:spMkLst>
        </pc:spChg>
        <pc:spChg chg="add del">
          <ac:chgData name="SCHNABEL, Georg" userId="e66fde04-c2cb-4141-823d-a991fd50db2e" providerId="ADAL" clId="{7B600BE8-E934-4CEE-88B1-60DC9404EED4}" dt="2021-01-15T23:40:21.539" v="1816" actId="478"/>
          <ac:spMkLst>
            <pc:docMk/>
            <pc:sldMk cId="307484077" sldId="809"/>
            <ac:spMk id="27" creationId="{DFFC2CD8-EB88-4692-B5B5-D2B710883EE0}"/>
          </ac:spMkLst>
        </pc:spChg>
        <pc:spChg chg="add mod">
          <ac:chgData name="SCHNABEL, Georg" userId="e66fde04-c2cb-4141-823d-a991fd50db2e" providerId="ADAL" clId="{7B600BE8-E934-4CEE-88B1-60DC9404EED4}" dt="2021-01-15T23:42:29.888" v="1823" actId="14100"/>
          <ac:spMkLst>
            <pc:docMk/>
            <pc:sldMk cId="307484077" sldId="809"/>
            <ac:spMk id="28" creationId="{D40B4CC1-D697-4A00-8091-A155A30CC6A7}"/>
          </ac:spMkLst>
        </pc:spChg>
        <pc:spChg chg="add mod">
          <ac:chgData name="SCHNABEL, Georg" userId="e66fde04-c2cb-4141-823d-a991fd50db2e" providerId="ADAL" clId="{7B600BE8-E934-4CEE-88B1-60DC9404EED4}" dt="2021-01-15T23:43:40.449" v="1860" actId="207"/>
          <ac:spMkLst>
            <pc:docMk/>
            <pc:sldMk cId="307484077" sldId="809"/>
            <ac:spMk id="29" creationId="{C5295EDE-3977-4121-8BA7-5BD9BAE6E7C0}"/>
          </ac:spMkLst>
        </pc:spChg>
        <pc:spChg chg="add del mod">
          <ac:chgData name="SCHNABEL, Georg" userId="e66fde04-c2cb-4141-823d-a991fd50db2e" providerId="ADAL" clId="{7B600BE8-E934-4CEE-88B1-60DC9404EED4}" dt="2021-01-15T23:44:55.054" v="1873" actId="478"/>
          <ac:spMkLst>
            <pc:docMk/>
            <pc:sldMk cId="307484077" sldId="809"/>
            <ac:spMk id="30" creationId="{C07AA83D-D1F5-4FD5-8F76-0BC513566829}"/>
          </ac:spMkLst>
        </pc:spChg>
        <pc:spChg chg="add mod">
          <ac:chgData name="SCHNABEL, Georg" userId="e66fde04-c2cb-4141-823d-a991fd50db2e" providerId="ADAL" clId="{7B600BE8-E934-4CEE-88B1-60DC9404EED4}" dt="2021-01-15T23:45:08.963" v="1875" actId="1076"/>
          <ac:spMkLst>
            <pc:docMk/>
            <pc:sldMk cId="307484077" sldId="809"/>
            <ac:spMk id="31" creationId="{0A69FFA8-EAC6-4FEC-9560-861763698060}"/>
          </ac:spMkLst>
        </pc:spChg>
        <pc:spChg chg="add mod">
          <ac:chgData name="SCHNABEL, Georg" userId="e66fde04-c2cb-4141-823d-a991fd50db2e" providerId="ADAL" clId="{7B600BE8-E934-4CEE-88B1-60DC9404EED4}" dt="2021-01-15T23:45:30.524" v="1884" actId="1076"/>
          <ac:spMkLst>
            <pc:docMk/>
            <pc:sldMk cId="307484077" sldId="809"/>
            <ac:spMk id="32" creationId="{9524AC09-5E1C-40A3-95E2-9753F9B4371B}"/>
          </ac:spMkLst>
        </pc:spChg>
        <pc:picChg chg="add">
          <ac:chgData name="SCHNABEL, Georg" userId="e66fde04-c2cb-4141-823d-a991fd50db2e" providerId="ADAL" clId="{7B600BE8-E934-4CEE-88B1-60DC9404EED4}" dt="2021-01-15T23:39:46.447" v="1809"/>
          <ac:picMkLst>
            <pc:docMk/>
            <pc:sldMk cId="307484077" sldId="809"/>
            <ac:picMk id="4" creationId="{823D504B-B483-472E-9E6D-1CA7E4835C12}"/>
          </ac:picMkLst>
        </pc:picChg>
        <pc:picChg chg="add">
          <ac:chgData name="SCHNABEL, Georg" userId="e66fde04-c2cb-4141-823d-a991fd50db2e" providerId="ADAL" clId="{7B600BE8-E934-4CEE-88B1-60DC9404EED4}" dt="2021-01-15T23:39:46.447" v="1809"/>
          <ac:picMkLst>
            <pc:docMk/>
            <pc:sldMk cId="307484077" sldId="809"/>
            <ac:picMk id="5" creationId="{CEA5D452-F6A3-4163-A0B8-A28E1998BB9D}"/>
          </ac:picMkLst>
        </pc:picChg>
        <pc:picChg chg="add">
          <ac:chgData name="SCHNABEL, Georg" userId="e66fde04-c2cb-4141-823d-a991fd50db2e" providerId="ADAL" clId="{7B600BE8-E934-4CEE-88B1-60DC9404EED4}" dt="2021-01-15T23:39:46.447" v="1809"/>
          <ac:picMkLst>
            <pc:docMk/>
            <pc:sldMk cId="307484077" sldId="809"/>
            <ac:picMk id="6" creationId="{B5B06DA8-CFFB-45E2-B713-EDEF1A399D35}"/>
          </ac:picMkLst>
        </pc:picChg>
        <pc:picChg chg="add">
          <ac:chgData name="SCHNABEL, Georg" userId="e66fde04-c2cb-4141-823d-a991fd50db2e" providerId="ADAL" clId="{7B600BE8-E934-4CEE-88B1-60DC9404EED4}" dt="2021-01-15T23:39:46.447" v="1809"/>
          <ac:picMkLst>
            <pc:docMk/>
            <pc:sldMk cId="307484077" sldId="809"/>
            <ac:picMk id="7" creationId="{0AA760D6-3E47-4423-86F3-68331698AEC0}"/>
          </ac:picMkLst>
        </pc:picChg>
        <pc:picChg chg="add">
          <ac:chgData name="SCHNABEL, Georg" userId="e66fde04-c2cb-4141-823d-a991fd50db2e" providerId="ADAL" clId="{7B600BE8-E934-4CEE-88B1-60DC9404EED4}" dt="2021-01-15T23:39:46.447" v="1809"/>
          <ac:picMkLst>
            <pc:docMk/>
            <pc:sldMk cId="307484077" sldId="809"/>
            <ac:picMk id="12" creationId="{08340A6E-D8CE-4226-AF74-66FD5ADD544E}"/>
          </ac:picMkLst>
        </pc:picChg>
        <pc:picChg chg="add">
          <ac:chgData name="SCHNABEL, Georg" userId="e66fde04-c2cb-4141-823d-a991fd50db2e" providerId="ADAL" clId="{7B600BE8-E934-4CEE-88B1-60DC9404EED4}" dt="2021-01-15T23:39:46.447" v="1809"/>
          <ac:picMkLst>
            <pc:docMk/>
            <pc:sldMk cId="307484077" sldId="809"/>
            <ac:picMk id="13" creationId="{41C8B052-6B6B-4619-87CB-DF03093BD3E7}"/>
          </ac:picMkLst>
        </pc:picChg>
        <pc:picChg chg="add del">
          <ac:chgData name="SCHNABEL, Georg" userId="e66fde04-c2cb-4141-823d-a991fd50db2e" providerId="ADAL" clId="{7B600BE8-E934-4CEE-88B1-60DC9404EED4}" dt="2021-01-15T23:40:19.596" v="1815" actId="478"/>
          <ac:picMkLst>
            <pc:docMk/>
            <pc:sldMk cId="307484077" sldId="809"/>
            <ac:picMk id="18" creationId="{345DFCA7-9CC5-4690-8253-D6A9B10C4B47}"/>
          </ac:picMkLst>
        </pc:picChg>
        <pc:picChg chg="add">
          <ac:chgData name="SCHNABEL, Georg" userId="e66fde04-c2cb-4141-823d-a991fd50db2e" providerId="ADAL" clId="{7B600BE8-E934-4CEE-88B1-60DC9404EED4}" dt="2021-01-15T23:39:46.447" v="1809"/>
          <ac:picMkLst>
            <pc:docMk/>
            <pc:sldMk cId="307484077" sldId="809"/>
            <ac:picMk id="19" creationId="{E138E533-A17F-48DB-B17D-DBB0C316950C}"/>
          </ac:picMkLst>
        </pc:picChg>
        <pc:picChg chg="add">
          <ac:chgData name="SCHNABEL, Georg" userId="e66fde04-c2cb-4141-823d-a991fd50db2e" providerId="ADAL" clId="{7B600BE8-E934-4CEE-88B1-60DC9404EED4}" dt="2021-01-15T23:39:46.447" v="1809"/>
          <ac:picMkLst>
            <pc:docMk/>
            <pc:sldMk cId="307484077" sldId="809"/>
            <ac:picMk id="21" creationId="{51410007-9BD8-406A-835B-93A321C1C732}"/>
          </ac:picMkLst>
        </pc:picChg>
        <pc:picChg chg="add del">
          <ac:chgData name="SCHNABEL, Georg" userId="e66fde04-c2cb-4141-823d-a991fd50db2e" providerId="ADAL" clId="{7B600BE8-E934-4CEE-88B1-60DC9404EED4}" dt="2021-01-15T23:39:59.702" v="1811" actId="478"/>
          <ac:picMkLst>
            <pc:docMk/>
            <pc:sldMk cId="307484077" sldId="809"/>
            <ac:picMk id="22" creationId="{45BFEA82-B4F9-47B3-A8DE-E333D3D38FA2}"/>
          </ac:picMkLst>
        </pc:picChg>
        <pc:picChg chg="add del">
          <ac:chgData name="SCHNABEL, Georg" userId="e66fde04-c2cb-4141-823d-a991fd50db2e" providerId="ADAL" clId="{7B600BE8-E934-4CEE-88B1-60DC9404EED4}" dt="2021-01-15T23:40:16.469" v="1813" actId="478"/>
          <ac:picMkLst>
            <pc:docMk/>
            <pc:sldMk cId="307484077" sldId="809"/>
            <ac:picMk id="23" creationId="{56542889-5906-4073-BDE1-6B42E34DED71}"/>
          </ac:picMkLst>
        </pc:picChg>
        <pc:picChg chg="add del">
          <ac:chgData name="SCHNABEL, Georg" userId="e66fde04-c2cb-4141-823d-a991fd50db2e" providerId="ADAL" clId="{7B600BE8-E934-4CEE-88B1-60DC9404EED4}" dt="2021-01-15T23:44:43.766" v="1861" actId="478"/>
          <ac:picMkLst>
            <pc:docMk/>
            <pc:sldMk cId="307484077" sldId="809"/>
            <ac:picMk id="25" creationId="{716B0A0F-162F-41D5-9163-C42FEA93F80C}"/>
          </ac:picMkLst>
        </pc:picChg>
        <pc:picChg chg="add del">
          <ac:chgData name="SCHNABEL, Georg" userId="e66fde04-c2cb-4141-823d-a991fd50db2e" providerId="ADAL" clId="{7B600BE8-E934-4CEE-88B1-60DC9404EED4}" dt="2021-01-15T23:40:18.732" v="1814" actId="478"/>
          <ac:picMkLst>
            <pc:docMk/>
            <pc:sldMk cId="307484077" sldId="809"/>
            <ac:picMk id="26" creationId="{48986CE9-CBAB-451E-B32F-DE9D7085239E}"/>
          </ac:picMkLst>
        </pc:picChg>
        <pc:cxnChg chg="add">
          <ac:chgData name="SCHNABEL, Georg" userId="e66fde04-c2cb-4141-823d-a991fd50db2e" providerId="ADAL" clId="{7B600BE8-E934-4CEE-88B1-60DC9404EED4}" dt="2021-01-15T23:39:46.447" v="1809"/>
          <ac:cxnSpMkLst>
            <pc:docMk/>
            <pc:sldMk cId="307484077" sldId="809"/>
            <ac:cxnSpMk id="8" creationId="{40DC2B86-0834-4E01-8B25-8590A068D9F7}"/>
          </ac:cxnSpMkLst>
        </pc:cxnChg>
        <pc:cxnChg chg="add">
          <ac:chgData name="SCHNABEL, Georg" userId="e66fde04-c2cb-4141-823d-a991fd50db2e" providerId="ADAL" clId="{7B600BE8-E934-4CEE-88B1-60DC9404EED4}" dt="2021-01-15T23:39:46.447" v="1809"/>
          <ac:cxnSpMkLst>
            <pc:docMk/>
            <pc:sldMk cId="307484077" sldId="809"/>
            <ac:cxnSpMk id="15" creationId="{C475BFC0-96CC-4955-9A5B-A2EBBDD586F0}"/>
          </ac:cxnSpMkLst>
        </pc:cxnChg>
        <pc:cxnChg chg="add">
          <ac:chgData name="SCHNABEL, Georg" userId="e66fde04-c2cb-4141-823d-a991fd50db2e" providerId="ADAL" clId="{7B600BE8-E934-4CEE-88B1-60DC9404EED4}" dt="2021-01-15T23:39:46.447" v="1809"/>
          <ac:cxnSpMkLst>
            <pc:docMk/>
            <pc:sldMk cId="307484077" sldId="809"/>
            <ac:cxnSpMk id="16" creationId="{4B0F6871-5050-4B57-859E-18BA550B5B62}"/>
          </ac:cxnSpMkLst>
        </pc:cxnChg>
        <pc:cxnChg chg="add">
          <ac:chgData name="SCHNABEL, Georg" userId="e66fde04-c2cb-4141-823d-a991fd50db2e" providerId="ADAL" clId="{7B600BE8-E934-4CEE-88B1-60DC9404EED4}" dt="2021-01-15T23:39:46.447" v="1809"/>
          <ac:cxnSpMkLst>
            <pc:docMk/>
            <pc:sldMk cId="307484077" sldId="809"/>
            <ac:cxnSpMk id="17" creationId="{50B867F5-1877-4392-B4FF-AB5AC6C2A5B2}"/>
          </ac:cxnSpMkLst>
        </pc:cxnChg>
        <pc:cxnChg chg="add">
          <ac:chgData name="SCHNABEL, Georg" userId="e66fde04-c2cb-4141-823d-a991fd50db2e" providerId="ADAL" clId="{7B600BE8-E934-4CEE-88B1-60DC9404EED4}" dt="2021-01-15T23:39:46.447" v="1809"/>
          <ac:cxnSpMkLst>
            <pc:docMk/>
            <pc:sldMk cId="307484077" sldId="809"/>
            <ac:cxnSpMk id="24" creationId="{0538E6C7-26AC-40B3-98A4-008D0D658089}"/>
          </ac:cxnSpMkLst>
        </pc:cxnChg>
      </pc:sldChg>
      <pc:sldChg chg="modSp add">
        <pc:chgData name="SCHNABEL, Georg" userId="e66fde04-c2cb-4141-823d-a991fd50db2e" providerId="ADAL" clId="{7B600BE8-E934-4CEE-88B1-60DC9404EED4}" dt="2021-01-15T23:50:58.671" v="2017" actId="20577"/>
        <pc:sldMkLst>
          <pc:docMk/>
          <pc:sldMk cId="319692351" sldId="810"/>
        </pc:sldMkLst>
        <pc:spChg chg="mod">
          <ac:chgData name="SCHNABEL, Georg" userId="e66fde04-c2cb-4141-823d-a991fd50db2e" providerId="ADAL" clId="{7B600BE8-E934-4CEE-88B1-60DC9404EED4}" dt="2021-01-15T23:50:58.671" v="2017" actId="20577"/>
          <ac:spMkLst>
            <pc:docMk/>
            <pc:sldMk cId="319692351" sldId="810"/>
            <ac:spMk id="2" creationId="{120A864E-D4F0-403C-A84F-0CB3F7759449}"/>
          </ac:spMkLst>
        </pc:spChg>
      </pc:sldChg>
    </pc:docChg>
  </pc:docChgLst>
  <pc:docChgLst>
    <pc:chgData name="Georg" userId="e66fde04-c2cb-4141-823d-a991fd50db2e" providerId="ADAL" clId="{7B600BE8-E934-4CEE-88B1-60DC9404EED4}"/>
    <pc:docChg chg="custSel addSld delSld modSld sldOrd">
      <pc:chgData name="Georg" userId="e66fde04-c2cb-4141-823d-a991fd50db2e" providerId="ADAL" clId="{7B600BE8-E934-4CEE-88B1-60DC9404EED4}" dt="2021-01-16T11:26:38.252" v="1115" actId="20577"/>
      <pc:docMkLst>
        <pc:docMk/>
      </pc:docMkLst>
      <pc:sldChg chg="del">
        <pc:chgData name="Georg" userId="e66fde04-c2cb-4141-823d-a991fd50db2e" providerId="ADAL" clId="{7B600BE8-E934-4CEE-88B1-60DC9404EED4}" dt="2021-01-16T09:51:55.235" v="101" actId="2696"/>
        <pc:sldMkLst>
          <pc:docMk/>
          <pc:sldMk cId="3199912483" sldId="800"/>
        </pc:sldMkLst>
      </pc:sldChg>
      <pc:sldChg chg="addSp modSp">
        <pc:chgData name="Georg" userId="e66fde04-c2cb-4141-823d-a991fd50db2e" providerId="ADAL" clId="{7B600BE8-E934-4CEE-88B1-60DC9404EED4}" dt="2021-01-16T11:26:38.252" v="1115" actId="20577"/>
        <pc:sldMkLst>
          <pc:docMk/>
          <pc:sldMk cId="2467068498" sldId="803"/>
        </pc:sldMkLst>
        <pc:spChg chg="mod">
          <ac:chgData name="Georg" userId="e66fde04-c2cb-4141-823d-a991fd50db2e" providerId="ADAL" clId="{7B600BE8-E934-4CEE-88B1-60DC9404EED4}" dt="2021-01-16T11:25:00.419" v="1085" actId="20577"/>
          <ac:spMkLst>
            <pc:docMk/>
            <pc:sldMk cId="2467068498" sldId="803"/>
            <ac:spMk id="2" creationId="{011F172C-C10D-445B-B742-7C905DF4C8C2}"/>
          </ac:spMkLst>
        </pc:spChg>
        <pc:spChg chg="add mod">
          <ac:chgData name="Georg" userId="e66fde04-c2cb-4141-823d-a991fd50db2e" providerId="ADAL" clId="{7B600BE8-E934-4CEE-88B1-60DC9404EED4}" dt="2021-01-16T11:26:38.252" v="1115" actId="20577"/>
          <ac:spMkLst>
            <pc:docMk/>
            <pc:sldMk cId="2467068498" sldId="803"/>
            <ac:spMk id="3" creationId="{A194F21A-A645-4BD1-A2A3-7ED31181AC5E}"/>
          </ac:spMkLst>
        </pc:spChg>
        <pc:spChg chg="add mod">
          <ac:chgData name="Georg" userId="e66fde04-c2cb-4141-823d-a991fd50db2e" providerId="ADAL" clId="{7B600BE8-E934-4CEE-88B1-60DC9404EED4}" dt="2021-01-16T11:25:33.325" v="1086" actId="20577"/>
          <ac:spMkLst>
            <pc:docMk/>
            <pc:sldMk cId="2467068498" sldId="803"/>
            <ac:spMk id="4" creationId="{5B526AA3-F63C-4CA3-9CDB-D40A3F81512A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8" creationId="{0AFD19BE-8AA0-42A1-AFB6-DB70A980CD2D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9" creationId="{58F0C567-8A48-4CE8-8D73-CE440B9DD657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15" creationId="{D51CED3C-9247-469C-A499-DBFCA11E1943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16" creationId="{43EB40DB-1A28-4BBD-97E4-8DA92DC621A0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17" creationId="{6EC6A164-5F81-4356-A57D-6924E9C15C55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19" creationId="{E20141CB-EF3E-4E06-B6E4-E1AF55F6D9B3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20" creationId="{C568F191-957A-4F40-8515-593FE2CC99A5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21" creationId="{4F925ADF-34A6-4B29-9CB6-DA099B9F130A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22" creationId="{56E58A2E-F587-441C-AE0B-5E22C9B3F202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23" creationId="{4F2B61A3-424C-4D6C-BC03-4B1F4F71F1A1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24" creationId="{4482A7C7-1B09-458D-AAB6-D3A0312E943B}"/>
          </ac:spMkLst>
        </pc:spChg>
        <pc:spChg chg="mod">
          <ac:chgData name="Georg" userId="e66fde04-c2cb-4141-823d-a991fd50db2e" providerId="ADAL" clId="{7B600BE8-E934-4CEE-88B1-60DC9404EED4}" dt="2021-01-16T11:15:27.634" v="919" actId="1076"/>
          <ac:spMkLst>
            <pc:docMk/>
            <pc:sldMk cId="2467068498" sldId="803"/>
            <ac:spMk id="25" creationId="{BDE4654B-2289-4A38-A67A-2F35DC2802C2}"/>
          </ac:spMkLst>
        </pc:spChg>
        <pc:grpChg chg="mod">
          <ac:chgData name="Georg" userId="e66fde04-c2cb-4141-823d-a991fd50db2e" providerId="ADAL" clId="{7B600BE8-E934-4CEE-88B1-60DC9404EED4}" dt="2021-01-16T11:15:27.634" v="919" actId="1076"/>
          <ac:grpSpMkLst>
            <pc:docMk/>
            <pc:sldMk cId="2467068498" sldId="803"/>
            <ac:grpSpMk id="5" creationId="{A4E9EA21-9BB3-45A7-89D8-99E0895B090C}"/>
          </ac:grpSpMkLst>
        </pc:grpChg>
        <pc:grpChg chg="mod">
          <ac:chgData name="Georg" userId="e66fde04-c2cb-4141-823d-a991fd50db2e" providerId="ADAL" clId="{7B600BE8-E934-4CEE-88B1-60DC9404EED4}" dt="2021-01-16T11:15:27.634" v="919" actId="1076"/>
          <ac:grpSpMkLst>
            <pc:docMk/>
            <pc:sldMk cId="2467068498" sldId="803"/>
            <ac:grpSpMk id="10" creationId="{B8C360EB-E363-4E8E-894D-3D99679D4782}"/>
          </ac:grpSpMkLst>
        </pc:grpChg>
        <pc:picChg chg="mod">
          <ac:chgData name="Georg" userId="e66fde04-c2cb-4141-823d-a991fd50db2e" providerId="ADAL" clId="{7B600BE8-E934-4CEE-88B1-60DC9404EED4}" dt="2021-01-16T11:15:27.634" v="919" actId="1076"/>
          <ac:picMkLst>
            <pc:docMk/>
            <pc:sldMk cId="2467068498" sldId="803"/>
            <ac:picMk id="13" creationId="{32182AD4-9F3B-4432-B093-DB58FBC537A7}"/>
          </ac:picMkLst>
        </pc:picChg>
        <pc:picChg chg="mod">
          <ac:chgData name="Georg" userId="e66fde04-c2cb-4141-823d-a991fd50db2e" providerId="ADAL" clId="{7B600BE8-E934-4CEE-88B1-60DC9404EED4}" dt="2021-01-16T11:15:27.634" v="919" actId="1076"/>
          <ac:picMkLst>
            <pc:docMk/>
            <pc:sldMk cId="2467068498" sldId="803"/>
            <ac:picMk id="14" creationId="{1AECF9BF-B86D-49BB-9C38-4487DDC34332}"/>
          </ac:picMkLst>
        </pc:picChg>
        <pc:picChg chg="mod">
          <ac:chgData name="Georg" userId="e66fde04-c2cb-4141-823d-a991fd50db2e" providerId="ADAL" clId="{7B600BE8-E934-4CEE-88B1-60DC9404EED4}" dt="2021-01-16T11:15:27.634" v="919" actId="1076"/>
          <ac:picMkLst>
            <pc:docMk/>
            <pc:sldMk cId="2467068498" sldId="803"/>
            <ac:picMk id="18" creationId="{315944E7-DF6F-4F4F-8C0C-5C6BBF1465C3}"/>
          </ac:picMkLst>
        </pc:picChg>
      </pc:sldChg>
      <pc:sldChg chg="delSp ord">
        <pc:chgData name="Georg" userId="e66fde04-c2cb-4141-823d-a991fd50db2e" providerId="ADAL" clId="{7B600BE8-E934-4CEE-88B1-60DC9404EED4}" dt="2021-01-16T11:22:02.166" v="1014"/>
        <pc:sldMkLst>
          <pc:docMk/>
          <pc:sldMk cId="3585942932" sldId="804"/>
        </pc:sldMkLst>
        <pc:spChg chg="del">
          <ac:chgData name="Georg" userId="e66fde04-c2cb-4141-823d-a991fd50db2e" providerId="ADAL" clId="{7B600BE8-E934-4CEE-88B1-60DC9404EED4}" dt="2021-01-16T11:10:25.033" v="840" actId="478"/>
          <ac:spMkLst>
            <pc:docMk/>
            <pc:sldMk cId="3585942932" sldId="804"/>
            <ac:spMk id="5" creationId="{39CF0230-A77B-4EA9-8D12-96CDA7F68A20}"/>
          </ac:spMkLst>
        </pc:spChg>
      </pc:sldChg>
      <pc:sldChg chg="addSp delSp">
        <pc:chgData name="Georg" userId="e66fde04-c2cb-4141-823d-a991fd50db2e" providerId="ADAL" clId="{7B600BE8-E934-4CEE-88B1-60DC9404EED4}" dt="2021-01-16T09:26:17.576" v="16" actId="478"/>
        <pc:sldMkLst>
          <pc:docMk/>
          <pc:sldMk cId="663546677" sldId="808"/>
        </pc:sldMkLst>
        <pc:picChg chg="add del">
          <ac:chgData name="Georg" userId="e66fde04-c2cb-4141-823d-a991fd50db2e" providerId="ADAL" clId="{7B600BE8-E934-4CEE-88B1-60DC9404EED4}" dt="2021-01-16T09:26:17.576" v="16" actId="478"/>
          <ac:picMkLst>
            <pc:docMk/>
            <pc:sldMk cId="663546677" sldId="808"/>
            <ac:picMk id="26" creationId="{35B08FCC-EF2E-4190-8D00-3BA137CD89D7}"/>
          </ac:picMkLst>
        </pc:picChg>
      </pc:sldChg>
      <pc:sldChg chg="delSp modSp">
        <pc:chgData name="Georg" userId="e66fde04-c2cb-4141-823d-a991fd50db2e" providerId="ADAL" clId="{7B600BE8-E934-4CEE-88B1-60DC9404EED4}" dt="2021-01-16T10:14:56.133" v="205" actId="27636"/>
        <pc:sldMkLst>
          <pc:docMk/>
          <pc:sldMk cId="307484077" sldId="809"/>
        </pc:sldMkLst>
        <pc:spChg chg="mod">
          <ac:chgData name="Georg" userId="e66fde04-c2cb-4141-823d-a991fd50db2e" providerId="ADAL" clId="{7B600BE8-E934-4CEE-88B1-60DC9404EED4}" dt="2021-01-16T10:14:56.133" v="205" actId="27636"/>
          <ac:spMkLst>
            <pc:docMk/>
            <pc:sldMk cId="307484077" sldId="809"/>
            <ac:spMk id="2" creationId="{35BFE270-FF3D-4481-B08C-B45ACBCF5831}"/>
          </ac:spMkLst>
        </pc:spChg>
        <pc:spChg chg="mod">
          <ac:chgData name="Georg" userId="e66fde04-c2cb-4141-823d-a991fd50db2e" providerId="ADAL" clId="{7B600BE8-E934-4CEE-88B1-60DC9404EED4}" dt="2021-01-16T09:53:27.707" v="138" actId="20577"/>
          <ac:spMkLst>
            <pc:docMk/>
            <pc:sldMk cId="307484077" sldId="809"/>
            <ac:spMk id="29" creationId="{C5295EDE-3977-4121-8BA7-5BD9BAE6E7C0}"/>
          </ac:spMkLst>
        </pc:spChg>
        <pc:spChg chg="del">
          <ac:chgData name="Georg" userId="e66fde04-c2cb-4141-823d-a991fd50db2e" providerId="ADAL" clId="{7B600BE8-E934-4CEE-88B1-60DC9404EED4}" dt="2021-01-16T09:52:28.385" v="102" actId="478"/>
          <ac:spMkLst>
            <pc:docMk/>
            <pc:sldMk cId="307484077" sldId="809"/>
            <ac:spMk id="31" creationId="{0A69FFA8-EAC6-4FEC-9560-861763698060}"/>
          </ac:spMkLst>
        </pc:spChg>
        <pc:spChg chg="del">
          <ac:chgData name="Georg" userId="e66fde04-c2cb-4141-823d-a991fd50db2e" providerId="ADAL" clId="{7B600BE8-E934-4CEE-88B1-60DC9404EED4}" dt="2021-01-16T09:52:42.217" v="103" actId="478"/>
          <ac:spMkLst>
            <pc:docMk/>
            <pc:sldMk cId="307484077" sldId="809"/>
            <ac:spMk id="32" creationId="{9524AC09-5E1C-40A3-95E2-9753F9B4371B}"/>
          </ac:spMkLst>
        </pc:spChg>
        <pc:picChg chg="del">
          <ac:chgData name="Georg" userId="e66fde04-c2cb-4141-823d-a991fd50db2e" providerId="ADAL" clId="{7B600BE8-E934-4CEE-88B1-60DC9404EED4}" dt="2021-01-16T09:53:16.402" v="128" actId="478"/>
          <ac:picMkLst>
            <pc:docMk/>
            <pc:sldMk cId="307484077" sldId="809"/>
            <ac:picMk id="21" creationId="{51410007-9BD8-406A-835B-93A321C1C732}"/>
          </ac:picMkLst>
        </pc:picChg>
      </pc:sldChg>
      <pc:sldChg chg="del">
        <pc:chgData name="Georg" userId="e66fde04-c2cb-4141-823d-a991fd50db2e" providerId="ADAL" clId="{7B600BE8-E934-4CEE-88B1-60DC9404EED4}" dt="2021-01-16T11:05:16.876" v="541" actId="2696"/>
        <pc:sldMkLst>
          <pc:docMk/>
          <pc:sldMk cId="319692351" sldId="810"/>
        </pc:sldMkLst>
      </pc:sldChg>
      <pc:sldChg chg="addSp delSp modSp add">
        <pc:chgData name="Georg" userId="e66fde04-c2cb-4141-823d-a991fd50db2e" providerId="ADAL" clId="{7B600BE8-E934-4CEE-88B1-60DC9404EED4}" dt="2021-01-16T09:50:49.978" v="100" actId="14100"/>
        <pc:sldMkLst>
          <pc:docMk/>
          <pc:sldMk cId="3912940896" sldId="811"/>
        </pc:sldMkLst>
        <pc:spChg chg="mod">
          <ac:chgData name="Georg" userId="e66fde04-c2cb-4141-823d-a991fd50db2e" providerId="ADAL" clId="{7B600BE8-E934-4CEE-88B1-60DC9404EED4}" dt="2021-01-16T09:28:15.920" v="71" actId="20577"/>
          <ac:spMkLst>
            <pc:docMk/>
            <pc:sldMk cId="3912940896" sldId="811"/>
            <ac:spMk id="2" creationId="{86FB6A2B-CC5F-4780-87E8-74BF83299D0E}"/>
          </ac:spMkLst>
        </pc:spChg>
        <pc:spChg chg="del">
          <ac:chgData name="Georg" userId="e66fde04-c2cb-4141-823d-a991fd50db2e" providerId="ADAL" clId="{7B600BE8-E934-4CEE-88B1-60DC9404EED4}" dt="2021-01-16T09:20:39.346" v="2" actId="478"/>
          <ac:spMkLst>
            <pc:docMk/>
            <pc:sldMk cId="3912940896" sldId="811"/>
            <ac:spMk id="3" creationId="{D98956D3-44C5-473B-8ECC-4EB889329FB5}"/>
          </ac:spMkLst>
        </pc:spChg>
        <pc:spChg chg="add del">
          <ac:chgData name="Georg" userId="e66fde04-c2cb-4141-823d-a991fd50db2e" providerId="ADAL" clId="{7B600BE8-E934-4CEE-88B1-60DC9404EED4}" dt="2021-01-16T09:25:51.401" v="12" actId="478"/>
          <ac:spMkLst>
            <pc:docMk/>
            <pc:sldMk cId="3912940896" sldId="811"/>
            <ac:spMk id="9" creationId="{09BBFF91-F442-41B8-837B-6ACD503C25E4}"/>
          </ac:spMkLst>
        </pc:spChg>
        <pc:spChg chg="add del">
          <ac:chgData name="Georg" userId="e66fde04-c2cb-4141-823d-a991fd50db2e" providerId="ADAL" clId="{7B600BE8-E934-4CEE-88B1-60DC9404EED4}" dt="2021-01-16T09:25:51.401" v="12" actId="478"/>
          <ac:spMkLst>
            <pc:docMk/>
            <pc:sldMk cId="3912940896" sldId="811"/>
            <ac:spMk id="10" creationId="{910AE195-6E68-42B9-ABF6-173EAC19BAA9}"/>
          </ac:spMkLst>
        </pc:spChg>
        <pc:spChg chg="add del">
          <ac:chgData name="Georg" userId="e66fde04-c2cb-4141-823d-a991fd50db2e" providerId="ADAL" clId="{7B600BE8-E934-4CEE-88B1-60DC9404EED4}" dt="2021-01-16T09:25:51.401" v="12" actId="478"/>
          <ac:spMkLst>
            <pc:docMk/>
            <pc:sldMk cId="3912940896" sldId="811"/>
            <ac:spMk id="11" creationId="{465D83BB-2C5F-4617-B356-8D9CC1D8AD36}"/>
          </ac:spMkLst>
        </pc:spChg>
        <pc:spChg chg="add del">
          <ac:chgData name="Georg" userId="e66fde04-c2cb-4141-823d-a991fd50db2e" providerId="ADAL" clId="{7B600BE8-E934-4CEE-88B1-60DC9404EED4}" dt="2021-01-16T09:25:51.401" v="12" actId="478"/>
          <ac:spMkLst>
            <pc:docMk/>
            <pc:sldMk cId="3912940896" sldId="811"/>
            <ac:spMk id="14" creationId="{2851DCE3-6778-4761-9ABF-19EB323ADC23}"/>
          </ac:spMkLst>
        </pc:spChg>
        <pc:spChg chg="add del">
          <ac:chgData name="Georg" userId="e66fde04-c2cb-4141-823d-a991fd50db2e" providerId="ADAL" clId="{7B600BE8-E934-4CEE-88B1-60DC9404EED4}" dt="2021-01-16T09:25:51.401" v="12" actId="478"/>
          <ac:spMkLst>
            <pc:docMk/>
            <pc:sldMk cId="3912940896" sldId="811"/>
            <ac:spMk id="20" creationId="{21DE45CE-B2ED-4773-A0CB-B16DC69D1E71}"/>
          </ac:spMkLst>
        </pc:spChg>
        <pc:spChg chg="add del">
          <ac:chgData name="Georg" userId="e66fde04-c2cb-4141-823d-a991fd50db2e" providerId="ADAL" clId="{7B600BE8-E934-4CEE-88B1-60DC9404EED4}" dt="2021-01-16T09:25:51.401" v="12" actId="478"/>
          <ac:spMkLst>
            <pc:docMk/>
            <pc:sldMk cId="3912940896" sldId="811"/>
            <ac:spMk id="26" creationId="{902170DA-AF2B-4883-ADD5-AA6A15FA7E09}"/>
          </ac:spMkLst>
        </pc:spChg>
        <pc:spChg chg="add">
          <ac:chgData name="Georg" userId="e66fde04-c2cb-4141-823d-a991fd50db2e" providerId="ADAL" clId="{7B600BE8-E934-4CEE-88B1-60DC9404EED4}" dt="2021-01-16T09:25:59.726" v="13"/>
          <ac:spMkLst>
            <pc:docMk/>
            <pc:sldMk cId="3912940896" sldId="811"/>
            <ac:spMk id="35" creationId="{A40FDC5C-3D28-44D7-B06A-0D29B828F9D5}"/>
          </ac:spMkLst>
        </pc:spChg>
        <pc:spChg chg="add">
          <ac:chgData name="Georg" userId="e66fde04-c2cb-4141-823d-a991fd50db2e" providerId="ADAL" clId="{7B600BE8-E934-4CEE-88B1-60DC9404EED4}" dt="2021-01-16T09:25:59.726" v="13"/>
          <ac:spMkLst>
            <pc:docMk/>
            <pc:sldMk cId="3912940896" sldId="811"/>
            <ac:spMk id="36" creationId="{55DD5CE6-F5AD-49CB-A232-D6FED2AC5D42}"/>
          </ac:spMkLst>
        </pc:spChg>
        <pc:spChg chg="add">
          <ac:chgData name="Georg" userId="e66fde04-c2cb-4141-823d-a991fd50db2e" providerId="ADAL" clId="{7B600BE8-E934-4CEE-88B1-60DC9404EED4}" dt="2021-01-16T09:25:59.726" v="13"/>
          <ac:spMkLst>
            <pc:docMk/>
            <pc:sldMk cId="3912940896" sldId="811"/>
            <ac:spMk id="37" creationId="{7E4344CF-7B79-4D7B-BF52-495B46611E99}"/>
          </ac:spMkLst>
        </pc:spChg>
        <pc:spChg chg="add">
          <ac:chgData name="Georg" userId="e66fde04-c2cb-4141-823d-a991fd50db2e" providerId="ADAL" clId="{7B600BE8-E934-4CEE-88B1-60DC9404EED4}" dt="2021-01-16T09:25:59.726" v="13"/>
          <ac:spMkLst>
            <pc:docMk/>
            <pc:sldMk cId="3912940896" sldId="811"/>
            <ac:spMk id="40" creationId="{69208159-7D1B-43F7-AC2C-C6E1AA0A8DFE}"/>
          </ac:spMkLst>
        </pc:spChg>
        <pc:spChg chg="add">
          <ac:chgData name="Georg" userId="e66fde04-c2cb-4141-823d-a991fd50db2e" providerId="ADAL" clId="{7B600BE8-E934-4CEE-88B1-60DC9404EED4}" dt="2021-01-16T09:25:59.726" v="13"/>
          <ac:spMkLst>
            <pc:docMk/>
            <pc:sldMk cId="3912940896" sldId="811"/>
            <ac:spMk id="46" creationId="{B81A51D8-22B3-45A2-ADF5-EF4FD8BF2915}"/>
          </ac:spMkLst>
        </pc:spChg>
        <pc:spChg chg="add mod">
          <ac:chgData name="Georg" userId="e66fde04-c2cb-4141-823d-a991fd50db2e" providerId="ADAL" clId="{7B600BE8-E934-4CEE-88B1-60DC9404EED4}" dt="2021-01-16T09:47:51.980" v="82" actId="1076"/>
          <ac:spMkLst>
            <pc:docMk/>
            <pc:sldMk cId="3912940896" sldId="811"/>
            <ac:spMk id="52" creationId="{E554AA87-0544-4F3C-BDD7-BA424D1A68F3}"/>
          </ac:spMkLst>
        </pc:sp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4" creationId="{CDE2F5A8-F7D9-4676-90AF-BFB4A88AD8CC}"/>
          </ac:picMkLst>
        </pc:pic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5" creationId="{2C5E0285-9766-45C1-8A3E-888976FD9D34}"/>
          </ac:picMkLst>
        </pc:pic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6" creationId="{1B85EF1B-D870-4585-880A-98F06D4E5FB6}"/>
          </ac:picMkLst>
        </pc:pic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7" creationId="{651A85AE-018E-46EE-B29F-C3641A9F10F3}"/>
          </ac:picMkLst>
        </pc:pic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12" creationId="{E8023AA7-AD19-4639-91B9-07301435EDE4}"/>
          </ac:picMkLst>
        </pc:pic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13" creationId="{B2E708B5-F81F-428E-915B-C5CF497F42B4}"/>
          </ac:picMkLst>
        </pc:pic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18" creationId="{88D6551D-B13D-4A6F-9EAC-5AD6B9C9DA3D}"/>
          </ac:picMkLst>
        </pc:pic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19" creationId="{0C632517-24B0-49A1-870F-5D4F3E413471}"/>
          </ac:picMkLst>
        </pc:picChg>
        <pc:picChg chg="add del">
          <ac:chgData name="Georg" userId="e66fde04-c2cb-4141-823d-a991fd50db2e" providerId="ADAL" clId="{7B600BE8-E934-4CEE-88B1-60DC9404EED4}" dt="2021-01-16T09:21:33.224" v="7" actId="478"/>
          <ac:picMkLst>
            <pc:docMk/>
            <pc:sldMk cId="3912940896" sldId="811"/>
            <ac:picMk id="21" creationId="{A7F565FB-E2BB-4C84-B696-CBA143FA945C}"/>
          </ac:picMkLst>
        </pc:picChg>
        <pc:picChg chg="add del">
          <ac:chgData name="Georg" userId="e66fde04-c2cb-4141-823d-a991fd50db2e" providerId="ADAL" clId="{7B600BE8-E934-4CEE-88B1-60DC9404EED4}" dt="2021-01-16T09:21:30.106" v="6" actId="478"/>
          <ac:picMkLst>
            <pc:docMk/>
            <pc:sldMk cId="3912940896" sldId="811"/>
            <ac:picMk id="22" creationId="{5176F579-BBA8-4486-A4C5-4F2B7270DDE5}"/>
          </ac:picMkLst>
        </pc:picChg>
        <pc:picChg chg="add del">
          <ac:chgData name="Georg" userId="e66fde04-c2cb-4141-823d-a991fd50db2e" providerId="ADAL" clId="{7B600BE8-E934-4CEE-88B1-60DC9404EED4}" dt="2021-01-16T09:21:28.169" v="5" actId="478"/>
          <ac:picMkLst>
            <pc:docMk/>
            <pc:sldMk cId="3912940896" sldId="811"/>
            <ac:picMk id="24" creationId="{A2BDE1BC-92D8-4AA1-9F1B-1D7867C26460}"/>
          </ac:picMkLst>
        </pc:picChg>
        <pc:picChg chg="add del">
          <ac:chgData name="Georg" userId="e66fde04-c2cb-4141-823d-a991fd50db2e" providerId="ADAL" clId="{7B600BE8-E934-4CEE-88B1-60DC9404EED4}" dt="2021-01-16T09:25:51.401" v="12" actId="478"/>
          <ac:picMkLst>
            <pc:docMk/>
            <pc:sldMk cId="3912940896" sldId="811"/>
            <ac:picMk id="25" creationId="{F76DA701-311B-4883-B68D-73B5BBD1EEFE}"/>
          </ac:picMkLst>
        </pc:picChg>
        <pc:picChg chg="add mod">
          <ac:chgData name="Georg" userId="e66fde04-c2cb-4141-823d-a991fd50db2e" providerId="ADAL" clId="{7B600BE8-E934-4CEE-88B1-60DC9404EED4}" dt="2021-01-16T09:48:31.003" v="87" actId="1076"/>
          <ac:picMkLst>
            <pc:docMk/>
            <pc:sldMk cId="3912940896" sldId="811"/>
            <ac:picMk id="28" creationId="{22D9F610-FA21-4364-B2C4-8CE0F03044C8}"/>
          </ac:picMkLst>
        </pc:picChg>
        <pc:picChg chg="add mod">
          <ac:chgData name="Georg" userId="e66fde04-c2cb-4141-823d-a991fd50db2e" providerId="ADAL" clId="{7B600BE8-E934-4CEE-88B1-60DC9404EED4}" dt="2021-01-16T09:48:23.796" v="86" actId="1076"/>
          <ac:picMkLst>
            <pc:docMk/>
            <pc:sldMk cId="3912940896" sldId="811"/>
            <ac:picMk id="29" creationId="{BF02DB9E-0D12-4B29-8DCC-E3EFF4C4BEE7}"/>
          </ac:picMkLst>
        </pc:picChg>
        <pc:picChg chg="add">
          <ac:chgData name="Georg" userId="e66fde04-c2cb-4141-823d-a991fd50db2e" providerId="ADAL" clId="{7B600BE8-E934-4CEE-88B1-60DC9404EED4}" dt="2021-01-16T09:25:59.726" v="13"/>
          <ac:picMkLst>
            <pc:docMk/>
            <pc:sldMk cId="3912940896" sldId="811"/>
            <ac:picMk id="30" creationId="{4658F34E-2BB4-4700-9020-2DC1E726C98B}"/>
          </ac:picMkLst>
        </pc:picChg>
        <pc:picChg chg="add">
          <ac:chgData name="Georg" userId="e66fde04-c2cb-4141-823d-a991fd50db2e" providerId="ADAL" clId="{7B600BE8-E934-4CEE-88B1-60DC9404EED4}" dt="2021-01-16T09:25:59.726" v="13"/>
          <ac:picMkLst>
            <pc:docMk/>
            <pc:sldMk cId="3912940896" sldId="811"/>
            <ac:picMk id="31" creationId="{2B7B6A56-EDF1-4FCC-9759-190093D631E0}"/>
          </ac:picMkLst>
        </pc:picChg>
        <pc:picChg chg="add">
          <ac:chgData name="Georg" userId="e66fde04-c2cb-4141-823d-a991fd50db2e" providerId="ADAL" clId="{7B600BE8-E934-4CEE-88B1-60DC9404EED4}" dt="2021-01-16T09:25:59.726" v="13"/>
          <ac:picMkLst>
            <pc:docMk/>
            <pc:sldMk cId="3912940896" sldId="811"/>
            <ac:picMk id="32" creationId="{D6760D9A-DCD7-42E1-AEE8-B186A2B91E4B}"/>
          </ac:picMkLst>
        </pc:picChg>
        <pc:picChg chg="add">
          <ac:chgData name="Georg" userId="e66fde04-c2cb-4141-823d-a991fd50db2e" providerId="ADAL" clId="{7B600BE8-E934-4CEE-88B1-60DC9404EED4}" dt="2021-01-16T09:25:59.726" v="13"/>
          <ac:picMkLst>
            <pc:docMk/>
            <pc:sldMk cId="3912940896" sldId="811"/>
            <ac:picMk id="33" creationId="{4D47120C-FA11-4475-8348-00F924822708}"/>
          </ac:picMkLst>
        </pc:picChg>
        <pc:picChg chg="add">
          <ac:chgData name="Georg" userId="e66fde04-c2cb-4141-823d-a991fd50db2e" providerId="ADAL" clId="{7B600BE8-E934-4CEE-88B1-60DC9404EED4}" dt="2021-01-16T09:25:59.726" v="13"/>
          <ac:picMkLst>
            <pc:docMk/>
            <pc:sldMk cId="3912940896" sldId="811"/>
            <ac:picMk id="38" creationId="{C5502D34-59A5-4875-BBB9-DDF67F130448}"/>
          </ac:picMkLst>
        </pc:picChg>
        <pc:picChg chg="add">
          <ac:chgData name="Georg" userId="e66fde04-c2cb-4141-823d-a991fd50db2e" providerId="ADAL" clId="{7B600BE8-E934-4CEE-88B1-60DC9404EED4}" dt="2021-01-16T09:25:59.726" v="13"/>
          <ac:picMkLst>
            <pc:docMk/>
            <pc:sldMk cId="3912940896" sldId="811"/>
            <ac:picMk id="39" creationId="{2EB613A6-C30A-439A-99D2-AFF5B72C1033}"/>
          </ac:picMkLst>
        </pc:picChg>
        <pc:picChg chg="add del">
          <ac:chgData name="Georg" userId="e66fde04-c2cb-4141-823d-a991fd50db2e" providerId="ADAL" clId="{7B600BE8-E934-4CEE-88B1-60DC9404EED4}" dt="2021-01-16T09:49:45.579" v="94" actId="478"/>
          <ac:picMkLst>
            <pc:docMk/>
            <pc:sldMk cId="3912940896" sldId="811"/>
            <ac:picMk id="44" creationId="{D0F4C7C9-E9AA-41B5-AC1E-C0002E04E5E1}"/>
          </ac:picMkLst>
        </pc:picChg>
        <pc:picChg chg="add">
          <ac:chgData name="Georg" userId="e66fde04-c2cb-4141-823d-a991fd50db2e" providerId="ADAL" clId="{7B600BE8-E934-4CEE-88B1-60DC9404EED4}" dt="2021-01-16T09:25:59.726" v="13"/>
          <ac:picMkLst>
            <pc:docMk/>
            <pc:sldMk cId="3912940896" sldId="811"/>
            <ac:picMk id="45" creationId="{DB2C5097-32FB-4071-AAF2-AC6C6BD010FE}"/>
          </ac:picMkLst>
        </pc:picChg>
        <pc:picChg chg="add del">
          <ac:chgData name="Georg" userId="e66fde04-c2cb-4141-823d-a991fd50db2e" providerId="ADAL" clId="{7B600BE8-E934-4CEE-88B1-60DC9404EED4}" dt="2021-01-16T09:48:46.602" v="88" actId="478"/>
          <ac:picMkLst>
            <pc:docMk/>
            <pc:sldMk cId="3912940896" sldId="811"/>
            <ac:picMk id="47" creationId="{43AEBC13-B656-4E33-85F6-00A56B4DF37A}"/>
          </ac:picMkLst>
        </pc:picChg>
        <pc:picChg chg="add del">
          <ac:chgData name="Georg" userId="e66fde04-c2cb-4141-823d-a991fd50db2e" providerId="ADAL" clId="{7B600BE8-E934-4CEE-88B1-60DC9404EED4}" dt="2021-01-16T09:48:48.584" v="89" actId="478"/>
          <ac:picMkLst>
            <pc:docMk/>
            <pc:sldMk cId="3912940896" sldId="811"/>
            <ac:picMk id="48" creationId="{21F2A064-3D20-48F7-9BFA-AF6B8DF0F7E0}"/>
          </ac:picMkLst>
        </pc:picChg>
        <pc:picChg chg="add">
          <ac:chgData name="Georg" userId="e66fde04-c2cb-4141-823d-a991fd50db2e" providerId="ADAL" clId="{7B600BE8-E934-4CEE-88B1-60DC9404EED4}" dt="2021-01-16T09:25:59.726" v="13"/>
          <ac:picMkLst>
            <pc:docMk/>
            <pc:sldMk cId="3912940896" sldId="811"/>
            <ac:picMk id="50" creationId="{9FFC4053-07F4-46C9-A230-B346F6E9FAE0}"/>
          </ac:picMkLst>
        </pc:picChg>
        <pc:picChg chg="add mod">
          <ac:chgData name="Georg" userId="e66fde04-c2cb-4141-823d-a991fd50db2e" providerId="ADAL" clId="{7B600BE8-E934-4CEE-88B1-60DC9404EED4}" dt="2021-01-16T09:47:48.431" v="81" actId="14100"/>
          <ac:picMkLst>
            <pc:docMk/>
            <pc:sldMk cId="3912940896" sldId="811"/>
            <ac:picMk id="51" creationId="{BC3FFEE0-2715-48BE-9952-E42F49EAAF07}"/>
          </ac:picMkLst>
        </pc:picChg>
        <pc:picChg chg="add del">
          <ac:chgData name="Georg" userId="e66fde04-c2cb-4141-823d-a991fd50db2e" providerId="ADAL" clId="{7B600BE8-E934-4CEE-88B1-60DC9404EED4}" dt="2021-01-16T09:26:19.625" v="17" actId="478"/>
          <ac:picMkLst>
            <pc:docMk/>
            <pc:sldMk cId="3912940896" sldId="811"/>
            <ac:picMk id="53" creationId="{3461D48F-4CD5-42C1-8D41-5AB493D03F4B}"/>
          </ac:picMkLst>
        </pc:picChg>
        <pc:picChg chg="add mod">
          <ac:chgData name="Georg" userId="e66fde04-c2cb-4141-823d-a991fd50db2e" providerId="ADAL" clId="{7B600BE8-E934-4CEE-88B1-60DC9404EED4}" dt="2021-01-16T09:49:51.089" v="96" actId="1076"/>
          <ac:picMkLst>
            <pc:docMk/>
            <pc:sldMk cId="3912940896" sldId="811"/>
            <ac:picMk id="58" creationId="{0BCB0103-7A72-4461-8EFD-4969286871BF}"/>
          </ac:picMkLst>
        </pc:picChg>
        <pc:picChg chg="add mod">
          <ac:chgData name="Georg" userId="e66fde04-c2cb-4141-823d-a991fd50db2e" providerId="ADAL" clId="{7B600BE8-E934-4CEE-88B1-60DC9404EED4}" dt="2021-01-16T09:48:00.018" v="83" actId="1076"/>
          <ac:picMkLst>
            <pc:docMk/>
            <pc:sldMk cId="3912940896" sldId="811"/>
            <ac:picMk id="1026" creationId="{4CAACD91-90C4-4C73-9DF4-59B434ED7D79}"/>
          </ac:picMkLst>
        </pc:picChg>
        <pc:cxnChg chg="add del">
          <ac:chgData name="Georg" userId="e66fde04-c2cb-4141-823d-a991fd50db2e" providerId="ADAL" clId="{7B600BE8-E934-4CEE-88B1-60DC9404EED4}" dt="2021-01-16T09:25:51.401" v="12" actId="478"/>
          <ac:cxnSpMkLst>
            <pc:docMk/>
            <pc:sldMk cId="3912940896" sldId="811"/>
            <ac:cxnSpMk id="8" creationId="{E18B0BC2-6925-4E84-9F14-87CB63B19673}"/>
          </ac:cxnSpMkLst>
        </pc:cxnChg>
        <pc:cxnChg chg="add del">
          <ac:chgData name="Georg" userId="e66fde04-c2cb-4141-823d-a991fd50db2e" providerId="ADAL" clId="{7B600BE8-E934-4CEE-88B1-60DC9404EED4}" dt="2021-01-16T09:25:51.401" v="12" actId="478"/>
          <ac:cxnSpMkLst>
            <pc:docMk/>
            <pc:sldMk cId="3912940896" sldId="811"/>
            <ac:cxnSpMk id="15" creationId="{BC5EB467-62C7-479C-A8B8-27975B5B0805}"/>
          </ac:cxnSpMkLst>
        </pc:cxnChg>
        <pc:cxnChg chg="add del">
          <ac:chgData name="Georg" userId="e66fde04-c2cb-4141-823d-a991fd50db2e" providerId="ADAL" clId="{7B600BE8-E934-4CEE-88B1-60DC9404EED4}" dt="2021-01-16T09:25:51.401" v="12" actId="478"/>
          <ac:cxnSpMkLst>
            <pc:docMk/>
            <pc:sldMk cId="3912940896" sldId="811"/>
            <ac:cxnSpMk id="16" creationId="{72362E46-90B0-4664-9460-DB70178F3CA2}"/>
          </ac:cxnSpMkLst>
        </pc:cxnChg>
        <pc:cxnChg chg="add del">
          <ac:chgData name="Georg" userId="e66fde04-c2cb-4141-823d-a991fd50db2e" providerId="ADAL" clId="{7B600BE8-E934-4CEE-88B1-60DC9404EED4}" dt="2021-01-16T09:25:51.401" v="12" actId="478"/>
          <ac:cxnSpMkLst>
            <pc:docMk/>
            <pc:sldMk cId="3912940896" sldId="811"/>
            <ac:cxnSpMk id="17" creationId="{987474A8-6173-42E0-920A-5C811FED84CF}"/>
          </ac:cxnSpMkLst>
        </pc:cxnChg>
        <pc:cxnChg chg="add del">
          <ac:chgData name="Georg" userId="e66fde04-c2cb-4141-823d-a991fd50db2e" providerId="ADAL" clId="{7B600BE8-E934-4CEE-88B1-60DC9404EED4}" dt="2021-01-16T09:25:51.401" v="12" actId="478"/>
          <ac:cxnSpMkLst>
            <pc:docMk/>
            <pc:sldMk cId="3912940896" sldId="811"/>
            <ac:cxnSpMk id="23" creationId="{828B6CDF-673D-4128-A9FE-A16A1A30E2A1}"/>
          </ac:cxnSpMkLst>
        </pc:cxnChg>
        <pc:cxnChg chg="add">
          <ac:chgData name="Georg" userId="e66fde04-c2cb-4141-823d-a991fd50db2e" providerId="ADAL" clId="{7B600BE8-E934-4CEE-88B1-60DC9404EED4}" dt="2021-01-16T09:25:59.726" v="13"/>
          <ac:cxnSpMkLst>
            <pc:docMk/>
            <pc:sldMk cId="3912940896" sldId="811"/>
            <ac:cxnSpMk id="34" creationId="{F79C9894-912B-4310-8BD9-0883478BDF8C}"/>
          </ac:cxnSpMkLst>
        </pc:cxnChg>
        <pc:cxnChg chg="add">
          <ac:chgData name="Georg" userId="e66fde04-c2cb-4141-823d-a991fd50db2e" providerId="ADAL" clId="{7B600BE8-E934-4CEE-88B1-60DC9404EED4}" dt="2021-01-16T09:25:59.726" v="13"/>
          <ac:cxnSpMkLst>
            <pc:docMk/>
            <pc:sldMk cId="3912940896" sldId="811"/>
            <ac:cxnSpMk id="41" creationId="{FD6CBC4A-0144-4066-A721-933096CF8621}"/>
          </ac:cxnSpMkLst>
        </pc:cxnChg>
        <pc:cxnChg chg="add">
          <ac:chgData name="Georg" userId="e66fde04-c2cb-4141-823d-a991fd50db2e" providerId="ADAL" clId="{7B600BE8-E934-4CEE-88B1-60DC9404EED4}" dt="2021-01-16T09:25:59.726" v="13"/>
          <ac:cxnSpMkLst>
            <pc:docMk/>
            <pc:sldMk cId="3912940896" sldId="811"/>
            <ac:cxnSpMk id="42" creationId="{57F0B83D-1BB7-4F90-9351-28CC381C9601}"/>
          </ac:cxnSpMkLst>
        </pc:cxnChg>
        <pc:cxnChg chg="add">
          <ac:chgData name="Georg" userId="e66fde04-c2cb-4141-823d-a991fd50db2e" providerId="ADAL" clId="{7B600BE8-E934-4CEE-88B1-60DC9404EED4}" dt="2021-01-16T09:25:59.726" v="13"/>
          <ac:cxnSpMkLst>
            <pc:docMk/>
            <pc:sldMk cId="3912940896" sldId="811"/>
            <ac:cxnSpMk id="43" creationId="{65E0D39D-0CB9-44D0-92B6-7261609F6AAD}"/>
          </ac:cxnSpMkLst>
        </pc:cxnChg>
        <pc:cxnChg chg="add">
          <ac:chgData name="Georg" userId="e66fde04-c2cb-4141-823d-a991fd50db2e" providerId="ADAL" clId="{7B600BE8-E934-4CEE-88B1-60DC9404EED4}" dt="2021-01-16T09:25:59.726" v="13"/>
          <ac:cxnSpMkLst>
            <pc:docMk/>
            <pc:sldMk cId="3912940896" sldId="811"/>
            <ac:cxnSpMk id="49" creationId="{207E0ABE-FA15-4E9B-B94A-902123A55F72}"/>
          </ac:cxnSpMkLst>
        </pc:cxnChg>
        <pc:cxnChg chg="add mod">
          <ac:chgData name="Georg" userId="e66fde04-c2cb-4141-823d-a991fd50db2e" providerId="ADAL" clId="{7B600BE8-E934-4CEE-88B1-60DC9404EED4}" dt="2021-01-16T09:50:16.658" v="97" actId="692"/>
          <ac:cxnSpMkLst>
            <pc:docMk/>
            <pc:sldMk cId="3912940896" sldId="811"/>
            <ac:cxnSpMk id="55" creationId="{F71FD20E-A35E-4E2C-A428-91FF85701BFB}"/>
          </ac:cxnSpMkLst>
        </pc:cxnChg>
        <pc:cxnChg chg="add mod">
          <ac:chgData name="Georg" userId="e66fde04-c2cb-4141-823d-a991fd50db2e" providerId="ADAL" clId="{7B600BE8-E934-4CEE-88B1-60DC9404EED4}" dt="2021-01-16T09:50:49.978" v="100" actId="14100"/>
          <ac:cxnSpMkLst>
            <pc:docMk/>
            <pc:sldMk cId="3912940896" sldId="811"/>
            <ac:cxnSpMk id="59" creationId="{BE7A2080-F097-48E7-B2B4-5FE26154FFCD}"/>
          </ac:cxnSpMkLst>
        </pc:cxnChg>
      </pc:sldChg>
      <pc:sldChg chg="addSp delSp modSp add">
        <pc:chgData name="Georg" userId="e66fde04-c2cb-4141-823d-a991fd50db2e" providerId="ADAL" clId="{7B600BE8-E934-4CEE-88B1-60DC9404EED4}" dt="2021-01-16T10:56:13.607" v="540" actId="20577"/>
        <pc:sldMkLst>
          <pc:docMk/>
          <pc:sldMk cId="1370839206" sldId="812"/>
        </pc:sldMkLst>
        <pc:spChg chg="mod">
          <ac:chgData name="Georg" userId="e66fde04-c2cb-4141-823d-a991fd50db2e" providerId="ADAL" clId="{7B600BE8-E934-4CEE-88B1-60DC9404EED4}" dt="2021-01-16T10:56:13.607" v="540" actId="20577"/>
          <ac:spMkLst>
            <pc:docMk/>
            <pc:sldMk cId="1370839206" sldId="812"/>
            <ac:spMk id="2" creationId="{D89929AF-D715-4C55-9F06-32468D375AD1}"/>
          </ac:spMkLst>
        </pc:spChg>
        <pc:spChg chg="del mod">
          <ac:chgData name="Georg" userId="e66fde04-c2cb-4141-823d-a991fd50db2e" providerId="ADAL" clId="{7B600BE8-E934-4CEE-88B1-60DC9404EED4}" dt="2021-01-16T10:20:17.483" v="231" actId="478"/>
          <ac:spMkLst>
            <pc:docMk/>
            <pc:sldMk cId="1370839206" sldId="812"/>
            <ac:spMk id="3" creationId="{8497BD3A-48ED-49D0-BA86-6495403C33BA}"/>
          </ac:spMkLst>
        </pc:spChg>
        <pc:spChg chg="add del mod">
          <ac:chgData name="Georg" userId="e66fde04-c2cb-4141-823d-a991fd50db2e" providerId="ADAL" clId="{7B600BE8-E934-4CEE-88B1-60DC9404EED4}" dt="2021-01-16T10:20:20.476" v="232" actId="478"/>
          <ac:spMkLst>
            <pc:docMk/>
            <pc:sldMk cId="1370839206" sldId="812"/>
            <ac:spMk id="5" creationId="{4AC73F2A-CAC6-4D5D-AB9B-1C6895B1D528}"/>
          </ac:spMkLst>
        </pc:spChg>
        <pc:spChg chg="add">
          <ac:chgData name="Georg" userId="e66fde04-c2cb-4141-823d-a991fd50db2e" providerId="ADAL" clId="{7B600BE8-E934-4CEE-88B1-60DC9404EED4}" dt="2021-01-16T10:53:11.341" v="509"/>
          <ac:spMkLst>
            <pc:docMk/>
            <pc:sldMk cId="1370839206" sldId="812"/>
            <ac:spMk id="9" creationId="{D4E8EC3E-9BDB-4672-8414-B917560E124D}"/>
          </ac:spMkLst>
        </pc:spChg>
        <pc:spChg chg="add">
          <ac:chgData name="Georg" userId="e66fde04-c2cb-4141-823d-a991fd50db2e" providerId="ADAL" clId="{7B600BE8-E934-4CEE-88B1-60DC9404EED4}" dt="2021-01-16T10:53:11.341" v="509"/>
          <ac:spMkLst>
            <pc:docMk/>
            <pc:sldMk cId="1370839206" sldId="812"/>
            <ac:spMk id="10" creationId="{F6814C92-01A0-4BB8-8F07-B96035324436}"/>
          </ac:spMkLst>
        </pc:spChg>
        <pc:spChg chg="add mod">
          <ac:chgData name="Georg" userId="e66fde04-c2cb-4141-823d-a991fd50db2e" providerId="ADAL" clId="{7B600BE8-E934-4CEE-88B1-60DC9404EED4}" dt="2021-01-16T10:53:22.996" v="518" actId="1076"/>
          <ac:spMkLst>
            <pc:docMk/>
            <pc:sldMk cId="1370839206" sldId="812"/>
            <ac:spMk id="12" creationId="{2AF35327-C485-4413-8143-E55A0A0C34A8}"/>
          </ac:spMkLst>
        </pc:spChg>
        <pc:spChg chg="add">
          <ac:chgData name="Georg" userId="e66fde04-c2cb-4141-823d-a991fd50db2e" providerId="ADAL" clId="{7B600BE8-E934-4CEE-88B1-60DC9404EED4}" dt="2021-01-16T10:53:11.341" v="509"/>
          <ac:spMkLst>
            <pc:docMk/>
            <pc:sldMk cId="1370839206" sldId="812"/>
            <ac:spMk id="14" creationId="{B4F74223-CA75-4A90-8F03-80D8BB479A2D}"/>
          </ac:spMkLst>
        </pc:spChg>
        <pc:spChg chg="add">
          <ac:chgData name="Georg" userId="e66fde04-c2cb-4141-823d-a991fd50db2e" providerId="ADAL" clId="{7B600BE8-E934-4CEE-88B1-60DC9404EED4}" dt="2021-01-16T10:53:11.341" v="509"/>
          <ac:spMkLst>
            <pc:docMk/>
            <pc:sldMk cId="1370839206" sldId="812"/>
            <ac:spMk id="17" creationId="{B80458B9-EEBB-4050-A5B1-DBBCC3DB33AA}"/>
          </ac:spMkLst>
        </pc:spChg>
        <pc:picChg chg="add">
          <ac:chgData name="Georg" userId="e66fde04-c2cb-4141-823d-a991fd50db2e" providerId="ADAL" clId="{7B600BE8-E934-4CEE-88B1-60DC9404EED4}" dt="2021-01-16T10:53:11.341" v="509"/>
          <ac:picMkLst>
            <pc:docMk/>
            <pc:sldMk cId="1370839206" sldId="812"/>
            <ac:picMk id="6" creationId="{D88BB686-B506-4E13-9FA9-7338830C8499}"/>
          </ac:picMkLst>
        </pc:picChg>
        <pc:picChg chg="add">
          <ac:chgData name="Georg" userId="e66fde04-c2cb-4141-823d-a991fd50db2e" providerId="ADAL" clId="{7B600BE8-E934-4CEE-88B1-60DC9404EED4}" dt="2021-01-16T10:53:11.341" v="509"/>
          <ac:picMkLst>
            <pc:docMk/>
            <pc:sldMk cId="1370839206" sldId="812"/>
            <ac:picMk id="7" creationId="{FF573869-9D2D-43E6-BD97-63CADD89B01B}"/>
          </ac:picMkLst>
        </pc:picChg>
        <pc:picChg chg="add">
          <ac:chgData name="Georg" userId="e66fde04-c2cb-4141-823d-a991fd50db2e" providerId="ADAL" clId="{7B600BE8-E934-4CEE-88B1-60DC9404EED4}" dt="2021-01-16T10:53:11.341" v="509"/>
          <ac:picMkLst>
            <pc:docMk/>
            <pc:sldMk cId="1370839206" sldId="812"/>
            <ac:picMk id="8" creationId="{7D12DEC4-C3F5-457D-97C8-D5C84601B847}"/>
          </ac:picMkLst>
        </pc:picChg>
        <pc:picChg chg="add">
          <ac:chgData name="Georg" userId="e66fde04-c2cb-4141-823d-a991fd50db2e" providerId="ADAL" clId="{7B600BE8-E934-4CEE-88B1-60DC9404EED4}" dt="2021-01-16T10:53:11.341" v="509"/>
          <ac:picMkLst>
            <pc:docMk/>
            <pc:sldMk cId="1370839206" sldId="812"/>
            <ac:picMk id="11" creationId="{570C80B9-090F-4F80-9F98-1CA73C155621}"/>
          </ac:picMkLst>
        </pc:picChg>
        <pc:picChg chg="add">
          <ac:chgData name="Georg" userId="e66fde04-c2cb-4141-823d-a991fd50db2e" providerId="ADAL" clId="{7B600BE8-E934-4CEE-88B1-60DC9404EED4}" dt="2021-01-16T10:53:11.341" v="509"/>
          <ac:picMkLst>
            <pc:docMk/>
            <pc:sldMk cId="1370839206" sldId="812"/>
            <ac:picMk id="13" creationId="{7B1E28DD-2856-41EE-AED3-527A6DE70808}"/>
          </ac:picMkLst>
        </pc:picChg>
        <pc:picChg chg="add mod">
          <ac:chgData name="Georg" userId="e66fde04-c2cb-4141-823d-a991fd50db2e" providerId="ADAL" clId="{7B600BE8-E934-4CEE-88B1-60DC9404EED4}" dt="2021-01-16T10:55:59.031" v="527" actId="207"/>
          <ac:picMkLst>
            <pc:docMk/>
            <pc:sldMk cId="1370839206" sldId="812"/>
            <ac:picMk id="19" creationId="{11BB91CB-0BC6-4662-9847-77FD23DDAAC9}"/>
          </ac:picMkLst>
        </pc:picChg>
        <pc:cxnChg chg="add">
          <ac:chgData name="Georg" userId="e66fde04-c2cb-4141-823d-a991fd50db2e" providerId="ADAL" clId="{7B600BE8-E934-4CEE-88B1-60DC9404EED4}" dt="2021-01-16T10:53:11.341" v="509"/>
          <ac:cxnSpMkLst>
            <pc:docMk/>
            <pc:sldMk cId="1370839206" sldId="812"/>
            <ac:cxnSpMk id="15" creationId="{E167EA21-EAF3-44DA-A227-75A4E071C9D0}"/>
          </ac:cxnSpMkLst>
        </pc:cxnChg>
        <pc:cxnChg chg="add">
          <ac:chgData name="Georg" userId="e66fde04-c2cb-4141-823d-a991fd50db2e" providerId="ADAL" clId="{7B600BE8-E934-4CEE-88B1-60DC9404EED4}" dt="2021-01-16T10:53:11.341" v="509"/>
          <ac:cxnSpMkLst>
            <pc:docMk/>
            <pc:sldMk cId="1370839206" sldId="812"/>
            <ac:cxnSpMk id="16" creationId="{6D331965-9AE0-4FF9-8DCE-BF44346B4C96}"/>
          </ac:cxnSpMkLst>
        </pc:cxnChg>
        <pc:cxnChg chg="add">
          <ac:chgData name="Georg" userId="e66fde04-c2cb-4141-823d-a991fd50db2e" providerId="ADAL" clId="{7B600BE8-E934-4CEE-88B1-60DC9404EED4}" dt="2021-01-16T10:53:11.341" v="509"/>
          <ac:cxnSpMkLst>
            <pc:docMk/>
            <pc:sldMk cId="1370839206" sldId="812"/>
            <ac:cxnSpMk id="18" creationId="{9F746A71-7F6A-4110-9F6A-D69424D3E2CA}"/>
          </ac:cxnSpMkLst>
        </pc:cxnChg>
      </pc:sldChg>
      <pc:sldChg chg="addSp delSp modSp add">
        <pc:chgData name="Georg" userId="e66fde04-c2cb-4141-823d-a991fd50db2e" providerId="ADAL" clId="{7B600BE8-E934-4CEE-88B1-60DC9404EED4}" dt="2021-01-16T10:55:51.945" v="526" actId="207"/>
        <pc:sldMkLst>
          <pc:docMk/>
          <pc:sldMk cId="2789254762" sldId="813"/>
        </pc:sldMkLst>
        <pc:spChg chg="mod">
          <ac:chgData name="Georg" userId="e66fde04-c2cb-4141-823d-a991fd50db2e" providerId="ADAL" clId="{7B600BE8-E934-4CEE-88B1-60DC9404EED4}" dt="2021-01-16T10:39:26.655" v="260" actId="20577"/>
          <ac:spMkLst>
            <pc:docMk/>
            <pc:sldMk cId="2789254762" sldId="813"/>
            <ac:spMk id="2" creationId="{7008CBF9-200E-484B-8E32-E0E78F71D2D3}"/>
          </ac:spMkLst>
        </pc:spChg>
        <pc:spChg chg="del">
          <ac:chgData name="Georg" userId="e66fde04-c2cb-4141-823d-a991fd50db2e" providerId="ADAL" clId="{7B600BE8-E934-4CEE-88B1-60DC9404EED4}" dt="2021-01-16T10:35:29.334" v="247" actId="478"/>
          <ac:spMkLst>
            <pc:docMk/>
            <pc:sldMk cId="2789254762" sldId="813"/>
            <ac:spMk id="3" creationId="{750AF9E7-3572-4EE9-A753-74CE90EDE9AA}"/>
          </ac:spMkLst>
        </pc:spChg>
        <pc:spChg chg="add mod">
          <ac:chgData name="Georg" userId="e66fde04-c2cb-4141-823d-a991fd50db2e" providerId="ADAL" clId="{7B600BE8-E934-4CEE-88B1-60DC9404EED4}" dt="2021-01-16T10:48:13.753" v="488" actId="20577"/>
          <ac:spMkLst>
            <pc:docMk/>
            <pc:sldMk cId="2789254762" sldId="813"/>
            <ac:spMk id="8" creationId="{FEE23773-A043-4B50-8429-AC463AFBD120}"/>
          </ac:spMkLst>
        </pc:spChg>
        <pc:spChg chg="add mod">
          <ac:chgData name="Georg" userId="e66fde04-c2cb-4141-823d-a991fd50db2e" providerId="ADAL" clId="{7B600BE8-E934-4CEE-88B1-60DC9404EED4}" dt="2021-01-16T10:41:18.631" v="294" actId="20577"/>
          <ac:spMkLst>
            <pc:docMk/>
            <pc:sldMk cId="2789254762" sldId="813"/>
            <ac:spMk id="9" creationId="{8E0B7F8D-E753-45D0-843D-078886D2B8CB}"/>
          </ac:spMkLst>
        </pc:spChg>
        <pc:spChg chg="add mod ord">
          <ac:chgData name="Georg" userId="e66fde04-c2cb-4141-823d-a991fd50db2e" providerId="ADAL" clId="{7B600BE8-E934-4CEE-88B1-60DC9404EED4}" dt="2021-01-16T10:47:44.237" v="485" actId="166"/>
          <ac:spMkLst>
            <pc:docMk/>
            <pc:sldMk cId="2789254762" sldId="813"/>
            <ac:spMk id="10" creationId="{93BAE747-32DF-4947-8544-410E3F9D2A92}"/>
          </ac:spMkLst>
        </pc:spChg>
        <pc:spChg chg="add mod">
          <ac:chgData name="Georg" userId="e66fde04-c2cb-4141-823d-a991fd50db2e" providerId="ADAL" clId="{7B600BE8-E934-4CEE-88B1-60DC9404EED4}" dt="2021-01-16T10:51:16.903" v="508" actId="1076"/>
          <ac:spMkLst>
            <pc:docMk/>
            <pc:sldMk cId="2789254762" sldId="813"/>
            <ac:spMk id="12" creationId="{53F0A038-75D9-4D7E-90FB-544458AE8986}"/>
          </ac:spMkLst>
        </pc:spChg>
        <pc:spChg chg="add mod">
          <ac:chgData name="Georg" userId="e66fde04-c2cb-4141-823d-a991fd50db2e" providerId="ADAL" clId="{7B600BE8-E934-4CEE-88B1-60DC9404EED4}" dt="2021-01-16T10:49:38.591" v="497" actId="20577"/>
          <ac:spMkLst>
            <pc:docMk/>
            <pc:sldMk cId="2789254762" sldId="813"/>
            <ac:spMk id="14" creationId="{A7019021-5A60-4B4B-B274-E50C7354887C}"/>
          </ac:spMkLst>
        </pc:spChg>
        <pc:picChg chg="add mod">
          <ac:chgData name="Georg" userId="e66fde04-c2cb-4141-823d-a991fd50db2e" providerId="ADAL" clId="{7B600BE8-E934-4CEE-88B1-60DC9404EED4}" dt="2021-01-16T10:40:49.617" v="279" actId="1076"/>
          <ac:picMkLst>
            <pc:docMk/>
            <pc:sldMk cId="2789254762" sldId="813"/>
            <ac:picMk id="5" creationId="{C5D73376-966E-4C8E-A31C-9FFCC755E31E}"/>
          </ac:picMkLst>
        </pc:picChg>
        <pc:picChg chg="add mod">
          <ac:chgData name="Georg" userId="e66fde04-c2cb-4141-823d-a991fd50db2e" providerId="ADAL" clId="{7B600BE8-E934-4CEE-88B1-60DC9404EED4}" dt="2021-01-16T10:41:07.836" v="283" actId="1076"/>
          <ac:picMkLst>
            <pc:docMk/>
            <pc:sldMk cId="2789254762" sldId="813"/>
            <ac:picMk id="6" creationId="{2CB6A011-176A-4768-9B5C-55E2DDB56339}"/>
          </ac:picMkLst>
        </pc:picChg>
        <pc:picChg chg="add mod">
          <ac:chgData name="Georg" userId="e66fde04-c2cb-4141-823d-a991fd50db2e" providerId="ADAL" clId="{7B600BE8-E934-4CEE-88B1-60DC9404EED4}" dt="2021-01-16T10:47:32.583" v="484" actId="1076"/>
          <ac:picMkLst>
            <pc:docMk/>
            <pc:sldMk cId="2789254762" sldId="813"/>
            <ac:picMk id="7" creationId="{EF31609B-11B7-4BB9-B3A7-D5E5CD87A4B9}"/>
          </ac:picMkLst>
        </pc:picChg>
        <pc:picChg chg="add del mod">
          <ac:chgData name="Georg" userId="e66fde04-c2cb-4141-823d-a991fd50db2e" providerId="ADAL" clId="{7B600BE8-E934-4CEE-88B1-60DC9404EED4}" dt="2021-01-16T10:53:39.959" v="519" actId="478"/>
          <ac:picMkLst>
            <pc:docMk/>
            <pc:sldMk cId="2789254762" sldId="813"/>
            <ac:picMk id="11" creationId="{3C963108-3A79-4664-A06F-F304295C3F22}"/>
          </ac:picMkLst>
        </pc:picChg>
        <pc:picChg chg="add mod">
          <ac:chgData name="Georg" userId="e66fde04-c2cb-4141-823d-a991fd50db2e" providerId="ADAL" clId="{7B600BE8-E934-4CEE-88B1-60DC9404EED4}" dt="2021-01-16T10:49:44.184" v="498" actId="1076"/>
          <ac:picMkLst>
            <pc:docMk/>
            <pc:sldMk cId="2789254762" sldId="813"/>
            <ac:picMk id="13" creationId="{B4401B5F-1E14-4795-A702-01426B39A130}"/>
          </ac:picMkLst>
        </pc:picChg>
        <pc:picChg chg="add del mod">
          <ac:chgData name="Georg" userId="e66fde04-c2cb-4141-823d-a991fd50db2e" providerId="ADAL" clId="{7B600BE8-E934-4CEE-88B1-60DC9404EED4}" dt="2021-01-16T10:49:24.680" v="489" actId="478"/>
          <ac:picMkLst>
            <pc:docMk/>
            <pc:sldMk cId="2789254762" sldId="813"/>
            <ac:picMk id="16" creationId="{B70C4223-911E-45A3-B881-00DDD32DD750}"/>
          </ac:picMkLst>
        </pc:picChg>
        <pc:picChg chg="add mod">
          <ac:chgData name="Georg" userId="e66fde04-c2cb-4141-823d-a991fd50db2e" providerId="ADAL" clId="{7B600BE8-E934-4CEE-88B1-60DC9404EED4}" dt="2021-01-16T10:55:51.945" v="526" actId="207"/>
          <ac:picMkLst>
            <pc:docMk/>
            <pc:sldMk cId="2789254762" sldId="813"/>
            <ac:picMk id="34" creationId="{76D85405-9066-4014-9043-19D770DAD6BC}"/>
          </ac:picMkLst>
        </pc:picChg>
        <pc:cxnChg chg="add mod">
          <ac:chgData name="Georg" userId="e66fde04-c2cb-4141-823d-a991fd50db2e" providerId="ADAL" clId="{7B600BE8-E934-4CEE-88B1-60DC9404EED4}" dt="2021-01-16T10:53:39.959" v="519" actId="478"/>
          <ac:cxnSpMkLst>
            <pc:docMk/>
            <pc:sldMk cId="2789254762" sldId="813"/>
            <ac:cxnSpMk id="18" creationId="{B56616B5-030A-4ED6-83B7-6DC798BD8CF5}"/>
          </ac:cxnSpMkLst>
        </pc:cxnChg>
        <pc:cxnChg chg="add del mod">
          <ac:chgData name="Georg" userId="e66fde04-c2cb-4141-823d-a991fd50db2e" providerId="ADAL" clId="{7B600BE8-E934-4CEE-88B1-60DC9404EED4}" dt="2021-01-16T10:51:02.950" v="505" actId="478"/>
          <ac:cxnSpMkLst>
            <pc:docMk/>
            <pc:sldMk cId="2789254762" sldId="813"/>
            <ac:cxnSpMk id="19" creationId="{3F36CFC7-FADB-4A01-8B6C-A220BEA1E72D}"/>
          </ac:cxnSpMkLst>
        </pc:cxnChg>
        <pc:cxnChg chg="add mod">
          <ac:chgData name="Georg" userId="e66fde04-c2cb-4141-823d-a991fd50db2e" providerId="ADAL" clId="{7B600BE8-E934-4CEE-88B1-60DC9404EED4}" dt="2021-01-16T10:53:39.959" v="519" actId="478"/>
          <ac:cxnSpMkLst>
            <pc:docMk/>
            <pc:sldMk cId="2789254762" sldId="813"/>
            <ac:cxnSpMk id="22" creationId="{0204D224-5725-44C9-A252-C88B1EF3E609}"/>
          </ac:cxnSpMkLst>
        </pc:cxnChg>
        <pc:cxnChg chg="add mod">
          <ac:chgData name="Georg" userId="e66fde04-c2cb-4141-823d-a991fd50db2e" providerId="ADAL" clId="{7B600BE8-E934-4CEE-88B1-60DC9404EED4}" dt="2021-01-16T10:53:39.959" v="519" actId="478"/>
          <ac:cxnSpMkLst>
            <pc:docMk/>
            <pc:sldMk cId="2789254762" sldId="813"/>
            <ac:cxnSpMk id="29" creationId="{75C13D18-E145-484F-ADF8-1C081421129B}"/>
          </ac:cxnSpMkLst>
        </pc:cxnChg>
      </pc:sldChg>
      <pc:sldChg chg="add">
        <pc:chgData name="Georg" userId="e66fde04-c2cb-4141-823d-a991fd50db2e" providerId="ADAL" clId="{7B600BE8-E934-4CEE-88B1-60DC9404EED4}" dt="2021-01-16T11:12:41.730" v="878"/>
        <pc:sldMkLst>
          <pc:docMk/>
          <pc:sldMk cId="4177724854" sldId="814"/>
        </pc:sldMkLst>
      </pc:sldChg>
      <pc:sldChg chg="addSp delSp modSp add">
        <pc:chgData name="Georg" userId="e66fde04-c2cb-4141-823d-a991fd50db2e" providerId="ADAL" clId="{7B600BE8-E934-4CEE-88B1-60DC9404EED4}" dt="2021-01-16T11:19:13.627" v="991" actId="255"/>
        <pc:sldMkLst>
          <pc:docMk/>
          <pc:sldMk cId="2918263259" sldId="815"/>
        </pc:sldMkLst>
        <pc:spChg chg="mod">
          <ac:chgData name="Georg" userId="e66fde04-c2cb-4141-823d-a991fd50db2e" providerId="ADAL" clId="{7B600BE8-E934-4CEE-88B1-60DC9404EED4}" dt="2021-01-16T11:17:57.522" v="938" actId="20577"/>
          <ac:spMkLst>
            <pc:docMk/>
            <pc:sldMk cId="2918263259" sldId="815"/>
            <ac:spMk id="2" creationId="{8A68B863-CE0B-45FC-83BD-946A162270AF}"/>
          </ac:spMkLst>
        </pc:spChg>
        <pc:spChg chg="del">
          <ac:chgData name="Georg" userId="e66fde04-c2cb-4141-823d-a991fd50db2e" providerId="ADAL" clId="{7B600BE8-E934-4CEE-88B1-60DC9404EED4}" dt="2021-01-16T11:18:45.035" v="939" actId="478"/>
          <ac:spMkLst>
            <pc:docMk/>
            <pc:sldMk cId="2918263259" sldId="815"/>
            <ac:spMk id="3" creationId="{8D5C6857-EA46-466A-B4CE-3E3AA76CB129}"/>
          </ac:spMkLst>
        </pc:spChg>
        <pc:spChg chg="add mod">
          <ac:chgData name="Georg" userId="e66fde04-c2cb-4141-823d-a991fd50db2e" providerId="ADAL" clId="{7B600BE8-E934-4CEE-88B1-60DC9404EED4}" dt="2021-01-16T11:19:13.627" v="991" actId="255"/>
          <ac:spMkLst>
            <pc:docMk/>
            <pc:sldMk cId="2918263259" sldId="815"/>
            <ac:spMk id="5" creationId="{7679F384-3314-4C2F-9CCB-0CC93E385F44}"/>
          </ac:spMkLst>
        </pc:spChg>
        <pc:spChg chg="add mod">
          <ac:chgData name="Georg" userId="e66fde04-c2cb-4141-823d-a991fd50db2e" providerId="ADAL" clId="{7B600BE8-E934-4CEE-88B1-60DC9404EED4}" dt="2021-01-16T11:19:05.443" v="990" actId="1035"/>
          <ac:spMkLst>
            <pc:docMk/>
            <pc:sldMk cId="2918263259" sldId="815"/>
            <ac:spMk id="6" creationId="{093C3CC5-4925-4454-A3E8-A4177E9A776A}"/>
          </ac:spMkLst>
        </pc:spChg>
        <pc:picChg chg="add mod">
          <ac:chgData name="Georg" userId="e66fde04-c2cb-4141-823d-a991fd50db2e" providerId="ADAL" clId="{7B600BE8-E934-4CEE-88B1-60DC9404EED4}" dt="2021-01-16T11:19:05.443" v="990" actId="1035"/>
          <ac:picMkLst>
            <pc:docMk/>
            <pc:sldMk cId="2918263259" sldId="815"/>
            <ac:picMk id="4" creationId="{C9FED288-6014-4100-80E7-081740AE31D9}"/>
          </ac:picMkLst>
        </pc:picChg>
      </pc:sldChg>
      <pc:sldChg chg="addSp delSp modSp add">
        <pc:chgData name="Georg" userId="e66fde04-c2cb-4141-823d-a991fd50db2e" providerId="ADAL" clId="{7B600BE8-E934-4CEE-88B1-60DC9404EED4}" dt="2021-01-16T11:23:28.397" v="1024" actId="692"/>
        <pc:sldMkLst>
          <pc:docMk/>
          <pc:sldMk cId="3060892780" sldId="816"/>
        </pc:sldMkLst>
        <pc:spChg chg="mod">
          <ac:chgData name="Georg" userId="e66fde04-c2cb-4141-823d-a991fd50db2e" providerId="ADAL" clId="{7B600BE8-E934-4CEE-88B1-60DC9404EED4}" dt="2021-01-16T11:20:41.819" v="1011" actId="20577"/>
          <ac:spMkLst>
            <pc:docMk/>
            <pc:sldMk cId="3060892780" sldId="816"/>
            <ac:spMk id="2" creationId="{39515309-4E3E-40CD-923C-9F58E1552A5D}"/>
          </ac:spMkLst>
        </pc:spChg>
        <pc:spChg chg="del">
          <ac:chgData name="Georg" userId="e66fde04-c2cb-4141-823d-a991fd50db2e" providerId="ADAL" clId="{7B600BE8-E934-4CEE-88B1-60DC9404EED4}" dt="2021-01-16T11:21:23.700" v="1012" actId="478"/>
          <ac:spMkLst>
            <pc:docMk/>
            <pc:sldMk cId="3060892780" sldId="816"/>
            <ac:spMk id="3" creationId="{B5BEAC0A-49A8-48B8-A12F-7ACE6B666757}"/>
          </ac:spMkLst>
        </pc:spChg>
        <pc:spChg chg="add mod">
          <ac:chgData name="Georg" userId="e66fde04-c2cb-4141-823d-a991fd50db2e" providerId="ADAL" clId="{7B600BE8-E934-4CEE-88B1-60DC9404EED4}" dt="2021-01-16T11:23:28.397" v="1024" actId="692"/>
          <ac:spMkLst>
            <pc:docMk/>
            <pc:sldMk cId="3060892780" sldId="816"/>
            <ac:spMk id="5" creationId="{4EC8027C-E87B-42F5-8824-7EB63525C07E}"/>
          </ac:spMkLst>
        </pc:spChg>
        <pc:picChg chg="add mod">
          <ac:chgData name="Georg" userId="e66fde04-c2cb-4141-823d-a991fd50db2e" providerId="ADAL" clId="{7B600BE8-E934-4CEE-88B1-60DC9404EED4}" dt="2021-01-16T11:22:30.843" v="1015" actId="1076"/>
          <ac:picMkLst>
            <pc:docMk/>
            <pc:sldMk cId="3060892780" sldId="816"/>
            <ac:picMk id="4" creationId="{E4A5C7CD-2E87-4ECB-B55C-E6BDB00F8E41}"/>
          </ac:picMkLst>
        </pc:picChg>
      </pc:sldChg>
      <pc:sldChg chg="modSp add">
        <pc:chgData name="Georg" userId="e66fde04-c2cb-4141-823d-a991fd50db2e" providerId="ADAL" clId="{7B600BE8-E934-4CEE-88B1-60DC9404EED4}" dt="2021-01-16T11:23:41.219" v="1044" actId="20577"/>
        <pc:sldMkLst>
          <pc:docMk/>
          <pc:sldMk cId="3555658157" sldId="817"/>
        </pc:sldMkLst>
        <pc:spChg chg="mod">
          <ac:chgData name="Georg" userId="e66fde04-c2cb-4141-823d-a991fd50db2e" providerId="ADAL" clId="{7B600BE8-E934-4CEE-88B1-60DC9404EED4}" dt="2021-01-16T11:23:41.219" v="1044" actId="20577"/>
          <ac:spMkLst>
            <pc:docMk/>
            <pc:sldMk cId="3555658157" sldId="817"/>
            <ac:spMk id="2" creationId="{592B83CA-2248-4854-9922-E37E5B15F6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128" y="2521338"/>
            <a:ext cx="12186955" cy="153617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28" y="5081623"/>
            <a:ext cx="12186955" cy="2287764"/>
          </a:xfrm>
        </p:spPr>
        <p:txBody>
          <a:bodyPr>
            <a:normAutofit/>
          </a:bodyPr>
          <a:lstStyle>
            <a:lvl1pPr marL="0" indent="0" algn="l">
              <a:buNone/>
              <a:defRPr sz="3982" b="1">
                <a:solidFill>
                  <a:schemeClr val="accent6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248573"/>
            <a:ext cx="3568065" cy="11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1599635"/>
            <a:ext cx="7802880" cy="5124026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>
                <a:solidFill>
                  <a:srgbClr val="000000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2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3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0128" y="2521338"/>
            <a:ext cx="12186955" cy="15361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0128" y="5081623"/>
            <a:ext cx="12186955" cy="2287764"/>
          </a:xfrm>
        </p:spPr>
        <p:txBody>
          <a:bodyPr>
            <a:normAutofit/>
          </a:bodyPr>
          <a:lstStyle>
            <a:lvl1pPr marL="0" indent="0" algn="l">
              <a:buNone/>
              <a:defRPr sz="3982" b="1">
                <a:solidFill>
                  <a:srgbClr val="000000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7" y="248573"/>
            <a:ext cx="3556208" cy="11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2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0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5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3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9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4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7539496"/>
            <a:ext cx="9062684" cy="221410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4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3004799" cy="3033395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4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01266" y="9219875"/>
            <a:ext cx="1330432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8345805" y="9219875"/>
            <a:ext cx="2298347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2049761" y="9219875"/>
            <a:ext cx="724746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717" y="165876"/>
            <a:ext cx="8704967" cy="122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717" y="1804460"/>
            <a:ext cx="12391777" cy="690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10" y="192799"/>
            <a:ext cx="2501188" cy="8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00460" rtl="0" eaLnBrk="1" latinLnBrk="0" hangingPunct="1">
        <a:spcBef>
          <a:spcPct val="0"/>
        </a:spcBef>
        <a:buNone/>
        <a:defRPr sz="512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rgbClr val="000000"/>
          </a:solidFill>
          <a:latin typeface="Arial 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2" kern="1200">
          <a:solidFill>
            <a:srgbClr val="000000"/>
          </a:solidFill>
          <a:latin typeface="Arial 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3" kern="1200">
          <a:solidFill>
            <a:srgbClr val="000000"/>
          </a:solidFill>
          <a:latin typeface="Arial 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4" kern="1200">
          <a:solidFill>
            <a:srgbClr val="000000"/>
          </a:solidFill>
          <a:latin typeface="Arial 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44" kern="1200">
          <a:solidFill>
            <a:srgbClr val="000000"/>
          </a:solidFill>
          <a:latin typeface="Arial 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arxiv.org/abs/2009.00521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24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schnabel/eval-fe56" TargetMode="External"/><Relationship Id="rId2" Type="http://schemas.openxmlformats.org/officeDocument/2006/relationships/hyperlink" Target="https://arxiv.org/abs/2009.005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IAEA-NDS/exfor-couchdb-dock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9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22.svg"/><Relationship Id="rId10" Type="http://schemas.openxmlformats.org/officeDocument/2006/relationships/image" Target="../media/image13.png"/><Relationship Id="rId19" Type="http://schemas.openxmlformats.org/officeDocument/2006/relationships/image" Target="../media/image26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5.png"/><Relationship Id="rId3" Type="http://schemas.openxmlformats.org/officeDocument/2006/relationships/image" Target="../media/image29.svg"/><Relationship Id="rId21" Type="http://schemas.openxmlformats.org/officeDocument/2006/relationships/image" Target="../media/image31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24.svg"/><Relationship Id="rId2" Type="http://schemas.openxmlformats.org/officeDocument/2006/relationships/image" Target="../media/image28.png"/><Relationship Id="rId16" Type="http://schemas.openxmlformats.org/officeDocument/2006/relationships/image" Target="../media/image23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0.svg"/><Relationship Id="rId10" Type="http://schemas.openxmlformats.org/officeDocument/2006/relationships/image" Target="../media/image11.png"/><Relationship Id="rId19" Type="http://schemas.openxmlformats.org/officeDocument/2006/relationships/image" Target="../media/image2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24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6870"/>
            <a:ext cx="13004800" cy="2702561"/>
          </a:xfrm>
        </p:spPr>
        <p:txBody>
          <a:bodyPr>
            <a:normAutofit/>
          </a:bodyPr>
          <a:lstStyle/>
          <a:p>
            <a:pPr algn="ctr"/>
            <a:r>
              <a:rPr lang="en-US" sz="5689" dirty="0"/>
              <a:t>Containerization and microservices for nuclear data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2229" y="5593680"/>
            <a:ext cx="12639040" cy="3719124"/>
          </a:xfrm>
        </p:spPr>
        <p:txBody>
          <a:bodyPr vert="horz" lIns="130048" tIns="65024" rIns="130048" bIns="65024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FF0000"/>
                </a:solidFill>
              </a:rPr>
              <a:t>			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Georg Schnabel</a:t>
            </a:r>
          </a:p>
          <a:p>
            <a:pPr algn="ctr"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Nuclear Data Section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Division of Physical and Chemical Sciences NAPC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Department for Nuclear Sciences and Applications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IAEA, Vienna </a:t>
            </a:r>
          </a:p>
          <a:p>
            <a:pPr algn="ctr"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  <a:p>
            <a:pPr algn="ctr"/>
            <a:r>
              <a:rPr lang="en-GB" dirty="0"/>
              <a:t>Workshop for Applied Nuclear Data Activities</a:t>
            </a:r>
          </a:p>
          <a:p>
            <a:pPr algn="ctr"/>
            <a:r>
              <a:rPr lang="en-US" dirty="0"/>
              <a:t>29 January 2021</a:t>
            </a:r>
            <a:endParaRPr lang="en-GB" dirty="0"/>
          </a:p>
          <a:p>
            <a:pPr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172C-C10D-445B-B742-7C905DF4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with advanced statistical processing</a:t>
            </a:r>
            <a:endParaRPr lang="en-GB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4E9EA21-9BB3-45A7-89D8-99E0895B090C}"/>
              </a:ext>
            </a:extLst>
          </p:cNvPr>
          <p:cNvGrpSpPr/>
          <p:nvPr/>
        </p:nvGrpSpPr>
        <p:grpSpPr>
          <a:xfrm>
            <a:off x="2975120" y="2529515"/>
            <a:ext cx="968760" cy="971280"/>
            <a:chOff x="1273320" y="1336320"/>
            <a:chExt cx="968760" cy="971280"/>
          </a:xfrm>
        </p:grpSpPr>
        <p:sp>
          <p:nvSpPr>
            <p:cNvPr id="6" name="CustomShape 3">
              <a:extLst>
                <a:ext uri="{FF2B5EF4-FFF2-40B4-BE49-F238E27FC236}">
                  <a16:creationId xmlns:a16="http://schemas.microsoft.com/office/drawing/2014/main" id="{BEFABE89-2D22-47FE-A122-2186A8BC759E}"/>
                </a:ext>
              </a:extLst>
            </p:cNvPr>
            <p:cNvSpPr/>
            <p:nvPr/>
          </p:nvSpPr>
          <p:spPr>
            <a:xfrm>
              <a:off x="1273320" y="1336320"/>
              <a:ext cx="968760" cy="9712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56D44B-F031-49E4-83BB-32BB6AF598DE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355040" y="1419120"/>
              <a:ext cx="805320" cy="805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CustomShape 4">
            <a:extLst>
              <a:ext uri="{FF2B5EF4-FFF2-40B4-BE49-F238E27FC236}">
                <a16:creationId xmlns:a16="http://schemas.microsoft.com/office/drawing/2014/main" id="{0AFD19BE-8AA0-42A1-AFB6-DB70A980CD2D}"/>
              </a:ext>
            </a:extLst>
          </p:cNvPr>
          <p:cNvSpPr/>
          <p:nvPr/>
        </p:nvSpPr>
        <p:spPr>
          <a:xfrm>
            <a:off x="2561480" y="2098595"/>
            <a:ext cx="179604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Experiments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58F0C567-8A48-4CE8-8D73-CE440B9DD657}"/>
              </a:ext>
            </a:extLst>
          </p:cNvPr>
          <p:cNvSpPr/>
          <p:nvPr/>
        </p:nvSpPr>
        <p:spPr>
          <a:xfrm>
            <a:off x="8809280" y="2082035"/>
            <a:ext cx="100188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Model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B8C360EB-E363-4E8E-894D-3D99679D4782}"/>
              </a:ext>
            </a:extLst>
          </p:cNvPr>
          <p:cNvGrpSpPr/>
          <p:nvPr/>
        </p:nvGrpSpPr>
        <p:grpSpPr>
          <a:xfrm>
            <a:off x="8825840" y="2529515"/>
            <a:ext cx="968760" cy="971280"/>
            <a:chOff x="7124040" y="1336320"/>
            <a:chExt cx="968760" cy="971280"/>
          </a:xfrm>
        </p:grpSpPr>
        <p:sp>
          <p:nvSpPr>
            <p:cNvPr id="11" name="CustomShape 7">
              <a:extLst>
                <a:ext uri="{FF2B5EF4-FFF2-40B4-BE49-F238E27FC236}">
                  <a16:creationId xmlns:a16="http://schemas.microsoft.com/office/drawing/2014/main" id="{99414FAE-1710-4F78-AF6E-80C703FB031D}"/>
                </a:ext>
              </a:extLst>
            </p:cNvPr>
            <p:cNvSpPr/>
            <p:nvPr/>
          </p:nvSpPr>
          <p:spPr>
            <a:xfrm>
              <a:off x="7124040" y="1336320"/>
              <a:ext cx="968760" cy="9712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4E2D15-F52A-4A86-AE32-4BD4F0907AF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162200" y="1512000"/>
              <a:ext cx="892800" cy="6584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2182AD4-9F3B-4432-B093-DB58FBC537A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828960" y="3571355"/>
            <a:ext cx="1288800" cy="331200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ECF9BF-B86D-49BB-9C38-4487DDC3433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933840" y="3582875"/>
            <a:ext cx="688320" cy="314280"/>
          </a:xfrm>
          <a:prstGeom prst="rect">
            <a:avLst/>
          </a:prstGeom>
          <a:ln>
            <a:noFill/>
          </a:ln>
        </p:spPr>
      </p:pic>
      <p:sp>
        <p:nvSpPr>
          <p:cNvPr id="15" name="CustomShape 8">
            <a:extLst>
              <a:ext uri="{FF2B5EF4-FFF2-40B4-BE49-F238E27FC236}">
                <a16:creationId xmlns:a16="http://schemas.microsoft.com/office/drawing/2014/main" id="{D51CED3C-9247-469C-A499-DBFCA11E1943}"/>
              </a:ext>
            </a:extLst>
          </p:cNvPr>
          <p:cNvSpPr/>
          <p:nvPr/>
        </p:nvSpPr>
        <p:spPr>
          <a:xfrm>
            <a:off x="5733800" y="3978875"/>
            <a:ext cx="1276200" cy="1276200"/>
          </a:xfrm>
          <a:prstGeom prst="ellipse">
            <a:avLst/>
          </a:prstGeom>
          <a:solidFill>
            <a:srgbClr val="729FCF">
              <a:alpha val="32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NL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" name="CustomShape 9">
            <a:extLst>
              <a:ext uri="{FF2B5EF4-FFF2-40B4-BE49-F238E27FC236}">
                <a16:creationId xmlns:a16="http://schemas.microsoft.com/office/drawing/2014/main" id="{43EB40DB-1A28-4BBD-97E4-8DA92DC621A0}"/>
              </a:ext>
            </a:extLst>
          </p:cNvPr>
          <p:cNvSpPr/>
          <p:nvPr/>
        </p:nvSpPr>
        <p:spPr>
          <a:xfrm>
            <a:off x="4170680" y="3844955"/>
            <a:ext cx="1559520" cy="77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0">
            <a:extLst>
              <a:ext uri="{FF2B5EF4-FFF2-40B4-BE49-F238E27FC236}">
                <a16:creationId xmlns:a16="http://schemas.microsoft.com/office/drawing/2014/main" id="{6EC6A164-5F81-4356-A57D-6924E9C15C55}"/>
              </a:ext>
            </a:extLst>
          </p:cNvPr>
          <p:cNvSpPr/>
          <p:nvPr/>
        </p:nvSpPr>
        <p:spPr>
          <a:xfrm flipH="1">
            <a:off x="7010360" y="3844955"/>
            <a:ext cx="1818000" cy="77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5944E7-DF6F-4F4F-8C0C-5C6BBF1465C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676920" y="5869235"/>
            <a:ext cx="1390320" cy="333360"/>
          </a:xfrm>
          <a:prstGeom prst="rect">
            <a:avLst/>
          </a:prstGeom>
          <a:ln>
            <a:noFill/>
          </a:ln>
        </p:spPr>
      </p:pic>
      <p:sp>
        <p:nvSpPr>
          <p:cNvPr id="19" name="CustomShape 11">
            <a:extLst>
              <a:ext uri="{FF2B5EF4-FFF2-40B4-BE49-F238E27FC236}">
                <a16:creationId xmlns:a16="http://schemas.microsoft.com/office/drawing/2014/main" id="{E20141CB-EF3E-4E06-B6E4-E1AF55F6D9B3}"/>
              </a:ext>
            </a:extLst>
          </p:cNvPr>
          <p:cNvSpPr/>
          <p:nvPr/>
        </p:nvSpPr>
        <p:spPr>
          <a:xfrm>
            <a:off x="6373880" y="5259035"/>
            <a:ext cx="360" cy="606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2">
            <a:extLst>
              <a:ext uri="{FF2B5EF4-FFF2-40B4-BE49-F238E27FC236}">
                <a16:creationId xmlns:a16="http://schemas.microsoft.com/office/drawing/2014/main" id="{C568F191-957A-4F40-8515-593FE2CC99A5}"/>
              </a:ext>
            </a:extLst>
          </p:cNvPr>
          <p:cNvSpPr/>
          <p:nvPr/>
        </p:nvSpPr>
        <p:spPr>
          <a:xfrm>
            <a:off x="1793240" y="4033595"/>
            <a:ext cx="3288960" cy="454320"/>
          </a:xfrm>
          <a:prstGeom prst="rect">
            <a:avLst/>
          </a:prstGeom>
          <a:solidFill>
            <a:srgbClr val="FCD3C1"/>
          </a:solidFill>
          <a:ln>
            <a:solidFill>
              <a:srgbClr val="ED1C2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rule-based covariances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" name="CustomShape 13">
            <a:extLst>
              <a:ext uri="{FF2B5EF4-FFF2-40B4-BE49-F238E27FC236}">
                <a16:creationId xmlns:a16="http://schemas.microsoft.com/office/drawing/2014/main" id="{4F925ADF-34A6-4B29-9CB6-DA099B9F130A}"/>
              </a:ext>
            </a:extLst>
          </p:cNvPr>
          <p:cNvSpPr/>
          <p:nvPr/>
        </p:nvSpPr>
        <p:spPr>
          <a:xfrm>
            <a:off x="1793240" y="4573595"/>
            <a:ext cx="3288960" cy="454320"/>
          </a:xfrm>
          <a:prstGeom prst="rect">
            <a:avLst/>
          </a:prstGeom>
          <a:solidFill>
            <a:srgbClr val="FCD3C1"/>
          </a:solidFill>
          <a:ln>
            <a:solidFill>
              <a:srgbClr val="ED1C2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uncertainty correction (MLO)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" name="CustomShape 14">
            <a:extLst>
              <a:ext uri="{FF2B5EF4-FFF2-40B4-BE49-F238E27FC236}">
                <a16:creationId xmlns:a16="http://schemas.microsoft.com/office/drawing/2014/main" id="{56E58A2E-F587-441C-AE0B-5E22C9B3F202}"/>
              </a:ext>
            </a:extLst>
          </p:cNvPr>
          <p:cNvSpPr/>
          <p:nvPr/>
        </p:nvSpPr>
        <p:spPr>
          <a:xfrm>
            <a:off x="7778600" y="4091915"/>
            <a:ext cx="2557440" cy="820080"/>
          </a:xfrm>
          <a:prstGeom prst="rect">
            <a:avLst/>
          </a:prstGeom>
          <a:solidFill>
            <a:srgbClr val="FCD3C1"/>
          </a:solidFill>
          <a:ln>
            <a:solidFill>
              <a:srgbClr val="ED1C2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Gaussian processes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for energy-dependent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parameters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" name="CustomShape 15">
            <a:extLst>
              <a:ext uri="{FF2B5EF4-FFF2-40B4-BE49-F238E27FC236}">
                <a16:creationId xmlns:a16="http://schemas.microsoft.com/office/drawing/2014/main" id="{4F2B61A3-424C-4D6C-BC03-4B1F4F71F1A1}"/>
              </a:ext>
            </a:extLst>
          </p:cNvPr>
          <p:cNvSpPr/>
          <p:nvPr/>
        </p:nvSpPr>
        <p:spPr>
          <a:xfrm>
            <a:off x="5078600" y="2723915"/>
            <a:ext cx="2417040" cy="577440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Levenberg-Marquardt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algorithm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4482A7C7-1B09-458D-AAB6-D3A0312E943B}"/>
              </a:ext>
            </a:extLst>
          </p:cNvPr>
          <p:cNvSpPr/>
          <p:nvPr/>
        </p:nvSpPr>
        <p:spPr>
          <a:xfrm>
            <a:off x="6273800" y="3304235"/>
            <a:ext cx="360" cy="1180800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7">
            <a:extLst>
              <a:ext uri="{FF2B5EF4-FFF2-40B4-BE49-F238E27FC236}">
                <a16:creationId xmlns:a16="http://schemas.microsoft.com/office/drawing/2014/main" id="{BDE4654B-2289-4A38-A67A-2F35DC2802C2}"/>
              </a:ext>
            </a:extLst>
          </p:cNvPr>
          <p:cNvSpPr/>
          <p:nvPr/>
        </p:nvSpPr>
        <p:spPr>
          <a:xfrm>
            <a:off x="4666760" y="6499595"/>
            <a:ext cx="3746160" cy="9568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925 TALYS parameters considered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144 TALYS parameters adjusted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4322 experimental data points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4F21A-A645-4BD1-A2A3-7ED31181AC5E}"/>
              </a:ext>
            </a:extLst>
          </p:cNvPr>
          <p:cNvSpPr txBox="1"/>
          <p:nvPr/>
        </p:nvSpPr>
        <p:spPr>
          <a:xfrm>
            <a:off x="1053171" y="8143697"/>
            <a:ext cx="1044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 this work: parallel computing on ~80 CPU </a:t>
            </a:r>
            <a:r>
              <a:rPr lang="en-US" sz="2000">
                <a:solidFill>
                  <a:srgbClr val="000000"/>
                </a:solidFill>
              </a:rPr>
              <a:t>cores sufficient; </a:t>
            </a:r>
            <a:r>
              <a:rPr lang="en-GB" sz="2000" dirty="0">
                <a:solidFill>
                  <a:srgbClr val="000000"/>
                </a:solidFill>
              </a:rPr>
              <a:t>statistical inference could benefit from use of GPU in the future (but not the bottleneck at present)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26AA3-F63C-4CA3-9CDB-D40A3F81512A}"/>
              </a:ext>
            </a:extLst>
          </p:cNvPr>
          <p:cNvSpPr/>
          <p:nvPr/>
        </p:nvSpPr>
        <p:spPr>
          <a:xfrm>
            <a:off x="393388" y="9087308"/>
            <a:ext cx="11957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hlinkClick r:id="rId7"/>
              </a:rPr>
              <a:t>[2009.00521] Conception and software implementation of a nuclear data evaluation pipeline (arxiv.org)</a:t>
            </a:r>
            <a:endParaRPr lang="en-GB" sz="2000" dirty="0">
              <a:solidFill>
                <a:srgbClr val="000000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46706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1E5E-ADEF-49C4-9DB7-7EBC0173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71BA8-0076-43DC-851E-7885F0120AB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483398" y="1707081"/>
            <a:ext cx="5158572" cy="3781804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75712-2A05-4F3A-976B-6F2B9B21C30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87860" y="6165802"/>
            <a:ext cx="4484340" cy="276526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DC8C6-7B69-47C5-809D-449D782B70B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34560" y="6277139"/>
            <a:ext cx="4484340" cy="276526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73B4A-51B2-48D2-A832-56B66C38254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76300" y="1484745"/>
            <a:ext cx="4601208" cy="40041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94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5309-4E3E-40CD-923C-9F58E155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as pipeline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5C7CD-2E87-4ECB-B55C-E6BDB00F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116262"/>
            <a:ext cx="118110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83CA-2248-4854-9922-E37E5B15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as pipeline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B0E57-8BDE-4AB4-AAF3-8FB19663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116262"/>
            <a:ext cx="11811000" cy="39528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5D11855-7C34-4C42-A21A-1381FD0EC667}"/>
              </a:ext>
            </a:extLst>
          </p:cNvPr>
          <p:cNvSpPr/>
          <p:nvPr/>
        </p:nvSpPr>
        <p:spPr>
          <a:xfrm>
            <a:off x="1409700" y="3416300"/>
            <a:ext cx="6096000" cy="723900"/>
          </a:xfrm>
          <a:prstGeom prst="ellipse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0529C8-C1FE-46FE-957C-13537B91D171}"/>
              </a:ext>
            </a:extLst>
          </p:cNvPr>
          <p:cNvSpPr/>
          <p:nvPr/>
        </p:nvSpPr>
        <p:spPr>
          <a:xfrm>
            <a:off x="1212476" y="5613401"/>
            <a:ext cx="9330017" cy="723900"/>
          </a:xfrm>
          <a:prstGeom prst="ellipse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48873-CB7F-4414-A79A-062767F13228}"/>
              </a:ext>
            </a:extLst>
          </p:cNvPr>
          <p:cNvSpPr txBox="1"/>
          <p:nvPr/>
        </p:nvSpPr>
        <p:spPr>
          <a:xfrm>
            <a:off x="6164426" y="1839026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</a:rPr>
              <a:t>Database interaction</a:t>
            </a:r>
            <a:endParaRPr lang="en-AT" sz="32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18059A-7702-437E-96EF-FC1F30FB850F}"/>
              </a:ext>
            </a:extLst>
          </p:cNvPr>
          <p:cNvCxnSpPr>
            <a:stCxn id="5" idx="0"/>
            <a:endCxn id="7" idx="2"/>
          </p:cNvCxnSpPr>
          <p:nvPr/>
        </p:nvCxnSpPr>
        <p:spPr>
          <a:xfrm flipV="1">
            <a:off x="4457700" y="2423801"/>
            <a:ext cx="3677779" cy="992499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837EFF-2114-4598-9093-5B0D72B93F18}"/>
              </a:ext>
            </a:extLst>
          </p:cNvPr>
          <p:cNvSpPr txBox="1"/>
          <p:nvPr/>
        </p:nvSpPr>
        <p:spPr>
          <a:xfrm>
            <a:off x="7342454" y="7761598"/>
            <a:ext cx="3919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</a:rPr>
              <a:t>Model calculation on</a:t>
            </a:r>
          </a:p>
          <a:p>
            <a:r>
              <a:rPr lang="en-GB" sz="3200" dirty="0">
                <a:solidFill>
                  <a:srgbClr val="000000"/>
                </a:solidFill>
              </a:rPr>
              <a:t>computer cluster</a:t>
            </a:r>
            <a:endParaRPr lang="en-AT" sz="32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DA3A1D-0B9F-4F98-AC53-E68A2D10D64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877484" y="6337301"/>
            <a:ext cx="3424802" cy="1424297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5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8BA1-D50E-4395-AE51-D39B9FD9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Implemented Containers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59BA2-4ECB-4312-806C-A4A4D14FCAAE}"/>
              </a:ext>
            </a:extLst>
          </p:cNvPr>
          <p:cNvSpPr/>
          <p:nvPr/>
        </p:nvSpPr>
        <p:spPr>
          <a:xfrm>
            <a:off x="9230436" y="2922793"/>
            <a:ext cx="3662718" cy="3883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CC5A2-8931-4604-8F8F-899565B64D63}"/>
              </a:ext>
            </a:extLst>
          </p:cNvPr>
          <p:cNvSpPr/>
          <p:nvPr/>
        </p:nvSpPr>
        <p:spPr>
          <a:xfrm>
            <a:off x="9078036" y="2770393"/>
            <a:ext cx="3662718" cy="3883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96E85-C37F-4C05-AF47-DB0792A3A9A0}"/>
              </a:ext>
            </a:extLst>
          </p:cNvPr>
          <p:cNvSpPr/>
          <p:nvPr/>
        </p:nvSpPr>
        <p:spPr>
          <a:xfrm>
            <a:off x="4202468" y="1594550"/>
            <a:ext cx="4241800" cy="5828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BEFB1-61AA-464D-A696-073C0C787077}"/>
              </a:ext>
            </a:extLst>
          </p:cNvPr>
          <p:cNvSpPr/>
          <p:nvPr/>
        </p:nvSpPr>
        <p:spPr>
          <a:xfrm>
            <a:off x="4316768" y="1746950"/>
            <a:ext cx="4013200" cy="10714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Pipeline Container</a:t>
            </a:r>
            <a:endParaRPr lang="en-A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FC1478-E2EC-428D-81FB-EBC5D7983527}"/>
              </a:ext>
            </a:extLst>
          </p:cNvPr>
          <p:cNvSpPr/>
          <p:nvPr/>
        </p:nvSpPr>
        <p:spPr>
          <a:xfrm>
            <a:off x="4539018" y="3427723"/>
            <a:ext cx="3568700" cy="965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retrieval</a:t>
            </a:r>
            <a:endParaRPr lang="en-A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AEC7F-D34C-4B18-A532-D4836D3B6FC8}"/>
              </a:ext>
            </a:extLst>
          </p:cNvPr>
          <p:cNvSpPr/>
          <p:nvPr/>
        </p:nvSpPr>
        <p:spPr>
          <a:xfrm>
            <a:off x="4539018" y="4744150"/>
            <a:ext cx="3568700" cy="965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 fitting</a:t>
            </a:r>
            <a:endParaRPr lang="en-A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EB474-FB0B-495C-BA78-5ECFA0FDFCD4}"/>
              </a:ext>
            </a:extLst>
          </p:cNvPr>
          <p:cNvSpPr/>
          <p:nvPr/>
        </p:nvSpPr>
        <p:spPr>
          <a:xfrm>
            <a:off x="4551718" y="6052250"/>
            <a:ext cx="3568700" cy="965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Writing output</a:t>
            </a:r>
            <a:endParaRPr lang="en-A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A64FDE-25E6-4435-8331-205184E235E4}"/>
              </a:ext>
            </a:extLst>
          </p:cNvPr>
          <p:cNvSpPr/>
          <p:nvPr/>
        </p:nvSpPr>
        <p:spPr>
          <a:xfrm>
            <a:off x="58382" y="1746950"/>
            <a:ext cx="3662718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9D377-16E3-4053-B375-4A4E6EAFA605}"/>
              </a:ext>
            </a:extLst>
          </p:cNvPr>
          <p:cNvSpPr/>
          <p:nvPr/>
        </p:nvSpPr>
        <p:spPr>
          <a:xfrm>
            <a:off x="172682" y="1899349"/>
            <a:ext cx="3383318" cy="1157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EXFOR DB Container</a:t>
            </a:r>
            <a:endParaRPr lang="en-A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EA77B-8257-446C-8D62-C7349E963084}"/>
              </a:ext>
            </a:extLst>
          </p:cNvPr>
          <p:cNvSpPr/>
          <p:nvPr/>
        </p:nvSpPr>
        <p:spPr>
          <a:xfrm>
            <a:off x="417157" y="3366200"/>
            <a:ext cx="2894368" cy="10435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Database software</a:t>
            </a:r>
            <a:endParaRPr lang="en-AT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417A1C-8B51-4AA7-AF73-BF46171075BE}"/>
              </a:ext>
            </a:extLst>
          </p:cNvPr>
          <p:cNvCxnSpPr>
            <a:cxnSpLocks/>
          </p:cNvCxnSpPr>
          <p:nvPr/>
        </p:nvCxnSpPr>
        <p:spPr>
          <a:xfrm flipH="1">
            <a:off x="3311526" y="3892832"/>
            <a:ext cx="1132242" cy="0"/>
          </a:xfrm>
          <a:prstGeom prst="straightConnector1">
            <a:avLst/>
          </a:prstGeom>
          <a:ln w="889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44975-0E09-4A6F-9595-CB3AC02A0143}"/>
              </a:ext>
            </a:extLst>
          </p:cNvPr>
          <p:cNvSpPr/>
          <p:nvPr/>
        </p:nvSpPr>
        <p:spPr>
          <a:xfrm>
            <a:off x="8925636" y="2617993"/>
            <a:ext cx="3662718" cy="3883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EF0879-7453-4490-A010-D36F1435CC53}"/>
              </a:ext>
            </a:extLst>
          </p:cNvPr>
          <p:cNvSpPr/>
          <p:nvPr/>
        </p:nvSpPr>
        <p:spPr>
          <a:xfrm>
            <a:off x="9037993" y="2856843"/>
            <a:ext cx="3383318" cy="1157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Computation container</a:t>
            </a:r>
            <a:endParaRPr lang="en-A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5F5F64-2E79-4A2A-967D-5C8837870BCF}"/>
              </a:ext>
            </a:extLst>
          </p:cNvPr>
          <p:cNvSpPr/>
          <p:nvPr/>
        </p:nvSpPr>
        <p:spPr>
          <a:xfrm>
            <a:off x="9282468" y="4323693"/>
            <a:ext cx="2894368" cy="1921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 and processing codes</a:t>
            </a:r>
            <a:endParaRPr lang="en-AT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B13368-745D-4D39-B14E-24E57F448B81}"/>
              </a:ext>
            </a:extLst>
          </p:cNvPr>
          <p:cNvCxnSpPr>
            <a:cxnSpLocks/>
          </p:cNvCxnSpPr>
          <p:nvPr/>
        </p:nvCxnSpPr>
        <p:spPr>
          <a:xfrm>
            <a:off x="8120418" y="5188232"/>
            <a:ext cx="1162050" cy="0"/>
          </a:xfrm>
          <a:prstGeom prst="straightConnector1">
            <a:avLst/>
          </a:prstGeom>
          <a:ln w="889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2C917D-9642-4173-AEC1-C9A05559DA09}"/>
              </a:ext>
            </a:extLst>
          </p:cNvPr>
          <p:cNvSpPr txBox="1"/>
          <p:nvPr/>
        </p:nvSpPr>
        <p:spPr>
          <a:xfrm>
            <a:off x="417157" y="8288454"/>
            <a:ext cx="122665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600" b="1" dirty="0">
                <a:solidFill>
                  <a:srgbClr val="000000"/>
                </a:solidFill>
              </a:rPr>
              <a:t>Current limitations</a:t>
            </a:r>
            <a:r>
              <a:rPr lang="en-GB" sz="2600" dirty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GB" sz="2600" dirty="0">
                <a:solidFill>
                  <a:srgbClr val="000000"/>
                </a:solidFill>
              </a:rPr>
              <a:t>- Pipeline container specialized to Fe56,</a:t>
            </a:r>
          </a:p>
          <a:p>
            <a:pPr algn="l"/>
            <a:r>
              <a:rPr lang="en-GB" sz="2600" dirty="0">
                <a:solidFill>
                  <a:srgbClr val="000000"/>
                </a:solidFill>
              </a:rPr>
              <a:t>- Communication with computation container coupled to R programming language</a:t>
            </a:r>
            <a:endParaRPr lang="en-AT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2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B8D6-1AC1-4015-8251-2E6D9436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36F26-7C10-4E87-9A8C-F5FE3CAF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Composability</a:t>
            </a:r>
          </a:p>
          <a:p>
            <a:r>
              <a:rPr lang="en-GB" dirty="0"/>
              <a:t>Transparency</a:t>
            </a:r>
          </a:p>
          <a:p>
            <a:r>
              <a:rPr lang="en-GB" dirty="0"/>
              <a:t>Extensibility</a:t>
            </a:r>
          </a:p>
          <a:p>
            <a:r>
              <a:rPr lang="en-GB" dirty="0"/>
              <a:t>Reusability</a:t>
            </a:r>
          </a:p>
          <a:p>
            <a:r>
              <a:rPr lang="en-GB" dirty="0"/>
              <a:t>Transferability</a:t>
            </a:r>
          </a:p>
          <a:p>
            <a:r>
              <a:rPr lang="en-GB" dirty="0"/>
              <a:t>Reproducibility</a:t>
            </a:r>
          </a:p>
          <a:p>
            <a:r>
              <a:rPr lang="en-GB" dirty="0"/>
              <a:t>Collaboration</a:t>
            </a:r>
          </a:p>
          <a:p>
            <a:endParaRPr lang="en-GB" dirty="0"/>
          </a:p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5A796-0011-4E76-8FAF-503536F4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516" y="3562736"/>
            <a:ext cx="7303081" cy="3310730"/>
          </a:xfrm>
          <a:prstGeom prst="rect">
            <a:avLst/>
          </a:prstGeom>
          <a:ln>
            <a:solidFill>
              <a:srgbClr val="6195CA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835DC-51E2-4A95-9525-45BB2C4CF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420" y="1683437"/>
            <a:ext cx="4410075" cy="1590675"/>
          </a:xfrm>
          <a:prstGeom prst="rect">
            <a:avLst/>
          </a:prstGeom>
          <a:ln>
            <a:solidFill>
              <a:srgbClr val="6195CA"/>
            </a:solidFill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F541F9BF-D466-43F8-AF50-D342207DA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958" y="7348204"/>
            <a:ext cx="599622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docker run -it -p 9090:8787 \</a:t>
            </a:r>
            <a:endParaRPr kumimoji="0" lang="en-GB" altLang="en-A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-v </a:t>
            </a:r>
            <a:r>
              <a:rPr kumimoji="0" lang="en-AT" altLang="en-A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outdata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:/home/username/eval-fe56/</a:t>
            </a:r>
            <a:r>
              <a:rPr kumimoji="0" lang="en-AT" altLang="en-A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outdata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\</a:t>
            </a:r>
            <a:endParaRPr kumimoji="0" lang="en-GB" altLang="en-A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-v </a:t>
            </a:r>
            <a:r>
              <a:rPr kumimoji="0" lang="en-AT" altLang="en-A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talysResults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:/home/username/</a:t>
            </a:r>
            <a:r>
              <a:rPr kumimoji="0" lang="en-AT" altLang="en-A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talysResults</a:t>
            </a:r>
            <a:r>
              <a:rPr lang="en-GB" altLang="en-AT" sz="18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\</a:t>
            </a:r>
            <a:endParaRPr kumimoji="0" lang="en-GB" altLang="en-A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-v /dev/</a:t>
            </a:r>
            <a:r>
              <a:rPr kumimoji="0" lang="en-AT" altLang="en-A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shm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:/dev/</a:t>
            </a:r>
            <a:r>
              <a:rPr kumimoji="0" lang="en-AT" altLang="en-A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shm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\</a:t>
            </a:r>
            <a:endParaRPr kumimoji="0" lang="en-GB" altLang="en-A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-e </a:t>
            </a:r>
            <a:r>
              <a:rPr kumimoji="0" lang="en-AT" altLang="en-A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extUID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=&lt;UID&gt; -e </a:t>
            </a:r>
            <a:r>
              <a:rPr kumimoji="0" lang="en-AT" altLang="en-A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extGID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=&lt;GID&gt;</a:t>
            </a:r>
            <a:endParaRPr kumimoji="0" lang="en-GB" altLang="en-A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-e </a:t>
            </a:r>
            <a:r>
              <a:rPr kumimoji="0" lang="en-AT" altLang="en-A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maxNumCPU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=32 \</a:t>
            </a:r>
            <a:endParaRPr lang="en-GB" altLang="en-AT" sz="1800" dirty="0">
              <a:solidFill>
                <a:schemeClr val="tx1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--name eval-fe56-cont eval-fe56-img </a:t>
            </a:r>
            <a:r>
              <a:rPr kumimoji="0" lang="en-AT" altLang="en-A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test_eval</a:t>
            </a:r>
            <a:r>
              <a:rPr kumimoji="0" lang="en-AT" altLang="en-A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AT" altLang="en-A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1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4242-F2D0-4D3B-B351-183E9B21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data pipeline</a:t>
            </a:r>
            <a:endParaRPr lang="en-AT" dirty="0"/>
          </a:p>
        </p:txBody>
      </p:sp>
      <p:pic>
        <p:nvPicPr>
          <p:cNvPr id="4" name="Content Placeholder 4" descr="Database">
            <a:extLst>
              <a:ext uri="{FF2B5EF4-FFF2-40B4-BE49-F238E27FC236}">
                <a16:creationId xmlns:a16="http://schemas.microsoft.com/office/drawing/2014/main" id="{C2242C4A-564F-417D-84D2-C5AB0A3AD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751" y="5860606"/>
            <a:ext cx="1536700" cy="1536700"/>
          </a:xfrm>
          <a:prstGeom prst="rect">
            <a:avLst/>
          </a:prstGeom>
        </p:spPr>
      </p:pic>
      <p:pic>
        <p:nvPicPr>
          <p:cNvPr id="5" name="Graphic 4" descr="Newspaper">
            <a:extLst>
              <a:ext uri="{FF2B5EF4-FFF2-40B4-BE49-F238E27FC236}">
                <a16:creationId xmlns:a16="http://schemas.microsoft.com/office/drawing/2014/main" id="{0F3D5477-1275-42C1-A03F-D658FE0C7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632" y="2756020"/>
            <a:ext cx="1228937" cy="1228937"/>
          </a:xfrm>
          <a:prstGeom prst="rect">
            <a:avLst/>
          </a:prstGeom>
        </p:spPr>
      </p:pic>
      <p:pic>
        <p:nvPicPr>
          <p:cNvPr id="6" name="Graphic 5" descr="Web design">
            <a:extLst>
              <a:ext uri="{FF2B5EF4-FFF2-40B4-BE49-F238E27FC236}">
                <a16:creationId xmlns:a16="http://schemas.microsoft.com/office/drawing/2014/main" id="{9D37B73F-FD53-4812-9438-B3AF7FD38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2127" y="5871357"/>
            <a:ext cx="1536700" cy="1536700"/>
          </a:xfrm>
          <a:prstGeom prst="rect">
            <a:avLst/>
          </a:prstGeom>
        </p:spPr>
      </p:pic>
      <p:pic>
        <p:nvPicPr>
          <p:cNvPr id="7" name="Graphic 6" descr="Bar chart RTL">
            <a:extLst>
              <a:ext uri="{FF2B5EF4-FFF2-40B4-BE49-F238E27FC236}">
                <a16:creationId xmlns:a16="http://schemas.microsoft.com/office/drawing/2014/main" id="{7D752D3C-2E88-45E4-AF3B-59F954DF6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6535" y="5871358"/>
            <a:ext cx="1536699" cy="15366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C29DF2-D706-4F76-923B-9AEAEF01A55B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1913451" y="6628956"/>
            <a:ext cx="1758676" cy="107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1653A8-5C27-4BAD-8890-191EA2894610}"/>
              </a:ext>
            </a:extLst>
          </p:cNvPr>
          <p:cNvSpPr txBox="1"/>
          <p:nvPr/>
        </p:nvSpPr>
        <p:spPr>
          <a:xfrm>
            <a:off x="1220414" y="3926035"/>
            <a:ext cx="615553" cy="199349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Compilation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C7017-7E47-4423-98AA-99D238D4D7B6}"/>
              </a:ext>
            </a:extLst>
          </p:cNvPr>
          <p:cNvSpPr txBox="1"/>
          <p:nvPr/>
        </p:nvSpPr>
        <p:spPr>
          <a:xfrm>
            <a:off x="3508169" y="716040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Evaluation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6C19C-A623-4A42-BF70-48D9F270A966}"/>
              </a:ext>
            </a:extLst>
          </p:cNvPr>
          <p:cNvSpPr txBox="1"/>
          <p:nvPr/>
        </p:nvSpPr>
        <p:spPr>
          <a:xfrm>
            <a:off x="6723191" y="7198507"/>
            <a:ext cx="2063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Processing,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Verification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Validation</a:t>
            </a:r>
            <a:endParaRPr lang="en-GB" sz="2800" dirty="0">
              <a:solidFill>
                <a:srgbClr val="6195CA"/>
              </a:solidFill>
            </a:endParaRPr>
          </a:p>
        </p:txBody>
      </p:sp>
      <p:pic>
        <p:nvPicPr>
          <p:cNvPr id="12" name="Graphic 11" descr="Hospital">
            <a:extLst>
              <a:ext uri="{FF2B5EF4-FFF2-40B4-BE49-F238E27FC236}">
                <a16:creationId xmlns:a16="http://schemas.microsoft.com/office/drawing/2014/main" id="{EBF71B23-A31E-42E9-941B-5FA1695862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75970" y="6081273"/>
            <a:ext cx="1116869" cy="1116869"/>
          </a:xfrm>
          <a:prstGeom prst="rect">
            <a:avLst/>
          </a:prstGeom>
        </p:spPr>
      </p:pic>
      <p:pic>
        <p:nvPicPr>
          <p:cNvPr id="13" name="Graphic 12" descr="Battery charging">
            <a:extLst>
              <a:ext uri="{FF2B5EF4-FFF2-40B4-BE49-F238E27FC236}">
                <a16:creationId xmlns:a16="http://schemas.microsoft.com/office/drawing/2014/main" id="{7F28EBD3-8A3E-4E24-ACC6-5E462976F4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8109" y="6194808"/>
            <a:ext cx="1116869" cy="11168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9E364B-7974-406E-B082-8790A8B06783}"/>
              </a:ext>
            </a:extLst>
          </p:cNvPr>
          <p:cNvSpPr txBox="1"/>
          <p:nvPr/>
        </p:nvSpPr>
        <p:spPr>
          <a:xfrm>
            <a:off x="10265959" y="7129897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Applications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E10A78-0784-4871-9043-D530DC5DBB6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208827" y="6639707"/>
            <a:ext cx="177770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13D11-F752-442B-BBAA-D8A4B7DABAFC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8523234" y="6639708"/>
            <a:ext cx="165273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DE7549-6ECB-4AA1-AB66-B6BDA2667A70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1145101" y="3984957"/>
            <a:ext cx="0" cy="187564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Server">
            <a:extLst>
              <a:ext uri="{FF2B5EF4-FFF2-40B4-BE49-F238E27FC236}">
                <a16:creationId xmlns:a16="http://schemas.microsoft.com/office/drawing/2014/main" id="{72649645-A817-44BA-8869-7A897D5F16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72127" y="3237714"/>
            <a:ext cx="1536700" cy="1536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FEBA65-5CE8-4022-841C-72EF889FACC5}"/>
              </a:ext>
            </a:extLst>
          </p:cNvPr>
          <p:cNvSpPr txBox="1"/>
          <p:nvPr/>
        </p:nvSpPr>
        <p:spPr>
          <a:xfrm>
            <a:off x="3778274" y="2847268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Cluster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B1E108-2949-45A7-875E-44FDAD9463E4}"/>
              </a:ext>
            </a:extLst>
          </p:cNvPr>
          <p:cNvCxnSpPr>
            <a:cxnSpLocks/>
            <a:stCxn id="6" idx="0"/>
            <a:endCxn id="18" idx="2"/>
          </p:cNvCxnSpPr>
          <p:nvPr/>
        </p:nvCxnSpPr>
        <p:spPr>
          <a:xfrm flipV="1">
            <a:off x="4440477" y="4774414"/>
            <a:ext cx="0" cy="109694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F435665-F32F-43FE-9758-309220E982D8}"/>
              </a:ext>
            </a:extLst>
          </p:cNvPr>
          <p:cNvSpPr/>
          <p:nvPr/>
        </p:nvSpPr>
        <p:spPr>
          <a:xfrm>
            <a:off x="6141131" y="2247908"/>
            <a:ext cx="3104469" cy="7073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CD9292-77E0-4E0E-A123-8A25BB5FDB77}"/>
              </a:ext>
            </a:extLst>
          </p:cNvPr>
          <p:cNvSpPr txBox="1"/>
          <p:nvPr/>
        </p:nvSpPr>
        <p:spPr>
          <a:xfrm flipH="1">
            <a:off x="5461176" y="4016148"/>
            <a:ext cx="4464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Examples:</a:t>
            </a:r>
          </a:p>
          <a:p>
            <a:r>
              <a:rPr lang="en-US" sz="2800" dirty="0">
                <a:solidFill>
                  <a:srgbClr val="FFC000"/>
                </a:solidFill>
              </a:rPr>
              <a:t>BNL Advance</a:t>
            </a:r>
          </a:p>
          <a:p>
            <a:r>
              <a:rPr lang="en-US" sz="2800" dirty="0">
                <a:solidFill>
                  <a:srgbClr val="FFC000"/>
                </a:solidFill>
              </a:rPr>
              <a:t>OECD NEA V&amp;V system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BC24D-1374-473B-96A2-2EFA643E516E}"/>
              </a:ext>
            </a:extLst>
          </p:cNvPr>
          <p:cNvSpPr/>
          <p:nvPr/>
        </p:nvSpPr>
        <p:spPr>
          <a:xfrm>
            <a:off x="300975" y="2393576"/>
            <a:ext cx="5255957" cy="5728448"/>
          </a:xfrm>
          <a:custGeom>
            <a:avLst/>
            <a:gdLst>
              <a:gd name="connsiteX0" fmla="*/ 48649 w 5255957"/>
              <a:gd name="connsiteY0" fmla="*/ 4894730 h 5728448"/>
              <a:gd name="connsiteX1" fmla="*/ 48649 w 5255957"/>
              <a:gd name="connsiteY1" fmla="*/ 4894730 h 5728448"/>
              <a:gd name="connsiteX2" fmla="*/ 8307 w 5255957"/>
              <a:gd name="connsiteY2" fmla="*/ 4760259 h 5728448"/>
              <a:gd name="connsiteX3" fmla="*/ 35201 w 5255957"/>
              <a:gd name="connsiteY3" fmla="*/ 4020671 h 5728448"/>
              <a:gd name="connsiteX4" fmla="*/ 48649 w 5255957"/>
              <a:gd name="connsiteY4" fmla="*/ 3980330 h 5728448"/>
              <a:gd name="connsiteX5" fmla="*/ 62096 w 5255957"/>
              <a:gd name="connsiteY5" fmla="*/ 3899648 h 5728448"/>
              <a:gd name="connsiteX6" fmla="*/ 88990 w 5255957"/>
              <a:gd name="connsiteY6" fmla="*/ 3792071 h 5728448"/>
              <a:gd name="connsiteX7" fmla="*/ 142778 w 5255957"/>
              <a:gd name="connsiteY7" fmla="*/ 3684495 h 5728448"/>
              <a:gd name="connsiteX8" fmla="*/ 169672 w 5255957"/>
              <a:gd name="connsiteY8" fmla="*/ 3657600 h 5728448"/>
              <a:gd name="connsiteX9" fmla="*/ 196566 w 5255957"/>
              <a:gd name="connsiteY9" fmla="*/ 3617259 h 5728448"/>
              <a:gd name="connsiteX10" fmla="*/ 277249 w 5255957"/>
              <a:gd name="connsiteY10" fmla="*/ 3563471 h 5728448"/>
              <a:gd name="connsiteX11" fmla="*/ 304143 w 5255957"/>
              <a:gd name="connsiteY11" fmla="*/ 3523130 h 5728448"/>
              <a:gd name="connsiteX12" fmla="*/ 344484 w 5255957"/>
              <a:gd name="connsiteY12" fmla="*/ 3496236 h 5728448"/>
              <a:gd name="connsiteX13" fmla="*/ 438613 w 5255957"/>
              <a:gd name="connsiteY13" fmla="*/ 3442448 h 5728448"/>
              <a:gd name="connsiteX14" fmla="*/ 465507 w 5255957"/>
              <a:gd name="connsiteY14" fmla="*/ 3415553 h 5728448"/>
              <a:gd name="connsiteX15" fmla="*/ 505849 w 5255957"/>
              <a:gd name="connsiteY15" fmla="*/ 3402106 h 5728448"/>
              <a:gd name="connsiteX16" fmla="*/ 559637 w 5255957"/>
              <a:gd name="connsiteY16" fmla="*/ 3375212 h 5728448"/>
              <a:gd name="connsiteX17" fmla="*/ 640319 w 5255957"/>
              <a:gd name="connsiteY17" fmla="*/ 3348318 h 5728448"/>
              <a:gd name="connsiteX18" fmla="*/ 680660 w 5255957"/>
              <a:gd name="connsiteY18" fmla="*/ 3321424 h 5728448"/>
              <a:gd name="connsiteX19" fmla="*/ 842025 w 5255957"/>
              <a:gd name="connsiteY19" fmla="*/ 3281083 h 5728448"/>
              <a:gd name="connsiteX20" fmla="*/ 895813 w 5255957"/>
              <a:gd name="connsiteY20" fmla="*/ 3267636 h 5728448"/>
              <a:gd name="connsiteX21" fmla="*/ 1272331 w 5255957"/>
              <a:gd name="connsiteY21" fmla="*/ 3281083 h 5728448"/>
              <a:gd name="connsiteX22" fmla="*/ 1326119 w 5255957"/>
              <a:gd name="connsiteY22" fmla="*/ 3294530 h 5728448"/>
              <a:gd name="connsiteX23" fmla="*/ 1406801 w 5255957"/>
              <a:gd name="connsiteY23" fmla="*/ 3307977 h 5728448"/>
              <a:gd name="connsiteX24" fmla="*/ 1500931 w 5255957"/>
              <a:gd name="connsiteY24" fmla="*/ 3321424 h 5728448"/>
              <a:gd name="connsiteX25" fmla="*/ 1635401 w 5255957"/>
              <a:gd name="connsiteY25" fmla="*/ 3348318 h 5728448"/>
              <a:gd name="connsiteX26" fmla="*/ 2079154 w 5255957"/>
              <a:gd name="connsiteY26" fmla="*/ 3321424 h 5728448"/>
              <a:gd name="connsiteX27" fmla="*/ 2200178 w 5255957"/>
              <a:gd name="connsiteY27" fmla="*/ 3281083 h 5728448"/>
              <a:gd name="connsiteX28" fmla="*/ 2240519 w 5255957"/>
              <a:gd name="connsiteY28" fmla="*/ 3267636 h 5728448"/>
              <a:gd name="connsiteX29" fmla="*/ 2280860 w 5255957"/>
              <a:gd name="connsiteY29" fmla="*/ 3240742 h 5728448"/>
              <a:gd name="connsiteX30" fmla="*/ 2361543 w 5255957"/>
              <a:gd name="connsiteY30" fmla="*/ 3227295 h 5728448"/>
              <a:gd name="connsiteX31" fmla="*/ 2428778 w 5255957"/>
              <a:gd name="connsiteY31" fmla="*/ 3186953 h 5728448"/>
              <a:gd name="connsiteX32" fmla="*/ 2469119 w 5255957"/>
              <a:gd name="connsiteY32" fmla="*/ 3146612 h 5728448"/>
              <a:gd name="connsiteX33" fmla="*/ 2549801 w 5255957"/>
              <a:gd name="connsiteY33" fmla="*/ 3106271 h 5728448"/>
              <a:gd name="connsiteX34" fmla="*/ 2617037 w 5255957"/>
              <a:gd name="connsiteY34" fmla="*/ 3039036 h 5728448"/>
              <a:gd name="connsiteX35" fmla="*/ 2697719 w 5255957"/>
              <a:gd name="connsiteY35" fmla="*/ 2971800 h 5728448"/>
              <a:gd name="connsiteX36" fmla="*/ 2764954 w 5255957"/>
              <a:gd name="connsiteY36" fmla="*/ 2877671 h 5728448"/>
              <a:gd name="connsiteX37" fmla="*/ 2778401 w 5255957"/>
              <a:gd name="connsiteY37" fmla="*/ 2837330 h 5728448"/>
              <a:gd name="connsiteX38" fmla="*/ 2805296 w 5255957"/>
              <a:gd name="connsiteY38" fmla="*/ 2810436 h 5728448"/>
              <a:gd name="connsiteX39" fmla="*/ 2832190 w 5255957"/>
              <a:gd name="connsiteY39" fmla="*/ 2756648 h 5728448"/>
              <a:gd name="connsiteX40" fmla="*/ 2845637 w 5255957"/>
              <a:gd name="connsiteY40" fmla="*/ 2716306 h 5728448"/>
              <a:gd name="connsiteX41" fmla="*/ 2859084 w 5255957"/>
              <a:gd name="connsiteY41" fmla="*/ 2662518 h 5728448"/>
              <a:gd name="connsiteX42" fmla="*/ 2885978 w 5255957"/>
              <a:gd name="connsiteY42" fmla="*/ 2622177 h 5728448"/>
              <a:gd name="connsiteX43" fmla="*/ 2899425 w 5255957"/>
              <a:gd name="connsiteY43" fmla="*/ 2541495 h 5728448"/>
              <a:gd name="connsiteX44" fmla="*/ 2926319 w 5255957"/>
              <a:gd name="connsiteY44" fmla="*/ 2514600 h 5728448"/>
              <a:gd name="connsiteX45" fmla="*/ 2939766 w 5255957"/>
              <a:gd name="connsiteY45" fmla="*/ 2420471 h 5728448"/>
              <a:gd name="connsiteX46" fmla="*/ 2953213 w 5255957"/>
              <a:gd name="connsiteY46" fmla="*/ 2380130 h 5728448"/>
              <a:gd name="connsiteX47" fmla="*/ 2980107 w 5255957"/>
              <a:gd name="connsiteY47" fmla="*/ 2218765 h 5728448"/>
              <a:gd name="connsiteX48" fmla="*/ 3007001 w 5255957"/>
              <a:gd name="connsiteY48" fmla="*/ 2124636 h 5728448"/>
              <a:gd name="connsiteX49" fmla="*/ 3033896 w 5255957"/>
              <a:gd name="connsiteY49" fmla="*/ 1963271 h 5728448"/>
              <a:gd name="connsiteX50" fmla="*/ 3047343 w 5255957"/>
              <a:gd name="connsiteY50" fmla="*/ 1882589 h 5728448"/>
              <a:gd name="connsiteX51" fmla="*/ 3060790 w 5255957"/>
              <a:gd name="connsiteY51" fmla="*/ 1653989 h 5728448"/>
              <a:gd name="connsiteX52" fmla="*/ 3074237 w 5255957"/>
              <a:gd name="connsiteY52" fmla="*/ 1264024 h 5728448"/>
              <a:gd name="connsiteX53" fmla="*/ 3101131 w 5255957"/>
              <a:gd name="connsiteY53" fmla="*/ 1183342 h 5728448"/>
              <a:gd name="connsiteX54" fmla="*/ 3128025 w 5255957"/>
              <a:gd name="connsiteY54" fmla="*/ 1102659 h 5728448"/>
              <a:gd name="connsiteX55" fmla="*/ 3141472 w 5255957"/>
              <a:gd name="connsiteY55" fmla="*/ 1062318 h 5728448"/>
              <a:gd name="connsiteX56" fmla="*/ 3195260 w 5255957"/>
              <a:gd name="connsiteY56" fmla="*/ 954742 h 5728448"/>
              <a:gd name="connsiteX57" fmla="*/ 3222154 w 5255957"/>
              <a:gd name="connsiteY57" fmla="*/ 874059 h 5728448"/>
              <a:gd name="connsiteX58" fmla="*/ 3235601 w 5255957"/>
              <a:gd name="connsiteY58" fmla="*/ 833718 h 5728448"/>
              <a:gd name="connsiteX59" fmla="*/ 3262496 w 5255957"/>
              <a:gd name="connsiteY59" fmla="*/ 806824 h 5728448"/>
              <a:gd name="connsiteX60" fmla="*/ 3302837 w 5255957"/>
              <a:gd name="connsiteY60" fmla="*/ 712695 h 5728448"/>
              <a:gd name="connsiteX61" fmla="*/ 3356625 w 5255957"/>
              <a:gd name="connsiteY61" fmla="*/ 618565 h 5728448"/>
              <a:gd name="connsiteX62" fmla="*/ 3410413 w 5255957"/>
              <a:gd name="connsiteY62" fmla="*/ 524436 h 5728448"/>
              <a:gd name="connsiteX63" fmla="*/ 3450754 w 5255957"/>
              <a:gd name="connsiteY63" fmla="*/ 470648 h 5728448"/>
              <a:gd name="connsiteX64" fmla="*/ 3477649 w 5255957"/>
              <a:gd name="connsiteY64" fmla="*/ 430306 h 5728448"/>
              <a:gd name="connsiteX65" fmla="*/ 3517990 w 5255957"/>
              <a:gd name="connsiteY65" fmla="*/ 403412 h 5728448"/>
              <a:gd name="connsiteX66" fmla="*/ 3598672 w 5255957"/>
              <a:gd name="connsiteY66" fmla="*/ 322730 h 5728448"/>
              <a:gd name="connsiteX67" fmla="*/ 3692801 w 5255957"/>
              <a:gd name="connsiteY67" fmla="*/ 242048 h 5728448"/>
              <a:gd name="connsiteX68" fmla="*/ 3733143 w 5255957"/>
              <a:gd name="connsiteY68" fmla="*/ 228600 h 5728448"/>
              <a:gd name="connsiteX69" fmla="*/ 3813825 w 5255957"/>
              <a:gd name="connsiteY69" fmla="*/ 174812 h 5728448"/>
              <a:gd name="connsiteX70" fmla="*/ 3867613 w 5255957"/>
              <a:gd name="connsiteY70" fmla="*/ 134471 h 5728448"/>
              <a:gd name="connsiteX71" fmla="*/ 3907954 w 5255957"/>
              <a:gd name="connsiteY71" fmla="*/ 121024 h 5728448"/>
              <a:gd name="connsiteX72" fmla="*/ 3975190 w 5255957"/>
              <a:gd name="connsiteY72" fmla="*/ 80683 h 5728448"/>
              <a:gd name="connsiteX73" fmla="*/ 4028978 w 5255957"/>
              <a:gd name="connsiteY73" fmla="*/ 67236 h 5728448"/>
              <a:gd name="connsiteX74" fmla="*/ 4082766 w 5255957"/>
              <a:gd name="connsiteY74" fmla="*/ 40342 h 5728448"/>
              <a:gd name="connsiteX75" fmla="*/ 4163449 w 5255957"/>
              <a:gd name="connsiteY75" fmla="*/ 13448 h 5728448"/>
              <a:gd name="connsiteX76" fmla="*/ 4203790 w 5255957"/>
              <a:gd name="connsiteY76" fmla="*/ 0 h 5728448"/>
              <a:gd name="connsiteX77" fmla="*/ 4539966 w 5255957"/>
              <a:gd name="connsiteY77" fmla="*/ 13448 h 5728448"/>
              <a:gd name="connsiteX78" fmla="*/ 4634096 w 5255957"/>
              <a:gd name="connsiteY78" fmla="*/ 67236 h 5728448"/>
              <a:gd name="connsiteX79" fmla="*/ 4674437 w 5255957"/>
              <a:gd name="connsiteY79" fmla="*/ 80683 h 5728448"/>
              <a:gd name="connsiteX80" fmla="*/ 4714778 w 5255957"/>
              <a:gd name="connsiteY80" fmla="*/ 121024 h 5728448"/>
              <a:gd name="connsiteX81" fmla="*/ 4768566 w 5255957"/>
              <a:gd name="connsiteY81" fmla="*/ 147918 h 5728448"/>
              <a:gd name="connsiteX82" fmla="*/ 4849249 w 5255957"/>
              <a:gd name="connsiteY82" fmla="*/ 215153 h 5728448"/>
              <a:gd name="connsiteX83" fmla="*/ 4903037 w 5255957"/>
              <a:gd name="connsiteY83" fmla="*/ 295836 h 5728448"/>
              <a:gd name="connsiteX84" fmla="*/ 4983719 w 5255957"/>
              <a:gd name="connsiteY84" fmla="*/ 484095 h 5728448"/>
              <a:gd name="connsiteX85" fmla="*/ 5024060 w 5255957"/>
              <a:gd name="connsiteY85" fmla="*/ 578224 h 5728448"/>
              <a:gd name="connsiteX86" fmla="*/ 5037507 w 5255957"/>
              <a:gd name="connsiteY86" fmla="*/ 793377 h 5728448"/>
              <a:gd name="connsiteX87" fmla="*/ 5050954 w 5255957"/>
              <a:gd name="connsiteY87" fmla="*/ 1102659 h 5728448"/>
              <a:gd name="connsiteX88" fmla="*/ 5077849 w 5255957"/>
              <a:gd name="connsiteY88" fmla="*/ 1331259 h 5728448"/>
              <a:gd name="connsiteX89" fmla="*/ 5091296 w 5255957"/>
              <a:gd name="connsiteY89" fmla="*/ 1438836 h 5728448"/>
              <a:gd name="connsiteX90" fmla="*/ 5104743 w 5255957"/>
              <a:gd name="connsiteY90" fmla="*/ 2205318 h 5728448"/>
              <a:gd name="connsiteX91" fmla="*/ 5118190 w 5255957"/>
              <a:gd name="connsiteY91" fmla="*/ 2339789 h 5728448"/>
              <a:gd name="connsiteX92" fmla="*/ 5131637 w 5255957"/>
              <a:gd name="connsiteY92" fmla="*/ 3307977 h 5728448"/>
              <a:gd name="connsiteX93" fmla="*/ 5145084 w 5255957"/>
              <a:gd name="connsiteY93" fmla="*/ 3792071 h 5728448"/>
              <a:gd name="connsiteX94" fmla="*/ 5158531 w 5255957"/>
              <a:gd name="connsiteY94" fmla="*/ 3980330 h 5728448"/>
              <a:gd name="connsiteX95" fmla="*/ 5185425 w 5255957"/>
              <a:gd name="connsiteY95" fmla="*/ 4074459 h 5728448"/>
              <a:gd name="connsiteX96" fmla="*/ 5212319 w 5255957"/>
              <a:gd name="connsiteY96" fmla="*/ 4249271 h 5728448"/>
              <a:gd name="connsiteX97" fmla="*/ 5225766 w 5255957"/>
              <a:gd name="connsiteY97" fmla="*/ 4303059 h 5728448"/>
              <a:gd name="connsiteX98" fmla="*/ 5252660 w 5255957"/>
              <a:gd name="connsiteY98" fmla="*/ 4800600 h 5728448"/>
              <a:gd name="connsiteX99" fmla="*/ 5198872 w 5255957"/>
              <a:gd name="connsiteY99" fmla="*/ 5257800 h 5728448"/>
              <a:gd name="connsiteX100" fmla="*/ 5171978 w 5255957"/>
              <a:gd name="connsiteY100" fmla="*/ 5298142 h 5728448"/>
              <a:gd name="connsiteX101" fmla="*/ 5131637 w 5255957"/>
              <a:gd name="connsiteY101" fmla="*/ 5338483 h 5728448"/>
              <a:gd name="connsiteX102" fmla="*/ 5077849 w 5255957"/>
              <a:gd name="connsiteY102" fmla="*/ 5405718 h 5728448"/>
              <a:gd name="connsiteX103" fmla="*/ 5050954 w 5255957"/>
              <a:gd name="connsiteY103" fmla="*/ 5432612 h 5728448"/>
              <a:gd name="connsiteX104" fmla="*/ 5010613 w 5255957"/>
              <a:gd name="connsiteY104" fmla="*/ 5486400 h 5728448"/>
              <a:gd name="connsiteX105" fmla="*/ 4970272 w 5255957"/>
              <a:gd name="connsiteY105" fmla="*/ 5499848 h 5728448"/>
              <a:gd name="connsiteX106" fmla="*/ 4929931 w 5255957"/>
              <a:gd name="connsiteY106" fmla="*/ 5526742 h 5728448"/>
              <a:gd name="connsiteX107" fmla="*/ 4822354 w 5255957"/>
              <a:gd name="connsiteY107" fmla="*/ 5580530 h 5728448"/>
              <a:gd name="connsiteX108" fmla="*/ 4741672 w 5255957"/>
              <a:gd name="connsiteY108" fmla="*/ 5634318 h 5728448"/>
              <a:gd name="connsiteX109" fmla="*/ 4660990 w 5255957"/>
              <a:gd name="connsiteY109" fmla="*/ 5647765 h 5728448"/>
              <a:gd name="connsiteX110" fmla="*/ 4553413 w 5255957"/>
              <a:gd name="connsiteY110" fmla="*/ 5674659 h 5728448"/>
              <a:gd name="connsiteX111" fmla="*/ 4486178 w 5255957"/>
              <a:gd name="connsiteY111" fmla="*/ 5688106 h 5728448"/>
              <a:gd name="connsiteX112" fmla="*/ 4445837 w 5255957"/>
              <a:gd name="connsiteY112" fmla="*/ 5701553 h 5728448"/>
              <a:gd name="connsiteX113" fmla="*/ 4351707 w 5255957"/>
              <a:gd name="connsiteY113" fmla="*/ 5715000 h 5728448"/>
              <a:gd name="connsiteX114" fmla="*/ 4284472 w 5255957"/>
              <a:gd name="connsiteY114" fmla="*/ 5728448 h 5728448"/>
              <a:gd name="connsiteX115" fmla="*/ 3827272 w 5255957"/>
              <a:gd name="connsiteY115" fmla="*/ 5701553 h 5728448"/>
              <a:gd name="connsiteX116" fmla="*/ 3746590 w 5255957"/>
              <a:gd name="connsiteY116" fmla="*/ 5688106 h 5728448"/>
              <a:gd name="connsiteX117" fmla="*/ 3450754 w 5255957"/>
              <a:gd name="connsiteY117" fmla="*/ 5661212 h 5728448"/>
              <a:gd name="connsiteX118" fmla="*/ 3141472 w 5255957"/>
              <a:gd name="connsiteY118" fmla="*/ 5620871 h 5728448"/>
              <a:gd name="connsiteX119" fmla="*/ 3047343 w 5255957"/>
              <a:gd name="connsiteY119" fmla="*/ 5593977 h 5728448"/>
              <a:gd name="connsiteX120" fmla="*/ 2966660 w 5255957"/>
              <a:gd name="connsiteY120" fmla="*/ 5580530 h 5728448"/>
              <a:gd name="connsiteX121" fmla="*/ 2899425 w 5255957"/>
              <a:gd name="connsiteY121" fmla="*/ 5567083 h 5728448"/>
              <a:gd name="connsiteX122" fmla="*/ 2791849 w 5255957"/>
              <a:gd name="connsiteY122" fmla="*/ 5540189 h 5728448"/>
              <a:gd name="connsiteX123" fmla="*/ 2630484 w 5255957"/>
              <a:gd name="connsiteY123" fmla="*/ 5513295 h 5728448"/>
              <a:gd name="connsiteX124" fmla="*/ 2455672 w 5255957"/>
              <a:gd name="connsiteY124" fmla="*/ 5472953 h 5728448"/>
              <a:gd name="connsiteX125" fmla="*/ 2374990 w 5255957"/>
              <a:gd name="connsiteY125" fmla="*/ 5459506 h 5728448"/>
              <a:gd name="connsiteX126" fmla="*/ 1716084 w 5255957"/>
              <a:gd name="connsiteY126" fmla="*/ 5446059 h 5728448"/>
              <a:gd name="connsiteX127" fmla="*/ 1164754 w 5255957"/>
              <a:gd name="connsiteY127" fmla="*/ 5432612 h 5728448"/>
              <a:gd name="connsiteX128" fmla="*/ 1084072 w 5255957"/>
              <a:gd name="connsiteY128" fmla="*/ 5419165 h 5728448"/>
              <a:gd name="connsiteX129" fmla="*/ 1043731 w 5255957"/>
              <a:gd name="connsiteY129" fmla="*/ 5405718 h 5728448"/>
              <a:gd name="connsiteX130" fmla="*/ 949601 w 5255957"/>
              <a:gd name="connsiteY130" fmla="*/ 5392271 h 5728448"/>
              <a:gd name="connsiteX131" fmla="*/ 868919 w 5255957"/>
              <a:gd name="connsiteY131" fmla="*/ 5365377 h 5728448"/>
              <a:gd name="connsiteX132" fmla="*/ 747896 w 5255957"/>
              <a:gd name="connsiteY132" fmla="*/ 5338483 h 5728448"/>
              <a:gd name="connsiteX133" fmla="*/ 707554 w 5255957"/>
              <a:gd name="connsiteY133" fmla="*/ 5325036 h 5728448"/>
              <a:gd name="connsiteX134" fmla="*/ 653766 w 5255957"/>
              <a:gd name="connsiteY134" fmla="*/ 5284695 h 5728448"/>
              <a:gd name="connsiteX135" fmla="*/ 613425 w 5255957"/>
              <a:gd name="connsiteY135" fmla="*/ 5271248 h 5728448"/>
              <a:gd name="connsiteX136" fmla="*/ 573084 w 5255957"/>
              <a:gd name="connsiteY136" fmla="*/ 5230906 h 5728448"/>
              <a:gd name="connsiteX137" fmla="*/ 532743 w 5255957"/>
              <a:gd name="connsiteY137" fmla="*/ 5217459 h 5728448"/>
              <a:gd name="connsiteX138" fmla="*/ 452060 w 5255957"/>
              <a:gd name="connsiteY138" fmla="*/ 5163671 h 5728448"/>
              <a:gd name="connsiteX139" fmla="*/ 411719 w 5255957"/>
              <a:gd name="connsiteY139" fmla="*/ 5136777 h 5728448"/>
              <a:gd name="connsiteX140" fmla="*/ 331037 w 5255957"/>
              <a:gd name="connsiteY140" fmla="*/ 5109883 h 5728448"/>
              <a:gd name="connsiteX141" fmla="*/ 250354 w 5255957"/>
              <a:gd name="connsiteY141" fmla="*/ 5056095 h 5728448"/>
              <a:gd name="connsiteX142" fmla="*/ 183119 w 5255957"/>
              <a:gd name="connsiteY142" fmla="*/ 5002306 h 5728448"/>
              <a:gd name="connsiteX143" fmla="*/ 129331 w 5255957"/>
              <a:gd name="connsiteY143" fmla="*/ 4935071 h 5728448"/>
              <a:gd name="connsiteX144" fmla="*/ 115884 w 5255957"/>
              <a:gd name="connsiteY144" fmla="*/ 4894730 h 5728448"/>
              <a:gd name="connsiteX145" fmla="*/ 75543 w 5255957"/>
              <a:gd name="connsiteY145" fmla="*/ 4867836 h 5728448"/>
              <a:gd name="connsiteX146" fmla="*/ 48649 w 5255957"/>
              <a:gd name="connsiteY146" fmla="*/ 4894730 h 572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255957" h="5728448">
                <a:moveTo>
                  <a:pt x="48649" y="4894730"/>
                </a:moveTo>
                <a:lnTo>
                  <a:pt x="48649" y="4894730"/>
                </a:lnTo>
                <a:cubicBezTo>
                  <a:pt x="35202" y="4849906"/>
                  <a:pt x="9866" y="4807030"/>
                  <a:pt x="8307" y="4760259"/>
                </a:cubicBezTo>
                <a:cubicBezTo>
                  <a:pt x="6058" y="4692802"/>
                  <a:pt x="-20561" y="4243711"/>
                  <a:pt x="35201" y="4020671"/>
                </a:cubicBezTo>
                <a:cubicBezTo>
                  <a:pt x="38639" y="4006920"/>
                  <a:pt x="44166" y="3993777"/>
                  <a:pt x="48649" y="3980330"/>
                </a:cubicBezTo>
                <a:cubicBezTo>
                  <a:pt x="53131" y="3953436"/>
                  <a:pt x="57219" y="3926473"/>
                  <a:pt x="62096" y="3899648"/>
                </a:cubicBezTo>
                <a:cubicBezTo>
                  <a:pt x="67783" y="3868371"/>
                  <a:pt x="74852" y="3823175"/>
                  <a:pt x="88990" y="3792071"/>
                </a:cubicBezTo>
                <a:cubicBezTo>
                  <a:pt x="105580" y="3755573"/>
                  <a:pt x="114430" y="3712844"/>
                  <a:pt x="142778" y="3684495"/>
                </a:cubicBezTo>
                <a:cubicBezTo>
                  <a:pt x="151743" y="3675530"/>
                  <a:pt x="161752" y="3667500"/>
                  <a:pt x="169672" y="3657600"/>
                </a:cubicBezTo>
                <a:cubicBezTo>
                  <a:pt x="179768" y="3644980"/>
                  <a:pt x="184403" y="3627901"/>
                  <a:pt x="196566" y="3617259"/>
                </a:cubicBezTo>
                <a:cubicBezTo>
                  <a:pt x="220892" y="3595974"/>
                  <a:pt x="277249" y="3563471"/>
                  <a:pt x="277249" y="3563471"/>
                </a:cubicBezTo>
                <a:cubicBezTo>
                  <a:pt x="286214" y="3550024"/>
                  <a:pt x="292715" y="3534558"/>
                  <a:pt x="304143" y="3523130"/>
                </a:cubicBezTo>
                <a:cubicBezTo>
                  <a:pt x="315571" y="3511702"/>
                  <a:pt x="331333" y="3505630"/>
                  <a:pt x="344484" y="3496236"/>
                </a:cubicBezTo>
                <a:cubicBezTo>
                  <a:pt x="415717" y="3445355"/>
                  <a:pt x="373149" y="3464269"/>
                  <a:pt x="438613" y="3442448"/>
                </a:cubicBezTo>
                <a:cubicBezTo>
                  <a:pt x="447578" y="3433483"/>
                  <a:pt x="454636" y="3422076"/>
                  <a:pt x="465507" y="3415553"/>
                </a:cubicBezTo>
                <a:cubicBezTo>
                  <a:pt x="477662" y="3408260"/>
                  <a:pt x="492820" y="3407690"/>
                  <a:pt x="505849" y="3402106"/>
                </a:cubicBezTo>
                <a:cubicBezTo>
                  <a:pt x="524274" y="3394210"/>
                  <a:pt x="541025" y="3382657"/>
                  <a:pt x="559637" y="3375212"/>
                </a:cubicBezTo>
                <a:cubicBezTo>
                  <a:pt x="585958" y="3364684"/>
                  <a:pt x="616731" y="3364043"/>
                  <a:pt x="640319" y="3348318"/>
                </a:cubicBezTo>
                <a:cubicBezTo>
                  <a:pt x="653766" y="3339353"/>
                  <a:pt x="665892" y="3327988"/>
                  <a:pt x="680660" y="3321424"/>
                </a:cubicBezTo>
                <a:cubicBezTo>
                  <a:pt x="754181" y="3288748"/>
                  <a:pt x="765144" y="3296459"/>
                  <a:pt x="842025" y="3281083"/>
                </a:cubicBezTo>
                <a:cubicBezTo>
                  <a:pt x="860147" y="3277459"/>
                  <a:pt x="877884" y="3272118"/>
                  <a:pt x="895813" y="3267636"/>
                </a:cubicBezTo>
                <a:cubicBezTo>
                  <a:pt x="1021319" y="3272118"/>
                  <a:pt x="1146990" y="3273249"/>
                  <a:pt x="1272331" y="3281083"/>
                </a:cubicBezTo>
                <a:cubicBezTo>
                  <a:pt x="1290776" y="3282236"/>
                  <a:pt x="1307997" y="3290906"/>
                  <a:pt x="1326119" y="3294530"/>
                </a:cubicBezTo>
                <a:cubicBezTo>
                  <a:pt x="1352855" y="3299877"/>
                  <a:pt x="1379853" y="3303831"/>
                  <a:pt x="1406801" y="3307977"/>
                </a:cubicBezTo>
                <a:cubicBezTo>
                  <a:pt x="1438128" y="3312796"/>
                  <a:pt x="1469718" y="3315916"/>
                  <a:pt x="1500931" y="3321424"/>
                </a:cubicBezTo>
                <a:cubicBezTo>
                  <a:pt x="1545946" y="3329368"/>
                  <a:pt x="1635401" y="3348318"/>
                  <a:pt x="1635401" y="3348318"/>
                </a:cubicBezTo>
                <a:cubicBezTo>
                  <a:pt x="1659739" y="3347344"/>
                  <a:pt x="1972415" y="3344297"/>
                  <a:pt x="2079154" y="3321424"/>
                </a:cubicBezTo>
                <a:lnTo>
                  <a:pt x="2200178" y="3281083"/>
                </a:lnTo>
                <a:cubicBezTo>
                  <a:pt x="2213625" y="3276601"/>
                  <a:pt x="2228725" y="3275499"/>
                  <a:pt x="2240519" y="3267636"/>
                </a:cubicBezTo>
                <a:cubicBezTo>
                  <a:pt x="2253966" y="3258671"/>
                  <a:pt x="2265528" y="3245853"/>
                  <a:pt x="2280860" y="3240742"/>
                </a:cubicBezTo>
                <a:cubicBezTo>
                  <a:pt x="2306726" y="3232120"/>
                  <a:pt x="2334649" y="3231777"/>
                  <a:pt x="2361543" y="3227295"/>
                </a:cubicBezTo>
                <a:cubicBezTo>
                  <a:pt x="2445295" y="3143540"/>
                  <a:pt x="2324047" y="3256774"/>
                  <a:pt x="2428778" y="3186953"/>
                </a:cubicBezTo>
                <a:cubicBezTo>
                  <a:pt x="2444601" y="3176404"/>
                  <a:pt x="2453296" y="3157161"/>
                  <a:pt x="2469119" y="3146612"/>
                </a:cubicBezTo>
                <a:cubicBezTo>
                  <a:pt x="2568147" y="3080593"/>
                  <a:pt x="2448234" y="3195141"/>
                  <a:pt x="2549801" y="3106271"/>
                </a:cubicBezTo>
                <a:cubicBezTo>
                  <a:pt x="2573654" y="3085400"/>
                  <a:pt x="2590665" y="3056617"/>
                  <a:pt x="2617037" y="3039036"/>
                </a:cubicBezTo>
                <a:cubicBezTo>
                  <a:pt x="2649205" y="3017590"/>
                  <a:pt x="2674187" y="3004746"/>
                  <a:pt x="2697719" y="2971800"/>
                </a:cubicBezTo>
                <a:cubicBezTo>
                  <a:pt x="2786212" y="2847908"/>
                  <a:pt x="2660069" y="2982556"/>
                  <a:pt x="2764954" y="2877671"/>
                </a:cubicBezTo>
                <a:cubicBezTo>
                  <a:pt x="2769436" y="2864224"/>
                  <a:pt x="2771108" y="2849484"/>
                  <a:pt x="2778401" y="2837330"/>
                </a:cubicBezTo>
                <a:cubicBezTo>
                  <a:pt x="2784924" y="2826459"/>
                  <a:pt x="2798263" y="2820985"/>
                  <a:pt x="2805296" y="2810436"/>
                </a:cubicBezTo>
                <a:cubicBezTo>
                  <a:pt x="2816415" y="2793757"/>
                  <a:pt x="2824294" y="2775073"/>
                  <a:pt x="2832190" y="2756648"/>
                </a:cubicBezTo>
                <a:cubicBezTo>
                  <a:pt x="2837774" y="2743619"/>
                  <a:pt x="2841743" y="2729935"/>
                  <a:pt x="2845637" y="2716306"/>
                </a:cubicBezTo>
                <a:cubicBezTo>
                  <a:pt x="2850714" y="2698536"/>
                  <a:pt x="2851804" y="2679505"/>
                  <a:pt x="2859084" y="2662518"/>
                </a:cubicBezTo>
                <a:cubicBezTo>
                  <a:pt x="2865450" y="2647663"/>
                  <a:pt x="2877013" y="2635624"/>
                  <a:pt x="2885978" y="2622177"/>
                </a:cubicBezTo>
                <a:cubicBezTo>
                  <a:pt x="2890460" y="2595283"/>
                  <a:pt x="2889852" y="2567024"/>
                  <a:pt x="2899425" y="2541495"/>
                </a:cubicBezTo>
                <a:cubicBezTo>
                  <a:pt x="2903877" y="2529624"/>
                  <a:pt x="2922310" y="2526628"/>
                  <a:pt x="2926319" y="2514600"/>
                </a:cubicBezTo>
                <a:cubicBezTo>
                  <a:pt x="2936342" y="2484532"/>
                  <a:pt x="2933550" y="2451550"/>
                  <a:pt x="2939766" y="2420471"/>
                </a:cubicBezTo>
                <a:cubicBezTo>
                  <a:pt x="2942546" y="2406572"/>
                  <a:pt x="2948731" y="2393577"/>
                  <a:pt x="2953213" y="2380130"/>
                </a:cubicBezTo>
                <a:cubicBezTo>
                  <a:pt x="2960803" y="2326998"/>
                  <a:pt x="2966998" y="2271200"/>
                  <a:pt x="2980107" y="2218765"/>
                </a:cubicBezTo>
                <a:cubicBezTo>
                  <a:pt x="3000918" y="2135522"/>
                  <a:pt x="2988135" y="2225253"/>
                  <a:pt x="3007001" y="2124636"/>
                </a:cubicBezTo>
                <a:cubicBezTo>
                  <a:pt x="3017051" y="2071040"/>
                  <a:pt x="3024931" y="2017059"/>
                  <a:pt x="3033896" y="1963271"/>
                </a:cubicBezTo>
                <a:lnTo>
                  <a:pt x="3047343" y="1882589"/>
                </a:lnTo>
                <a:cubicBezTo>
                  <a:pt x="3051825" y="1806389"/>
                  <a:pt x="3057474" y="1730249"/>
                  <a:pt x="3060790" y="1653989"/>
                </a:cubicBezTo>
                <a:cubicBezTo>
                  <a:pt x="3066440" y="1524046"/>
                  <a:pt x="3063129" y="1393614"/>
                  <a:pt x="3074237" y="1264024"/>
                </a:cubicBezTo>
                <a:cubicBezTo>
                  <a:pt x="3076658" y="1235779"/>
                  <a:pt x="3092166" y="1210236"/>
                  <a:pt x="3101131" y="1183342"/>
                </a:cubicBezTo>
                <a:lnTo>
                  <a:pt x="3128025" y="1102659"/>
                </a:lnTo>
                <a:cubicBezTo>
                  <a:pt x="3132507" y="1089212"/>
                  <a:pt x="3133609" y="1074112"/>
                  <a:pt x="3141472" y="1062318"/>
                </a:cubicBezTo>
                <a:cubicBezTo>
                  <a:pt x="3177350" y="1008501"/>
                  <a:pt x="3168943" y="1027113"/>
                  <a:pt x="3195260" y="954742"/>
                </a:cubicBezTo>
                <a:cubicBezTo>
                  <a:pt x="3204948" y="928100"/>
                  <a:pt x="3213189" y="900953"/>
                  <a:pt x="3222154" y="874059"/>
                </a:cubicBezTo>
                <a:cubicBezTo>
                  <a:pt x="3226636" y="860612"/>
                  <a:pt x="3225578" y="843741"/>
                  <a:pt x="3235601" y="833718"/>
                </a:cubicBezTo>
                <a:lnTo>
                  <a:pt x="3262496" y="806824"/>
                </a:lnTo>
                <a:cubicBezTo>
                  <a:pt x="3351686" y="628444"/>
                  <a:pt x="3243483" y="851188"/>
                  <a:pt x="3302837" y="712695"/>
                </a:cubicBezTo>
                <a:cubicBezTo>
                  <a:pt x="3337669" y="631420"/>
                  <a:pt x="3318039" y="686090"/>
                  <a:pt x="3356625" y="618565"/>
                </a:cubicBezTo>
                <a:cubicBezTo>
                  <a:pt x="3401648" y="539775"/>
                  <a:pt x="3363611" y="589959"/>
                  <a:pt x="3410413" y="524436"/>
                </a:cubicBezTo>
                <a:cubicBezTo>
                  <a:pt x="3423440" y="506199"/>
                  <a:pt x="3437727" y="488885"/>
                  <a:pt x="3450754" y="470648"/>
                </a:cubicBezTo>
                <a:cubicBezTo>
                  <a:pt x="3460148" y="457497"/>
                  <a:pt x="3466221" y="441734"/>
                  <a:pt x="3477649" y="430306"/>
                </a:cubicBezTo>
                <a:cubicBezTo>
                  <a:pt x="3489077" y="418878"/>
                  <a:pt x="3504543" y="412377"/>
                  <a:pt x="3517990" y="403412"/>
                </a:cubicBezTo>
                <a:cubicBezTo>
                  <a:pt x="3565334" y="332396"/>
                  <a:pt x="3520835" y="389447"/>
                  <a:pt x="3598672" y="322730"/>
                </a:cubicBezTo>
                <a:cubicBezTo>
                  <a:pt x="3646362" y="281853"/>
                  <a:pt x="3633815" y="275754"/>
                  <a:pt x="3692801" y="242048"/>
                </a:cubicBezTo>
                <a:cubicBezTo>
                  <a:pt x="3705108" y="235015"/>
                  <a:pt x="3720752" y="235484"/>
                  <a:pt x="3733143" y="228600"/>
                </a:cubicBezTo>
                <a:cubicBezTo>
                  <a:pt x="3761398" y="212903"/>
                  <a:pt x="3787967" y="194206"/>
                  <a:pt x="3813825" y="174812"/>
                </a:cubicBezTo>
                <a:cubicBezTo>
                  <a:pt x="3831754" y="161365"/>
                  <a:pt x="3848154" y="145590"/>
                  <a:pt x="3867613" y="134471"/>
                </a:cubicBezTo>
                <a:cubicBezTo>
                  <a:pt x="3879920" y="127439"/>
                  <a:pt x="3895276" y="127363"/>
                  <a:pt x="3907954" y="121024"/>
                </a:cubicBezTo>
                <a:cubicBezTo>
                  <a:pt x="3931331" y="109335"/>
                  <a:pt x="3951306" y="91298"/>
                  <a:pt x="3975190" y="80683"/>
                </a:cubicBezTo>
                <a:cubicBezTo>
                  <a:pt x="3992078" y="73177"/>
                  <a:pt x="4011674" y="73725"/>
                  <a:pt x="4028978" y="67236"/>
                </a:cubicBezTo>
                <a:cubicBezTo>
                  <a:pt x="4047747" y="60198"/>
                  <a:pt x="4064154" y="47787"/>
                  <a:pt x="4082766" y="40342"/>
                </a:cubicBezTo>
                <a:cubicBezTo>
                  <a:pt x="4109087" y="29813"/>
                  <a:pt x="4136555" y="22413"/>
                  <a:pt x="4163449" y="13448"/>
                </a:cubicBezTo>
                <a:lnTo>
                  <a:pt x="4203790" y="0"/>
                </a:lnTo>
                <a:cubicBezTo>
                  <a:pt x="4315849" y="4483"/>
                  <a:pt x="4428413" y="1908"/>
                  <a:pt x="4539966" y="13448"/>
                </a:cubicBezTo>
                <a:cubicBezTo>
                  <a:pt x="4569689" y="16523"/>
                  <a:pt x="4608132" y="54254"/>
                  <a:pt x="4634096" y="67236"/>
                </a:cubicBezTo>
                <a:cubicBezTo>
                  <a:pt x="4646774" y="73575"/>
                  <a:pt x="4660990" y="76201"/>
                  <a:pt x="4674437" y="80683"/>
                </a:cubicBezTo>
                <a:cubicBezTo>
                  <a:pt x="4687884" y="94130"/>
                  <a:pt x="4699303" y="109971"/>
                  <a:pt x="4714778" y="121024"/>
                </a:cubicBezTo>
                <a:cubicBezTo>
                  <a:pt x="4731090" y="132675"/>
                  <a:pt x="4751567" y="137294"/>
                  <a:pt x="4768566" y="147918"/>
                </a:cubicBezTo>
                <a:cubicBezTo>
                  <a:pt x="4811184" y="174554"/>
                  <a:pt x="4818563" y="184468"/>
                  <a:pt x="4849249" y="215153"/>
                </a:cubicBezTo>
                <a:cubicBezTo>
                  <a:pt x="4883725" y="318583"/>
                  <a:pt x="4832528" y="185037"/>
                  <a:pt x="4903037" y="295836"/>
                </a:cubicBezTo>
                <a:cubicBezTo>
                  <a:pt x="5033621" y="501039"/>
                  <a:pt x="4898809" y="314274"/>
                  <a:pt x="4983719" y="484095"/>
                </a:cubicBezTo>
                <a:cubicBezTo>
                  <a:pt x="5016952" y="550561"/>
                  <a:pt x="5004274" y="518866"/>
                  <a:pt x="5024060" y="578224"/>
                </a:cubicBezTo>
                <a:cubicBezTo>
                  <a:pt x="5028542" y="649942"/>
                  <a:pt x="5033827" y="721614"/>
                  <a:pt x="5037507" y="793377"/>
                </a:cubicBezTo>
                <a:cubicBezTo>
                  <a:pt x="5042792" y="896433"/>
                  <a:pt x="5044711" y="999657"/>
                  <a:pt x="5050954" y="1102659"/>
                </a:cubicBezTo>
                <a:cubicBezTo>
                  <a:pt x="5057131" y="1204588"/>
                  <a:pt x="5065364" y="1237622"/>
                  <a:pt x="5077849" y="1331259"/>
                </a:cubicBezTo>
                <a:cubicBezTo>
                  <a:pt x="5082625" y="1367080"/>
                  <a:pt x="5086814" y="1402977"/>
                  <a:pt x="5091296" y="1438836"/>
                </a:cubicBezTo>
                <a:cubicBezTo>
                  <a:pt x="5095778" y="1694330"/>
                  <a:pt x="5097119" y="1949898"/>
                  <a:pt x="5104743" y="2205318"/>
                </a:cubicBezTo>
                <a:cubicBezTo>
                  <a:pt x="5106087" y="2250345"/>
                  <a:pt x="5117092" y="2294755"/>
                  <a:pt x="5118190" y="2339789"/>
                </a:cubicBezTo>
                <a:cubicBezTo>
                  <a:pt x="5126060" y="2662454"/>
                  <a:pt x="5125661" y="2985272"/>
                  <a:pt x="5131637" y="3307977"/>
                </a:cubicBezTo>
                <a:cubicBezTo>
                  <a:pt x="5134626" y="3469376"/>
                  <a:pt x="5138632" y="3630773"/>
                  <a:pt x="5145084" y="3792071"/>
                </a:cubicBezTo>
                <a:cubicBezTo>
                  <a:pt x="5147598" y="3854934"/>
                  <a:pt x="5151583" y="3917802"/>
                  <a:pt x="5158531" y="3980330"/>
                </a:cubicBezTo>
                <a:cubicBezTo>
                  <a:pt x="5161345" y="4005657"/>
                  <a:pt x="5176925" y="4048960"/>
                  <a:pt x="5185425" y="4074459"/>
                </a:cubicBezTo>
                <a:cubicBezTo>
                  <a:pt x="5191884" y="4119669"/>
                  <a:pt x="5202990" y="4202625"/>
                  <a:pt x="5212319" y="4249271"/>
                </a:cubicBezTo>
                <a:cubicBezTo>
                  <a:pt x="5215943" y="4267393"/>
                  <a:pt x="5221284" y="4285130"/>
                  <a:pt x="5225766" y="4303059"/>
                </a:cubicBezTo>
                <a:cubicBezTo>
                  <a:pt x="5235376" y="4437595"/>
                  <a:pt x="5254833" y="4685410"/>
                  <a:pt x="5252660" y="4800600"/>
                </a:cubicBezTo>
                <a:cubicBezTo>
                  <a:pt x="5248221" y="5035890"/>
                  <a:pt x="5282498" y="5111452"/>
                  <a:pt x="5198872" y="5257800"/>
                </a:cubicBezTo>
                <a:cubicBezTo>
                  <a:pt x="5190854" y="5271832"/>
                  <a:pt x="5182324" y="5285726"/>
                  <a:pt x="5171978" y="5298142"/>
                </a:cubicBezTo>
                <a:cubicBezTo>
                  <a:pt x="5159804" y="5312751"/>
                  <a:pt x="5145084" y="5325036"/>
                  <a:pt x="5131637" y="5338483"/>
                </a:cubicBezTo>
                <a:cubicBezTo>
                  <a:pt x="5110308" y="5402469"/>
                  <a:pt x="5133143" y="5361483"/>
                  <a:pt x="5077849" y="5405718"/>
                </a:cubicBezTo>
                <a:cubicBezTo>
                  <a:pt x="5067949" y="5413638"/>
                  <a:pt x="5059070" y="5422872"/>
                  <a:pt x="5050954" y="5432612"/>
                </a:cubicBezTo>
                <a:cubicBezTo>
                  <a:pt x="5036606" y="5449829"/>
                  <a:pt x="5027830" y="5472052"/>
                  <a:pt x="5010613" y="5486400"/>
                </a:cubicBezTo>
                <a:cubicBezTo>
                  <a:pt x="4999724" y="5495474"/>
                  <a:pt x="4982950" y="5493509"/>
                  <a:pt x="4970272" y="5499848"/>
                </a:cubicBezTo>
                <a:cubicBezTo>
                  <a:pt x="4955817" y="5507076"/>
                  <a:pt x="4944119" y="5519003"/>
                  <a:pt x="4929931" y="5526742"/>
                </a:cubicBezTo>
                <a:cubicBezTo>
                  <a:pt x="4894735" y="5545940"/>
                  <a:pt x="4855712" y="5558291"/>
                  <a:pt x="4822354" y="5580530"/>
                </a:cubicBezTo>
                <a:cubicBezTo>
                  <a:pt x="4795460" y="5598459"/>
                  <a:pt x="4773555" y="5629004"/>
                  <a:pt x="4741672" y="5634318"/>
                </a:cubicBezTo>
                <a:cubicBezTo>
                  <a:pt x="4714778" y="5638800"/>
                  <a:pt x="4687650" y="5642052"/>
                  <a:pt x="4660990" y="5647765"/>
                </a:cubicBezTo>
                <a:cubicBezTo>
                  <a:pt x="4624848" y="5655510"/>
                  <a:pt x="4589658" y="5667410"/>
                  <a:pt x="4553413" y="5674659"/>
                </a:cubicBezTo>
                <a:cubicBezTo>
                  <a:pt x="4531001" y="5679141"/>
                  <a:pt x="4508351" y="5682563"/>
                  <a:pt x="4486178" y="5688106"/>
                </a:cubicBezTo>
                <a:cubicBezTo>
                  <a:pt x="4472427" y="5691544"/>
                  <a:pt x="4459736" y="5698773"/>
                  <a:pt x="4445837" y="5701553"/>
                </a:cubicBezTo>
                <a:cubicBezTo>
                  <a:pt x="4414757" y="5707769"/>
                  <a:pt x="4382971" y="5709789"/>
                  <a:pt x="4351707" y="5715000"/>
                </a:cubicBezTo>
                <a:cubicBezTo>
                  <a:pt x="4329162" y="5718758"/>
                  <a:pt x="4306884" y="5723965"/>
                  <a:pt x="4284472" y="5728448"/>
                </a:cubicBezTo>
                <a:lnTo>
                  <a:pt x="3827272" y="5701553"/>
                </a:lnTo>
                <a:cubicBezTo>
                  <a:pt x="3800130" y="5698968"/>
                  <a:pt x="3773616" y="5691709"/>
                  <a:pt x="3746590" y="5688106"/>
                </a:cubicBezTo>
                <a:cubicBezTo>
                  <a:pt x="3638040" y="5673633"/>
                  <a:pt x="3564441" y="5669957"/>
                  <a:pt x="3450754" y="5661212"/>
                </a:cubicBezTo>
                <a:cubicBezTo>
                  <a:pt x="3007044" y="5572470"/>
                  <a:pt x="3683962" y="5702244"/>
                  <a:pt x="3141472" y="5620871"/>
                </a:cubicBezTo>
                <a:cubicBezTo>
                  <a:pt x="3109201" y="5616030"/>
                  <a:pt x="3079139" y="5601315"/>
                  <a:pt x="3047343" y="5593977"/>
                </a:cubicBezTo>
                <a:cubicBezTo>
                  <a:pt x="3020776" y="5587846"/>
                  <a:pt x="2993486" y="5585407"/>
                  <a:pt x="2966660" y="5580530"/>
                </a:cubicBezTo>
                <a:cubicBezTo>
                  <a:pt x="2944173" y="5576442"/>
                  <a:pt x="2921695" y="5572222"/>
                  <a:pt x="2899425" y="5567083"/>
                </a:cubicBezTo>
                <a:cubicBezTo>
                  <a:pt x="2863409" y="5558772"/>
                  <a:pt x="2828308" y="5546266"/>
                  <a:pt x="2791849" y="5540189"/>
                </a:cubicBezTo>
                <a:cubicBezTo>
                  <a:pt x="2738061" y="5531224"/>
                  <a:pt x="2682216" y="5530539"/>
                  <a:pt x="2630484" y="5513295"/>
                </a:cubicBezTo>
                <a:cubicBezTo>
                  <a:pt x="2513041" y="5474147"/>
                  <a:pt x="2585346" y="5492903"/>
                  <a:pt x="2455672" y="5472953"/>
                </a:cubicBezTo>
                <a:cubicBezTo>
                  <a:pt x="2428724" y="5468807"/>
                  <a:pt x="2402237" y="5460497"/>
                  <a:pt x="2374990" y="5459506"/>
                </a:cubicBezTo>
                <a:cubicBezTo>
                  <a:pt x="2155454" y="5451523"/>
                  <a:pt x="1935711" y="5450940"/>
                  <a:pt x="1716084" y="5446059"/>
                </a:cubicBezTo>
                <a:lnTo>
                  <a:pt x="1164754" y="5432612"/>
                </a:lnTo>
                <a:cubicBezTo>
                  <a:pt x="1137860" y="5428130"/>
                  <a:pt x="1110688" y="5425080"/>
                  <a:pt x="1084072" y="5419165"/>
                </a:cubicBezTo>
                <a:cubicBezTo>
                  <a:pt x="1070235" y="5416090"/>
                  <a:pt x="1057630" y="5408498"/>
                  <a:pt x="1043731" y="5405718"/>
                </a:cubicBezTo>
                <a:cubicBezTo>
                  <a:pt x="1012651" y="5399502"/>
                  <a:pt x="980978" y="5396753"/>
                  <a:pt x="949601" y="5392271"/>
                </a:cubicBezTo>
                <a:cubicBezTo>
                  <a:pt x="922707" y="5383306"/>
                  <a:pt x="896717" y="5370937"/>
                  <a:pt x="868919" y="5365377"/>
                </a:cubicBezTo>
                <a:cubicBezTo>
                  <a:pt x="822702" y="5356134"/>
                  <a:pt x="792208" y="5351143"/>
                  <a:pt x="747896" y="5338483"/>
                </a:cubicBezTo>
                <a:cubicBezTo>
                  <a:pt x="734267" y="5334589"/>
                  <a:pt x="721001" y="5329518"/>
                  <a:pt x="707554" y="5325036"/>
                </a:cubicBezTo>
                <a:cubicBezTo>
                  <a:pt x="689625" y="5311589"/>
                  <a:pt x="673225" y="5295814"/>
                  <a:pt x="653766" y="5284695"/>
                </a:cubicBezTo>
                <a:cubicBezTo>
                  <a:pt x="641459" y="5277663"/>
                  <a:pt x="625219" y="5279111"/>
                  <a:pt x="613425" y="5271248"/>
                </a:cubicBezTo>
                <a:cubicBezTo>
                  <a:pt x="597602" y="5260699"/>
                  <a:pt x="588907" y="5241455"/>
                  <a:pt x="573084" y="5230906"/>
                </a:cubicBezTo>
                <a:cubicBezTo>
                  <a:pt x="561290" y="5223043"/>
                  <a:pt x="545134" y="5224343"/>
                  <a:pt x="532743" y="5217459"/>
                </a:cubicBezTo>
                <a:cubicBezTo>
                  <a:pt x="504488" y="5201762"/>
                  <a:pt x="478954" y="5181600"/>
                  <a:pt x="452060" y="5163671"/>
                </a:cubicBezTo>
                <a:cubicBezTo>
                  <a:pt x="438613" y="5154706"/>
                  <a:pt x="427051" y="5141888"/>
                  <a:pt x="411719" y="5136777"/>
                </a:cubicBezTo>
                <a:cubicBezTo>
                  <a:pt x="384825" y="5127812"/>
                  <a:pt x="354625" y="5125608"/>
                  <a:pt x="331037" y="5109883"/>
                </a:cubicBezTo>
                <a:cubicBezTo>
                  <a:pt x="304143" y="5091954"/>
                  <a:pt x="273209" y="5078951"/>
                  <a:pt x="250354" y="5056095"/>
                </a:cubicBezTo>
                <a:cubicBezTo>
                  <a:pt x="212032" y="5017772"/>
                  <a:pt x="234009" y="5036233"/>
                  <a:pt x="183119" y="5002306"/>
                </a:cubicBezTo>
                <a:cubicBezTo>
                  <a:pt x="149320" y="4900908"/>
                  <a:pt x="198844" y="5021962"/>
                  <a:pt x="129331" y="4935071"/>
                </a:cubicBezTo>
                <a:cubicBezTo>
                  <a:pt x="120476" y="4924003"/>
                  <a:pt x="124739" y="4905798"/>
                  <a:pt x="115884" y="4894730"/>
                </a:cubicBezTo>
                <a:cubicBezTo>
                  <a:pt x="105788" y="4882110"/>
                  <a:pt x="88472" y="4877533"/>
                  <a:pt x="75543" y="4867836"/>
                </a:cubicBezTo>
                <a:cubicBezTo>
                  <a:pt x="70472" y="4864033"/>
                  <a:pt x="53131" y="4890248"/>
                  <a:pt x="48649" y="489473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9134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CEB7-C4F1-4149-BB0E-0FD062C7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244DB-DB9A-4C44-80B7-1E7658E3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Nuclear data pipeline requires diverse expertise and depends on a variety of codes</a:t>
            </a:r>
          </a:p>
          <a:p>
            <a:r>
              <a:rPr lang="en-GB" dirty="0"/>
              <a:t>Microservices for nuclear data enable human experts to write evaluation scripts concisely codifying what data should be used and what should be done with it</a:t>
            </a:r>
          </a:p>
          <a:p>
            <a:r>
              <a:rPr lang="en-GB" dirty="0"/>
              <a:t>Microservices as containers allow their easy shipping and reuse</a:t>
            </a:r>
          </a:p>
          <a:p>
            <a:r>
              <a:rPr lang="en-GB" dirty="0"/>
              <a:t>Prototypes of a nuclear database container and evaluation container available online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19011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153F-C7F4-4A18-8E08-E3C92FCC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 &amp; Challenges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E277-56AF-4118-AE1B-D8E5CC98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Interaction with containers should be language agnostic, e.g., use widely employed data structures and protocols</a:t>
            </a:r>
          </a:p>
          <a:p>
            <a:r>
              <a:rPr lang="en-GB" dirty="0"/>
              <a:t>Microservices &amp; data should be discoverable and usable, i.e., the conception that something is stored somewhere on a specific architecture becomes more and more irrelevant</a:t>
            </a:r>
          </a:p>
          <a:p>
            <a:r>
              <a:rPr lang="en-GB" dirty="0"/>
              <a:t>(Simple) Programmatic access to databases, model codes, statistical microservices and compute power will be an accelerator for AI/ML as enabling technology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611375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B857E-2CBF-4F62-A16E-DB2FD0CE935F}"/>
              </a:ext>
            </a:extLst>
          </p:cNvPr>
          <p:cNvSpPr txBox="1"/>
          <p:nvPr/>
        </p:nvSpPr>
        <p:spPr>
          <a:xfrm>
            <a:off x="1968500" y="2540000"/>
            <a:ext cx="858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Thank you for your attention!</a:t>
            </a:r>
            <a:endParaRPr lang="en-AT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CF5B5-1B05-45E7-A467-2FF5E56BADBB}"/>
              </a:ext>
            </a:extLst>
          </p:cNvPr>
          <p:cNvSpPr txBox="1"/>
          <p:nvPr/>
        </p:nvSpPr>
        <p:spPr>
          <a:xfrm>
            <a:off x="2171700" y="4000500"/>
            <a:ext cx="83439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Thanks to my collaborators:</a:t>
            </a:r>
          </a:p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Henrik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Sjöstrand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, Joachim Hansson, Dimitri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Rochman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, Arjan Koning, Roberto Capote</a:t>
            </a:r>
            <a:endParaRPr lang="en-AT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88434-2E1A-4549-A1D6-9791F858D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98" y="7215327"/>
            <a:ext cx="2874897" cy="10264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77A399-6733-45AA-B949-5FB58D6D5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1700" y="6536493"/>
            <a:ext cx="2762250" cy="276225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4DFB703-9021-42E1-BB47-329A60B5F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47" y="7014674"/>
            <a:ext cx="1480068" cy="18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3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BB3C-D553-4C11-B0A4-2775D456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data pipeline</a:t>
            </a:r>
            <a:endParaRPr lang="en-GB" dirty="0"/>
          </a:p>
        </p:txBody>
      </p:sp>
      <p:pic>
        <p:nvPicPr>
          <p:cNvPr id="4" name="Content Placeholder 4" descr="Database">
            <a:extLst>
              <a:ext uri="{FF2B5EF4-FFF2-40B4-BE49-F238E27FC236}">
                <a16:creationId xmlns:a16="http://schemas.microsoft.com/office/drawing/2014/main" id="{F59F4F4C-78A3-4C7D-A09F-CCB9EF0B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751" y="5428806"/>
            <a:ext cx="1536700" cy="1536700"/>
          </a:xfrm>
        </p:spPr>
      </p:pic>
      <p:pic>
        <p:nvPicPr>
          <p:cNvPr id="5" name="Graphic 4" descr="Newspaper">
            <a:extLst>
              <a:ext uri="{FF2B5EF4-FFF2-40B4-BE49-F238E27FC236}">
                <a16:creationId xmlns:a16="http://schemas.microsoft.com/office/drawing/2014/main" id="{B3C93803-E1EE-4F50-B3BF-C16E47399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632" y="2324220"/>
            <a:ext cx="1228937" cy="1228937"/>
          </a:xfrm>
          <a:prstGeom prst="rect">
            <a:avLst/>
          </a:prstGeom>
        </p:spPr>
      </p:pic>
      <p:pic>
        <p:nvPicPr>
          <p:cNvPr id="6" name="Graphic 5" descr="Web design">
            <a:extLst>
              <a:ext uri="{FF2B5EF4-FFF2-40B4-BE49-F238E27FC236}">
                <a16:creationId xmlns:a16="http://schemas.microsoft.com/office/drawing/2014/main" id="{7D093044-927B-48A8-8B1E-608D635A3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2127" y="5439557"/>
            <a:ext cx="1536700" cy="1536700"/>
          </a:xfrm>
          <a:prstGeom prst="rect">
            <a:avLst/>
          </a:prstGeom>
        </p:spPr>
      </p:pic>
      <p:pic>
        <p:nvPicPr>
          <p:cNvPr id="7" name="Graphic 6" descr="Bar chart RTL">
            <a:extLst>
              <a:ext uri="{FF2B5EF4-FFF2-40B4-BE49-F238E27FC236}">
                <a16:creationId xmlns:a16="http://schemas.microsoft.com/office/drawing/2014/main" id="{4BF39403-6225-4508-A543-F0404356A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6535" y="5439558"/>
            <a:ext cx="1536699" cy="15366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F5D4E2-EA3B-49B1-A910-A78A06B4393A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1913451" y="6197156"/>
            <a:ext cx="1758676" cy="107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4A6DC9-DD2E-438D-8A55-BAE3A62656CF}"/>
              </a:ext>
            </a:extLst>
          </p:cNvPr>
          <p:cNvSpPr txBox="1"/>
          <p:nvPr/>
        </p:nvSpPr>
        <p:spPr>
          <a:xfrm>
            <a:off x="1220414" y="3494235"/>
            <a:ext cx="615553" cy="199349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Compilation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1555F-8290-4612-B0B3-3D57DF71B832}"/>
              </a:ext>
            </a:extLst>
          </p:cNvPr>
          <p:cNvSpPr txBox="1"/>
          <p:nvPr/>
        </p:nvSpPr>
        <p:spPr>
          <a:xfrm>
            <a:off x="3508169" y="672860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Evaluation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11E92-358D-4E11-B9BB-77FA28EBD161}"/>
              </a:ext>
            </a:extLst>
          </p:cNvPr>
          <p:cNvSpPr txBox="1"/>
          <p:nvPr/>
        </p:nvSpPr>
        <p:spPr>
          <a:xfrm>
            <a:off x="6723191" y="6766707"/>
            <a:ext cx="2063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Processing,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Verification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Validation</a:t>
            </a:r>
            <a:endParaRPr lang="en-GB" sz="2800" dirty="0">
              <a:solidFill>
                <a:srgbClr val="6195CA"/>
              </a:solidFill>
            </a:endParaRPr>
          </a:p>
        </p:txBody>
      </p:sp>
      <p:pic>
        <p:nvPicPr>
          <p:cNvPr id="12" name="Graphic 11" descr="Hospital">
            <a:extLst>
              <a:ext uri="{FF2B5EF4-FFF2-40B4-BE49-F238E27FC236}">
                <a16:creationId xmlns:a16="http://schemas.microsoft.com/office/drawing/2014/main" id="{5DAE93F7-0B46-491C-88B1-047972C9F8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75970" y="5649473"/>
            <a:ext cx="1116869" cy="1116869"/>
          </a:xfrm>
          <a:prstGeom prst="rect">
            <a:avLst/>
          </a:prstGeom>
        </p:spPr>
      </p:pic>
      <p:pic>
        <p:nvPicPr>
          <p:cNvPr id="13" name="Graphic 12" descr="Battery charging">
            <a:extLst>
              <a:ext uri="{FF2B5EF4-FFF2-40B4-BE49-F238E27FC236}">
                <a16:creationId xmlns:a16="http://schemas.microsoft.com/office/drawing/2014/main" id="{776F07A5-3931-4CC2-BBE0-BBF03AE4BA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8109" y="5763008"/>
            <a:ext cx="1116869" cy="11168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834166-B655-4D16-A478-49AB7DE36EBC}"/>
              </a:ext>
            </a:extLst>
          </p:cNvPr>
          <p:cNvSpPr txBox="1"/>
          <p:nvPr/>
        </p:nvSpPr>
        <p:spPr>
          <a:xfrm>
            <a:off x="10265959" y="6698097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Applications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A8421B-8B29-4D24-AF55-9E1E1D18CCA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208827" y="6207907"/>
            <a:ext cx="177770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8928AE-FD14-4701-9F8B-495AA21DB5B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8523234" y="6207908"/>
            <a:ext cx="165273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F1DED6-CF26-428A-B5B7-84A3AC58E952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1145101" y="3553157"/>
            <a:ext cx="0" cy="187564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Microscope">
            <a:extLst>
              <a:ext uri="{FF2B5EF4-FFF2-40B4-BE49-F238E27FC236}">
                <a16:creationId xmlns:a16="http://schemas.microsoft.com/office/drawing/2014/main" id="{EBBAFF54-4D5D-4F21-BDC5-5EDC65BAE8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75692" y="1623346"/>
            <a:ext cx="1126110" cy="11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73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5871-B484-4152-93D0-E3F7810E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&amp; References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2AC5-87C9-4DEF-9107-C3B46444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17" y="1804460"/>
            <a:ext cx="12391777" cy="5828240"/>
          </a:xfrm>
        </p:spPr>
        <p:txBody>
          <a:bodyPr>
            <a:normAutofit/>
          </a:bodyPr>
          <a:lstStyle/>
          <a:p>
            <a:r>
              <a:rPr lang="en-GB" dirty="0"/>
              <a:t>Pipeline paper: </a:t>
            </a:r>
            <a:r>
              <a:rPr lang="en-GB" dirty="0">
                <a:hlinkClick r:id="rId2"/>
              </a:rPr>
              <a:t>https://arxiv.org/abs/2009.00521</a:t>
            </a:r>
            <a:endParaRPr lang="en-GB" dirty="0"/>
          </a:p>
          <a:p>
            <a:r>
              <a:rPr lang="en-GB" dirty="0"/>
              <a:t>Pipeline code: </a:t>
            </a:r>
            <a:r>
              <a:rPr lang="en-GB" dirty="0">
                <a:hlinkClick r:id="rId3"/>
              </a:rPr>
              <a:t>https://github.com/gschnabel/eval-fe56</a:t>
            </a:r>
            <a:endParaRPr lang="en-GB" dirty="0"/>
          </a:p>
          <a:p>
            <a:r>
              <a:rPr lang="en-GB" dirty="0"/>
              <a:t>EXFOR CouchDB database: </a:t>
            </a:r>
            <a:r>
              <a:rPr lang="en-GB" dirty="0">
                <a:hlinkClick r:id="rId4"/>
              </a:rPr>
              <a:t>https://github.com/IAEA-NDS/exfor-couchdb-docker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40350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07AF-D9D4-44CE-ABFC-B5860B3A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effort of experts</a:t>
            </a:r>
            <a:endParaRPr lang="en-GB" dirty="0"/>
          </a:p>
        </p:txBody>
      </p:sp>
      <p:pic>
        <p:nvPicPr>
          <p:cNvPr id="96" name="Graphic 95" descr="Group of men">
            <a:extLst>
              <a:ext uri="{FF2B5EF4-FFF2-40B4-BE49-F238E27FC236}">
                <a16:creationId xmlns:a16="http://schemas.microsoft.com/office/drawing/2014/main" id="{9F73AB26-928F-433F-84CC-DC753224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8783" y="2665185"/>
            <a:ext cx="2166100" cy="2166100"/>
          </a:xfrm>
          <a:prstGeom prst="rect">
            <a:avLst/>
          </a:prstGeom>
        </p:spPr>
      </p:pic>
      <p:pic>
        <p:nvPicPr>
          <p:cNvPr id="99" name="Content Placeholder 4" descr="Database">
            <a:extLst>
              <a:ext uri="{FF2B5EF4-FFF2-40B4-BE49-F238E27FC236}">
                <a16:creationId xmlns:a16="http://schemas.microsoft.com/office/drawing/2014/main" id="{C68E96E7-2B87-4650-A5C4-672CDCA41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751" y="5682806"/>
            <a:ext cx="1536700" cy="1536700"/>
          </a:xfrm>
          <a:prstGeom prst="rect">
            <a:avLst/>
          </a:prstGeom>
        </p:spPr>
      </p:pic>
      <p:pic>
        <p:nvPicPr>
          <p:cNvPr id="100" name="Graphic 99" descr="Newspaper">
            <a:extLst>
              <a:ext uri="{FF2B5EF4-FFF2-40B4-BE49-F238E27FC236}">
                <a16:creationId xmlns:a16="http://schemas.microsoft.com/office/drawing/2014/main" id="{38C3132E-53C1-42BD-AB13-C85276E5C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632" y="2578220"/>
            <a:ext cx="1228937" cy="1228937"/>
          </a:xfrm>
          <a:prstGeom prst="rect">
            <a:avLst/>
          </a:prstGeom>
        </p:spPr>
      </p:pic>
      <p:pic>
        <p:nvPicPr>
          <p:cNvPr id="101" name="Graphic 100" descr="Web design">
            <a:extLst>
              <a:ext uri="{FF2B5EF4-FFF2-40B4-BE49-F238E27FC236}">
                <a16:creationId xmlns:a16="http://schemas.microsoft.com/office/drawing/2014/main" id="{ECD51D8A-03F0-4915-8EBD-CB2ADFF6B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2127" y="5693557"/>
            <a:ext cx="1536700" cy="1536700"/>
          </a:xfrm>
          <a:prstGeom prst="rect">
            <a:avLst/>
          </a:prstGeom>
        </p:spPr>
      </p:pic>
      <p:pic>
        <p:nvPicPr>
          <p:cNvPr id="102" name="Graphic 101" descr="Bar chart RTL">
            <a:extLst>
              <a:ext uri="{FF2B5EF4-FFF2-40B4-BE49-F238E27FC236}">
                <a16:creationId xmlns:a16="http://schemas.microsoft.com/office/drawing/2014/main" id="{6D3A4A1E-2333-42CC-9DB3-BE65AB8A4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6535" y="5693558"/>
            <a:ext cx="1536699" cy="1536699"/>
          </a:xfrm>
          <a:prstGeom prst="rect">
            <a:avLst/>
          </a:prstGeom>
        </p:spPr>
      </p:pic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C81290D-1368-4762-A637-F8FC6D454EF1}"/>
              </a:ext>
            </a:extLst>
          </p:cNvPr>
          <p:cNvCxnSpPr>
            <a:cxnSpLocks/>
            <a:stCxn id="99" idx="3"/>
            <a:endCxn id="101" idx="1"/>
          </p:cNvCxnSpPr>
          <p:nvPr/>
        </p:nvCxnSpPr>
        <p:spPr>
          <a:xfrm>
            <a:off x="1913451" y="6451156"/>
            <a:ext cx="1758676" cy="107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A4E3BA6-23C9-460C-BAD2-BA53BFDCCCD1}"/>
              </a:ext>
            </a:extLst>
          </p:cNvPr>
          <p:cNvSpPr txBox="1"/>
          <p:nvPr/>
        </p:nvSpPr>
        <p:spPr>
          <a:xfrm>
            <a:off x="1220414" y="3748235"/>
            <a:ext cx="615553" cy="199349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Compilation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4299CA-34AC-4B83-8583-F93635905E4F}"/>
              </a:ext>
            </a:extLst>
          </p:cNvPr>
          <p:cNvSpPr txBox="1"/>
          <p:nvPr/>
        </p:nvSpPr>
        <p:spPr>
          <a:xfrm>
            <a:off x="3508169" y="698260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Evaluation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C653D2A-C18F-4922-AE66-F47A990CB7D4}"/>
              </a:ext>
            </a:extLst>
          </p:cNvPr>
          <p:cNvSpPr txBox="1"/>
          <p:nvPr/>
        </p:nvSpPr>
        <p:spPr>
          <a:xfrm>
            <a:off x="6723191" y="7020707"/>
            <a:ext cx="2063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Processing,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Verification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Validation</a:t>
            </a:r>
            <a:endParaRPr lang="en-GB" sz="2800" dirty="0">
              <a:solidFill>
                <a:srgbClr val="6195CA"/>
              </a:solidFill>
            </a:endParaRPr>
          </a:p>
        </p:txBody>
      </p:sp>
      <p:pic>
        <p:nvPicPr>
          <p:cNvPr id="107" name="Graphic 106" descr="Hospital">
            <a:extLst>
              <a:ext uri="{FF2B5EF4-FFF2-40B4-BE49-F238E27FC236}">
                <a16:creationId xmlns:a16="http://schemas.microsoft.com/office/drawing/2014/main" id="{5DFBE4C8-CF7E-4840-9B68-DB5DE58128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75970" y="5903473"/>
            <a:ext cx="1116869" cy="1116869"/>
          </a:xfrm>
          <a:prstGeom prst="rect">
            <a:avLst/>
          </a:prstGeom>
        </p:spPr>
      </p:pic>
      <p:pic>
        <p:nvPicPr>
          <p:cNvPr id="108" name="Graphic 107" descr="Battery charging">
            <a:extLst>
              <a:ext uri="{FF2B5EF4-FFF2-40B4-BE49-F238E27FC236}">
                <a16:creationId xmlns:a16="http://schemas.microsoft.com/office/drawing/2014/main" id="{8228B74B-4659-4971-B0D3-FF098FDA31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109" y="6017008"/>
            <a:ext cx="1116869" cy="1116869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1277524F-DE68-4B80-BA97-5F96C087D648}"/>
              </a:ext>
            </a:extLst>
          </p:cNvPr>
          <p:cNvSpPr txBox="1"/>
          <p:nvPr/>
        </p:nvSpPr>
        <p:spPr>
          <a:xfrm>
            <a:off x="10265959" y="6952097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Applications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B6CCF7-6979-4F47-8386-DBD67B03403C}"/>
              </a:ext>
            </a:extLst>
          </p:cNvPr>
          <p:cNvCxnSpPr>
            <a:cxnSpLocks/>
            <a:stCxn id="101" idx="3"/>
            <a:endCxn id="102" idx="1"/>
          </p:cNvCxnSpPr>
          <p:nvPr/>
        </p:nvCxnSpPr>
        <p:spPr>
          <a:xfrm>
            <a:off x="5208827" y="6461907"/>
            <a:ext cx="177770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059E029-47A2-4908-BC0D-6D0AB489C14F}"/>
              </a:ext>
            </a:extLst>
          </p:cNvPr>
          <p:cNvCxnSpPr>
            <a:cxnSpLocks/>
            <a:stCxn id="102" idx="3"/>
            <a:endCxn id="107" idx="1"/>
          </p:cNvCxnSpPr>
          <p:nvPr/>
        </p:nvCxnSpPr>
        <p:spPr>
          <a:xfrm>
            <a:off x="8523234" y="6461908"/>
            <a:ext cx="165273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D9E1928-B6D2-4553-BB20-921E9D4D33C1}"/>
              </a:ext>
            </a:extLst>
          </p:cNvPr>
          <p:cNvCxnSpPr>
            <a:cxnSpLocks/>
            <a:stCxn id="100" idx="2"/>
            <a:endCxn id="99" idx="0"/>
          </p:cNvCxnSpPr>
          <p:nvPr/>
        </p:nvCxnSpPr>
        <p:spPr>
          <a:xfrm>
            <a:off x="1145101" y="3807157"/>
            <a:ext cx="0" cy="187564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Graphic 112" descr="Microscope">
            <a:extLst>
              <a:ext uri="{FF2B5EF4-FFF2-40B4-BE49-F238E27FC236}">
                <a16:creationId xmlns:a16="http://schemas.microsoft.com/office/drawing/2014/main" id="{1F6B0C27-2DF5-4DBA-A41E-6E212C68AE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75692" y="1877346"/>
            <a:ext cx="1126110" cy="11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7B45-24FB-45AF-AADD-6DB13C37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overhead</a:t>
            </a:r>
            <a:endParaRPr lang="en-GB" dirty="0"/>
          </a:p>
        </p:txBody>
      </p:sp>
      <p:pic>
        <p:nvPicPr>
          <p:cNvPr id="4" name="Content Placeholder 4" descr="Database">
            <a:extLst>
              <a:ext uri="{FF2B5EF4-FFF2-40B4-BE49-F238E27FC236}">
                <a16:creationId xmlns:a16="http://schemas.microsoft.com/office/drawing/2014/main" id="{AA721419-06F8-4385-AF96-AF69C4158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751" y="5860606"/>
            <a:ext cx="1536700" cy="1536700"/>
          </a:xfrm>
        </p:spPr>
      </p:pic>
      <p:pic>
        <p:nvPicPr>
          <p:cNvPr id="5" name="Graphic 4" descr="Newspaper">
            <a:extLst>
              <a:ext uri="{FF2B5EF4-FFF2-40B4-BE49-F238E27FC236}">
                <a16:creationId xmlns:a16="http://schemas.microsoft.com/office/drawing/2014/main" id="{AF5C65DE-B77C-4A44-B241-872F5956F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632" y="2756020"/>
            <a:ext cx="1228937" cy="1228937"/>
          </a:xfrm>
          <a:prstGeom prst="rect">
            <a:avLst/>
          </a:prstGeom>
        </p:spPr>
      </p:pic>
      <p:pic>
        <p:nvPicPr>
          <p:cNvPr id="6" name="Graphic 5" descr="Web design">
            <a:extLst>
              <a:ext uri="{FF2B5EF4-FFF2-40B4-BE49-F238E27FC236}">
                <a16:creationId xmlns:a16="http://schemas.microsoft.com/office/drawing/2014/main" id="{B86EB9E2-46E0-4AF8-8DC4-84551DDC6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2127" y="5871357"/>
            <a:ext cx="1536700" cy="1536700"/>
          </a:xfrm>
          <a:prstGeom prst="rect">
            <a:avLst/>
          </a:prstGeom>
        </p:spPr>
      </p:pic>
      <p:pic>
        <p:nvPicPr>
          <p:cNvPr id="7" name="Graphic 6" descr="Bar chart RTL">
            <a:extLst>
              <a:ext uri="{FF2B5EF4-FFF2-40B4-BE49-F238E27FC236}">
                <a16:creationId xmlns:a16="http://schemas.microsoft.com/office/drawing/2014/main" id="{60377007-8384-4709-B159-31A7C74FC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6535" y="5871358"/>
            <a:ext cx="1536699" cy="15366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71D33A-A581-4492-A632-37688D3B8DF0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1913451" y="6628956"/>
            <a:ext cx="1758676" cy="107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4B653C-4972-4D09-B218-24D944CE308D}"/>
              </a:ext>
            </a:extLst>
          </p:cNvPr>
          <p:cNvSpPr txBox="1"/>
          <p:nvPr/>
        </p:nvSpPr>
        <p:spPr>
          <a:xfrm>
            <a:off x="1220414" y="3926035"/>
            <a:ext cx="615553" cy="199349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Compilation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004F7-F8CA-4197-AD18-D00D2F2B15EE}"/>
              </a:ext>
            </a:extLst>
          </p:cNvPr>
          <p:cNvSpPr txBox="1"/>
          <p:nvPr/>
        </p:nvSpPr>
        <p:spPr>
          <a:xfrm>
            <a:off x="3508169" y="716040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Evaluation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114C3-7BF7-4B9D-B958-820FF6EEFE87}"/>
              </a:ext>
            </a:extLst>
          </p:cNvPr>
          <p:cNvSpPr txBox="1"/>
          <p:nvPr/>
        </p:nvSpPr>
        <p:spPr>
          <a:xfrm>
            <a:off x="6723191" y="7198507"/>
            <a:ext cx="2063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Processing,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Verification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Validation</a:t>
            </a:r>
            <a:endParaRPr lang="en-GB" sz="2800" dirty="0">
              <a:solidFill>
                <a:srgbClr val="6195CA"/>
              </a:solidFill>
            </a:endParaRPr>
          </a:p>
        </p:txBody>
      </p:sp>
      <p:pic>
        <p:nvPicPr>
          <p:cNvPr id="13" name="Graphic 12" descr="Hospital">
            <a:extLst>
              <a:ext uri="{FF2B5EF4-FFF2-40B4-BE49-F238E27FC236}">
                <a16:creationId xmlns:a16="http://schemas.microsoft.com/office/drawing/2014/main" id="{A922BF6F-37E7-4038-B174-FE0B2F6E02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75970" y="6081273"/>
            <a:ext cx="1116869" cy="1116869"/>
          </a:xfrm>
          <a:prstGeom prst="rect">
            <a:avLst/>
          </a:prstGeom>
        </p:spPr>
      </p:pic>
      <p:pic>
        <p:nvPicPr>
          <p:cNvPr id="14" name="Graphic 13" descr="Battery charging">
            <a:extLst>
              <a:ext uri="{FF2B5EF4-FFF2-40B4-BE49-F238E27FC236}">
                <a16:creationId xmlns:a16="http://schemas.microsoft.com/office/drawing/2014/main" id="{AEEA805E-B4FB-455E-B4DF-7DFFD7F841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8109" y="6194808"/>
            <a:ext cx="1116869" cy="11168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66C8EE-3A31-42A6-8E51-58641CEE1B07}"/>
              </a:ext>
            </a:extLst>
          </p:cNvPr>
          <p:cNvSpPr txBox="1"/>
          <p:nvPr/>
        </p:nvSpPr>
        <p:spPr>
          <a:xfrm>
            <a:off x="10265959" y="7129897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Applications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93CF18-23F6-45B9-9EF4-ACD943DA14A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208827" y="6639707"/>
            <a:ext cx="177770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9C934B-72D7-42BC-AD1A-5F9C6DC9EF12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8523234" y="6639708"/>
            <a:ext cx="165273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7A545-DBED-495C-8FDE-B827459453B1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1145101" y="3984957"/>
            <a:ext cx="0" cy="187564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Group of men">
            <a:extLst>
              <a:ext uri="{FF2B5EF4-FFF2-40B4-BE49-F238E27FC236}">
                <a16:creationId xmlns:a16="http://schemas.microsoft.com/office/drawing/2014/main" id="{11D28BE4-7836-4A57-BF1D-DF200E0952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62424" y="2350178"/>
            <a:ext cx="2166100" cy="2166100"/>
          </a:xfrm>
          <a:prstGeom prst="rect">
            <a:avLst/>
          </a:prstGeom>
        </p:spPr>
      </p:pic>
      <p:pic>
        <p:nvPicPr>
          <p:cNvPr id="20" name="Graphic 19" descr="Server">
            <a:extLst>
              <a:ext uri="{FF2B5EF4-FFF2-40B4-BE49-F238E27FC236}">
                <a16:creationId xmlns:a16="http://schemas.microsoft.com/office/drawing/2014/main" id="{3FEEF7C4-E0A7-46E2-BC32-E63680B0BA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72127" y="3237714"/>
            <a:ext cx="1536700" cy="1536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66C4DB-54E1-4BBC-B236-5D83F70E2AAF}"/>
              </a:ext>
            </a:extLst>
          </p:cNvPr>
          <p:cNvSpPr txBox="1"/>
          <p:nvPr/>
        </p:nvSpPr>
        <p:spPr>
          <a:xfrm>
            <a:off x="3778274" y="2847268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Cluster</a:t>
            </a:r>
            <a:endParaRPr lang="en-GB" sz="2800" dirty="0">
              <a:solidFill>
                <a:srgbClr val="6195CA"/>
              </a:solidFill>
            </a:endParaRPr>
          </a:p>
        </p:txBody>
      </p:sp>
      <p:pic>
        <p:nvPicPr>
          <p:cNvPr id="23" name="Graphic 22" descr="Head with gears">
            <a:extLst>
              <a:ext uri="{FF2B5EF4-FFF2-40B4-BE49-F238E27FC236}">
                <a16:creationId xmlns:a16="http://schemas.microsoft.com/office/drawing/2014/main" id="{5D9F65A2-2E13-4787-B407-E66A69C36F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1189" y="4316537"/>
            <a:ext cx="914400" cy="914400"/>
          </a:xfrm>
          <a:prstGeom prst="rect">
            <a:avLst/>
          </a:prstGeom>
        </p:spPr>
      </p:pic>
      <p:pic>
        <p:nvPicPr>
          <p:cNvPr id="25" name="Graphic 24" descr="Head with gears">
            <a:extLst>
              <a:ext uri="{FF2B5EF4-FFF2-40B4-BE49-F238E27FC236}">
                <a16:creationId xmlns:a16="http://schemas.microsoft.com/office/drawing/2014/main" id="{2AA37DD7-BCA7-4F61-B494-4BC3B5979F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2570" y="6081273"/>
            <a:ext cx="914400" cy="9144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789537-E17D-4648-936D-C36CA57D694A}"/>
              </a:ext>
            </a:extLst>
          </p:cNvPr>
          <p:cNvCxnSpPr>
            <a:cxnSpLocks/>
            <a:stCxn id="6" idx="0"/>
            <a:endCxn id="20" idx="2"/>
          </p:cNvCxnSpPr>
          <p:nvPr/>
        </p:nvCxnSpPr>
        <p:spPr>
          <a:xfrm flipV="1">
            <a:off x="4440477" y="4774414"/>
            <a:ext cx="0" cy="109694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Head with gears">
            <a:extLst>
              <a:ext uri="{FF2B5EF4-FFF2-40B4-BE49-F238E27FC236}">
                <a16:creationId xmlns:a16="http://schemas.microsoft.com/office/drawing/2014/main" id="{F38EC0E4-14C3-43E1-BA94-ED65395CA4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61995" y="6081273"/>
            <a:ext cx="914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5EE621-23AC-49B9-87A4-EDB11104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970" y="2092042"/>
            <a:ext cx="2194169" cy="26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EBADB0C-8BD5-4DA8-BA94-9B7691AE8906}"/>
              </a:ext>
            </a:extLst>
          </p:cNvPr>
          <p:cNvSpPr txBox="1"/>
          <p:nvPr/>
        </p:nvSpPr>
        <p:spPr>
          <a:xfrm>
            <a:off x="9945450" y="4848128"/>
            <a:ext cx="2587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195CA"/>
                </a:solidFill>
              </a:rPr>
              <a:t>Seattle Municipal Archives</a:t>
            </a:r>
            <a:endParaRPr lang="en-GB" sz="1600" dirty="0">
              <a:solidFill>
                <a:srgbClr val="6195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6A2B-CC5F-4780-87E8-74BF8329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Empower great minds</a:t>
            </a:r>
            <a:endParaRPr lang="en-GB" dirty="0"/>
          </a:p>
        </p:txBody>
      </p:sp>
      <p:pic>
        <p:nvPicPr>
          <p:cNvPr id="28" name="Graphic 27" descr="Brain in head">
            <a:extLst>
              <a:ext uri="{FF2B5EF4-FFF2-40B4-BE49-F238E27FC236}">
                <a16:creationId xmlns:a16="http://schemas.microsoft.com/office/drawing/2014/main" id="{22D9F610-FA21-4364-B2C4-8CE0F0304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1995" y="8126302"/>
            <a:ext cx="914400" cy="914400"/>
          </a:xfrm>
          <a:prstGeom prst="rect">
            <a:avLst/>
          </a:prstGeom>
        </p:spPr>
      </p:pic>
      <p:pic>
        <p:nvPicPr>
          <p:cNvPr id="29" name="Graphic 28" descr="Brain in head">
            <a:extLst>
              <a:ext uri="{FF2B5EF4-FFF2-40B4-BE49-F238E27FC236}">
                <a16:creationId xmlns:a16="http://schemas.microsoft.com/office/drawing/2014/main" id="{BF02DB9E-0D12-4B29-8DCC-E3EFF4C4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0481" y="8204702"/>
            <a:ext cx="914400" cy="914400"/>
          </a:xfrm>
          <a:prstGeom prst="rect">
            <a:avLst/>
          </a:prstGeom>
        </p:spPr>
      </p:pic>
      <p:pic>
        <p:nvPicPr>
          <p:cNvPr id="30" name="Content Placeholder 4" descr="Database">
            <a:extLst>
              <a:ext uri="{FF2B5EF4-FFF2-40B4-BE49-F238E27FC236}">
                <a16:creationId xmlns:a16="http://schemas.microsoft.com/office/drawing/2014/main" id="{4658F34E-2BB4-4700-9020-2DC1E726C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751" y="5860606"/>
            <a:ext cx="1536700" cy="1536700"/>
          </a:xfrm>
        </p:spPr>
      </p:pic>
      <p:pic>
        <p:nvPicPr>
          <p:cNvPr id="31" name="Graphic 30" descr="Newspaper">
            <a:extLst>
              <a:ext uri="{FF2B5EF4-FFF2-40B4-BE49-F238E27FC236}">
                <a16:creationId xmlns:a16="http://schemas.microsoft.com/office/drawing/2014/main" id="{2B7B6A56-EDF1-4FCC-9759-190093D63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632" y="2756020"/>
            <a:ext cx="1228937" cy="1228937"/>
          </a:xfrm>
          <a:prstGeom prst="rect">
            <a:avLst/>
          </a:prstGeom>
        </p:spPr>
      </p:pic>
      <p:pic>
        <p:nvPicPr>
          <p:cNvPr id="32" name="Graphic 31" descr="Web design">
            <a:extLst>
              <a:ext uri="{FF2B5EF4-FFF2-40B4-BE49-F238E27FC236}">
                <a16:creationId xmlns:a16="http://schemas.microsoft.com/office/drawing/2014/main" id="{D6760D9A-DCD7-42E1-AEE8-B186A2B91E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2127" y="5871357"/>
            <a:ext cx="1536700" cy="1536700"/>
          </a:xfrm>
          <a:prstGeom prst="rect">
            <a:avLst/>
          </a:prstGeom>
        </p:spPr>
      </p:pic>
      <p:pic>
        <p:nvPicPr>
          <p:cNvPr id="33" name="Graphic 32" descr="Bar chart RTL">
            <a:extLst>
              <a:ext uri="{FF2B5EF4-FFF2-40B4-BE49-F238E27FC236}">
                <a16:creationId xmlns:a16="http://schemas.microsoft.com/office/drawing/2014/main" id="{4D47120C-FA11-4475-8348-00F9248227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6535" y="5871358"/>
            <a:ext cx="1536699" cy="1536699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9C9894-912B-4310-8BD9-0883478BDF8C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1913451" y="6628956"/>
            <a:ext cx="1758676" cy="107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40FDC5C-3D28-44D7-B06A-0D29B828F9D5}"/>
              </a:ext>
            </a:extLst>
          </p:cNvPr>
          <p:cNvSpPr txBox="1"/>
          <p:nvPr/>
        </p:nvSpPr>
        <p:spPr>
          <a:xfrm>
            <a:off x="1220414" y="3926035"/>
            <a:ext cx="615553" cy="199349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Compilation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D5CE6-F5AD-49CB-A232-D6FED2AC5D42}"/>
              </a:ext>
            </a:extLst>
          </p:cNvPr>
          <p:cNvSpPr txBox="1"/>
          <p:nvPr/>
        </p:nvSpPr>
        <p:spPr>
          <a:xfrm>
            <a:off x="3508169" y="716040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Evaluation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4344CF-7B79-4D7B-BF52-495B46611E99}"/>
              </a:ext>
            </a:extLst>
          </p:cNvPr>
          <p:cNvSpPr txBox="1"/>
          <p:nvPr/>
        </p:nvSpPr>
        <p:spPr>
          <a:xfrm>
            <a:off x="6723191" y="7198507"/>
            <a:ext cx="2063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Processing,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Verification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Validation</a:t>
            </a:r>
            <a:endParaRPr lang="en-GB" sz="2800" dirty="0">
              <a:solidFill>
                <a:srgbClr val="6195CA"/>
              </a:solidFill>
            </a:endParaRPr>
          </a:p>
        </p:txBody>
      </p:sp>
      <p:pic>
        <p:nvPicPr>
          <p:cNvPr id="38" name="Graphic 37" descr="Hospital">
            <a:extLst>
              <a:ext uri="{FF2B5EF4-FFF2-40B4-BE49-F238E27FC236}">
                <a16:creationId xmlns:a16="http://schemas.microsoft.com/office/drawing/2014/main" id="{C5502D34-59A5-4875-BBB9-DDF67F1304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75970" y="6081273"/>
            <a:ext cx="1116869" cy="1116869"/>
          </a:xfrm>
          <a:prstGeom prst="rect">
            <a:avLst/>
          </a:prstGeom>
        </p:spPr>
      </p:pic>
      <p:pic>
        <p:nvPicPr>
          <p:cNvPr id="39" name="Graphic 38" descr="Battery charging">
            <a:extLst>
              <a:ext uri="{FF2B5EF4-FFF2-40B4-BE49-F238E27FC236}">
                <a16:creationId xmlns:a16="http://schemas.microsoft.com/office/drawing/2014/main" id="{2EB613A6-C30A-439A-99D2-AFF5B72C10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8109" y="6194808"/>
            <a:ext cx="1116869" cy="111686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9208159-7D1B-43F7-AC2C-C6E1AA0A8DFE}"/>
              </a:ext>
            </a:extLst>
          </p:cNvPr>
          <p:cNvSpPr txBox="1"/>
          <p:nvPr/>
        </p:nvSpPr>
        <p:spPr>
          <a:xfrm>
            <a:off x="10265959" y="7129897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Applications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6CBC4A-0144-4066-A721-933096CF8621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>
            <a:off x="5208827" y="6639707"/>
            <a:ext cx="177770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7F0B83D-1BB7-4F90-9351-28CC381C9601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>
            <a:off x="8523234" y="6639708"/>
            <a:ext cx="165273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E0D39D-0CB9-44D0-92B6-7261609F6AAD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>
            <a:off x="1145101" y="3984957"/>
            <a:ext cx="0" cy="187564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Server">
            <a:extLst>
              <a:ext uri="{FF2B5EF4-FFF2-40B4-BE49-F238E27FC236}">
                <a16:creationId xmlns:a16="http://schemas.microsoft.com/office/drawing/2014/main" id="{DB2C5097-32FB-4071-AAF2-AC6C6BD010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72127" y="3237714"/>
            <a:ext cx="1536700" cy="15367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81A51D8-22B3-45A2-ADF5-EF4FD8BF2915}"/>
              </a:ext>
            </a:extLst>
          </p:cNvPr>
          <p:cNvSpPr txBox="1"/>
          <p:nvPr/>
        </p:nvSpPr>
        <p:spPr>
          <a:xfrm>
            <a:off x="3778274" y="2847268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Cluster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E0ABE-FA15-4E9B-B94A-902123A55F72}"/>
              </a:ext>
            </a:extLst>
          </p:cNvPr>
          <p:cNvCxnSpPr>
            <a:cxnSpLocks/>
            <a:stCxn id="32" idx="0"/>
            <a:endCxn id="45" idx="2"/>
          </p:cNvCxnSpPr>
          <p:nvPr/>
        </p:nvCxnSpPr>
        <p:spPr>
          <a:xfrm flipV="1">
            <a:off x="4440477" y="4774414"/>
            <a:ext cx="0" cy="109694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Head with gears">
            <a:extLst>
              <a:ext uri="{FF2B5EF4-FFF2-40B4-BE49-F238E27FC236}">
                <a16:creationId xmlns:a16="http://schemas.microsoft.com/office/drawing/2014/main" id="{9FFC4053-07F4-46C9-A230-B346F6E9FA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61995" y="6081273"/>
            <a:ext cx="914400" cy="914400"/>
          </a:xfrm>
          <a:prstGeom prst="rect">
            <a:avLst/>
          </a:prstGeom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BC3FFEE0-2715-48BE-9952-E42F49EA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494" y="1442991"/>
            <a:ext cx="1074052" cy="13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4AA87-0544-4F3C-BDD7-BA424D1A68F3}"/>
              </a:ext>
            </a:extLst>
          </p:cNvPr>
          <p:cNvSpPr txBox="1"/>
          <p:nvPr/>
        </p:nvSpPr>
        <p:spPr>
          <a:xfrm>
            <a:off x="9999055" y="2800613"/>
            <a:ext cx="2587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195CA"/>
                </a:solidFill>
              </a:rPr>
              <a:t>Seattle Municipal Archives</a:t>
            </a:r>
            <a:endParaRPr lang="en-GB" sz="1600" dirty="0">
              <a:solidFill>
                <a:srgbClr val="6195CA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AACD91-90C4-4C73-9DF4-59B434ED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272" y="4006064"/>
            <a:ext cx="1758676" cy="11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1FD20E-A35E-4E2C-A428-91FF85701BFB}"/>
              </a:ext>
            </a:extLst>
          </p:cNvPr>
          <p:cNvCxnSpPr>
            <a:cxnSpLocks/>
            <a:stCxn id="50" idx="2"/>
            <a:endCxn id="28" idx="0"/>
          </p:cNvCxnSpPr>
          <p:nvPr/>
        </p:nvCxnSpPr>
        <p:spPr>
          <a:xfrm>
            <a:off x="2819195" y="6995673"/>
            <a:ext cx="0" cy="1130629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 descr="Group of men">
            <a:extLst>
              <a:ext uri="{FF2B5EF4-FFF2-40B4-BE49-F238E27FC236}">
                <a16:creationId xmlns:a16="http://schemas.microsoft.com/office/drawing/2014/main" id="{0BCB0103-7A72-4461-8EFD-4969286871B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46652" y="2654993"/>
            <a:ext cx="2166100" cy="2166100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E7A2080-F097-48E7-B2B4-5FE26154FFCD}"/>
              </a:ext>
            </a:extLst>
          </p:cNvPr>
          <p:cNvCxnSpPr>
            <a:cxnSpLocks/>
          </p:cNvCxnSpPr>
          <p:nvPr/>
        </p:nvCxnSpPr>
        <p:spPr>
          <a:xfrm>
            <a:off x="11292839" y="3139167"/>
            <a:ext cx="0" cy="683533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94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E270-FF3D-4481-B08C-B45ACBCF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Automation</a:t>
            </a:r>
            <a:endParaRPr lang="en-GB" dirty="0"/>
          </a:p>
        </p:txBody>
      </p:sp>
      <p:pic>
        <p:nvPicPr>
          <p:cNvPr id="4" name="Content Placeholder 4" descr="Database">
            <a:extLst>
              <a:ext uri="{FF2B5EF4-FFF2-40B4-BE49-F238E27FC236}">
                <a16:creationId xmlns:a16="http://schemas.microsoft.com/office/drawing/2014/main" id="{823D504B-B483-472E-9E6D-1CA7E4835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751" y="5860606"/>
            <a:ext cx="1536700" cy="1536700"/>
          </a:xfrm>
          <a:prstGeom prst="rect">
            <a:avLst/>
          </a:prstGeom>
        </p:spPr>
      </p:pic>
      <p:pic>
        <p:nvPicPr>
          <p:cNvPr id="5" name="Graphic 4" descr="Newspaper">
            <a:extLst>
              <a:ext uri="{FF2B5EF4-FFF2-40B4-BE49-F238E27FC236}">
                <a16:creationId xmlns:a16="http://schemas.microsoft.com/office/drawing/2014/main" id="{CEA5D452-F6A3-4163-A0B8-A28E1998B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632" y="2756020"/>
            <a:ext cx="1228937" cy="1228937"/>
          </a:xfrm>
          <a:prstGeom prst="rect">
            <a:avLst/>
          </a:prstGeom>
        </p:spPr>
      </p:pic>
      <p:pic>
        <p:nvPicPr>
          <p:cNvPr id="6" name="Graphic 5" descr="Web design">
            <a:extLst>
              <a:ext uri="{FF2B5EF4-FFF2-40B4-BE49-F238E27FC236}">
                <a16:creationId xmlns:a16="http://schemas.microsoft.com/office/drawing/2014/main" id="{B5B06DA8-CFFB-45E2-B713-EDEF1A399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2127" y="5871357"/>
            <a:ext cx="1536700" cy="1536700"/>
          </a:xfrm>
          <a:prstGeom prst="rect">
            <a:avLst/>
          </a:prstGeom>
        </p:spPr>
      </p:pic>
      <p:pic>
        <p:nvPicPr>
          <p:cNvPr id="7" name="Graphic 6" descr="Bar chart RTL">
            <a:extLst>
              <a:ext uri="{FF2B5EF4-FFF2-40B4-BE49-F238E27FC236}">
                <a16:creationId xmlns:a16="http://schemas.microsoft.com/office/drawing/2014/main" id="{0AA760D6-3E47-4423-86F3-68331698A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6535" y="5871358"/>
            <a:ext cx="1536699" cy="15366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DC2B86-0834-4E01-8B25-8590A068D9F7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1913451" y="6628956"/>
            <a:ext cx="1758676" cy="107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94AE19-7D3A-4132-9162-AEAD4A78503E}"/>
              </a:ext>
            </a:extLst>
          </p:cNvPr>
          <p:cNvSpPr txBox="1"/>
          <p:nvPr/>
        </p:nvSpPr>
        <p:spPr>
          <a:xfrm>
            <a:off x="1220414" y="3926035"/>
            <a:ext cx="615553" cy="199349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Compilation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C1B80-DCA1-4BE7-9F71-E9A126420F26}"/>
              </a:ext>
            </a:extLst>
          </p:cNvPr>
          <p:cNvSpPr txBox="1"/>
          <p:nvPr/>
        </p:nvSpPr>
        <p:spPr>
          <a:xfrm>
            <a:off x="3508169" y="716040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Evaluation</a:t>
            </a:r>
            <a:endParaRPr lang="en-GB" sz="2800" dirty="0">
              <a:solidFill>
                <a:srgbClr val="6195C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75632-F885-4B3C-965A-EFD778068006}"/>
              </a:ext>
            </a:extLst>
          </p:cNvPr>
          <p:cNvSpPr txBox="1"/>
          <p:nvPr/>
        </p:nvSpPr>
        <p:spPr>
          <a:xfrm>
            <a:off x="6723191" y="7198507"/>
            <a:ext cx="2063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Processing,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Verification</a:t>
            </a:r>
          </a:p>
          <a:p>
            <a:r>
              <a:rPr lang="en-US" sz="2800" dirty="0">
                <a:solidFill>
                  <a:srgbClr val="6195CA"/>
                </a:solidFill>
              </a:rPr>
              <a:t>Validation</a:t>
            </a:r>
            <a:endParaRPr lang="en-GB" sz="2800" dirty="0">
              <a:solidFill>
                <a:srgbClr val="6195CA"/>
              </a:solidFill>
            </a:endParaRPr>
          </a:p>
        </p:txBody>
      </p:sp>
      <p:pic>
        <p:nvPicPr>
          <p:cNvPr id="12" name="Graphic 11" descr="Hospital">
            <a:extLst>
              <a:ext uri="{FF2B5EF4-FFF2-40B4-BE49-F238E27FC236}">
                <a16:creationId xmlns:a16="http://schemas.microsoft.com/office/drawing/2014/main" id="{08340A6E-D8CE-4226-AF74-66FD5ADD54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75970" y="6081273"/>
            <a:ext cx="1116869" cy="1116869"/>
          </a:xfrm>
          <a:prstGeom prst="rect">
            <a:avLst/>
          </a:prstGeom>
        </p:spPr>
      </p:pic>
      <p:pic>
        <p:nvPicPr>
          <p:cNvPr id="13" name="Graphic 12" descr="Battery charging">
            <a:extLst>
              <a:ext uri="{FF2B5EF4-FFF2-40B4-BE49-F238E27FC236}">
                <a16:creationId xmlns:a16="http://schemas.microsoft.com/office/drawing/2014/main" id="{41C8B052-6B6B-4619-87CB-DF03093BD3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8109" y="6194808"/>
            <a:ext cx="1116869" cy="11168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5B8C69-4340-499D-927E-F500F5C5EFBB}"/>
              </a:ext>
            </a:extLst>
          </p:cNvPr>
          <p:cNvSpPr txBox="1"/>
          <p:nvPr/>
        </p:nvSpPr>
        <p:spPr>
          <a:xfrm>
            <a:off x="10265959" y="7129897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Applications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75BFC0-96CC-4955-9A5B-A2EBBDD586F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208827" y="6639707"/>
            <a:ext cx="177770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0F6871-5050-4B57-859E-18BA550B5B62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8523234" y="6639708"/>
            <a:ext cx="165273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B867F5-1877-4392-B4FF-AB5AC6C2A5B2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1145101" y="3984957"/>
            <a:ext cx="0" cy="187564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Server">
            <a:extLst>
              <a:ext uri="{FF2B5EF4-FFF2-40B4-BE49-F238E27FC236}">
                <a16:creationId xmlns:a16="http://schemas.microsoft.com/office/drawing/2014/main" id="{E138E533-A17F-48DB-B17D-DBB0C31695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72127" y="3237714"/>
            <a:ext cx="1536700" cy="1536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FCA013-780A-455D-A2B0-0E3E8BA84F29}"/>
              </a:ext>
            </a:extLst>
          </p:cNvPr>
          <p:cNvSpPr txBox="1"/>
          <p:nvPr/>
        </p:nvSpPr>
        <p:spPr>
          <a:xfrm>
            <a:off x="3778274" y="2847268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95CA"/>
                </a:solidFill>
              </a:rPr>
              <a:t>Cluster</a:t>
            </a:r>
            <a:endParaRPr lang="en-GB" sz="2800" dirty="0">
              <a:solidFill>
                <a:srgbClr val="6195CA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38E6C7-26AC-40B3-98A4-008D0D658089}"/>
              </a:ext>
            </a:extLst>
          </p:cNvPr>
          <p:cNvCxnSpPr>
            <a:cxnSpLocks/>
            <a:stCxn id="6" idx="0"/>
            <a:endCxn id="19" idx="2"/>
          </p:cNvCxnSpPr>
          <p:nvPr/>
        </p:nvCxnSpPr>
        <p:spPr>
          <a:xfrm flipV="1">
            <a:off x="4440477" y="4774414"/>
            <a:ext cx="0" cy="109694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40B4CC1-D697-4A00-8091-A155A30CC6A7}"/>
              </a:ext>
            </a:extLst>
          </p:cNvPr>
          <p:cNvSpPr/>
          <p:nvPr/>
        </p:nvSpPr>
        <p:spPr>
          <a:xfrm>
            <a:off x="6141131" y="2247908"/>
            <a:ext cx="3104469" cy="7073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295EDE-3977-4121-8BA7-5BD9BAE6E7C0}"/>
              </a:ext>
            </a:extLst>
          </p:cNvPr>
          <p:cNvSpPr txBox="1"/>
          <p:nvPr/>
        </p:nvSpPr>
        <p:spPr>
          <a:xfrm flipH="1">
            <a:off x="5461176" y="4016148"/>
            <a:ext cx="4464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Examples:</a:t>
            </a:r>
          </a:p>
          <a:p>
            <a:r>
              <a:rPr lang="en-US" sz="2800" dirty="0">
                <a:solidFill>
                  <a:srgbClr val="FFC000"/>
                </a:solidFill>
              </a:rPr>
              <a:t>BNL Advance</a:t>
            </a:r>
          </a:p>
          <a:p>
            <a:r>
              <a:rPr lang="en-US" sz="2800" dirty="0">
                <a:solidFill>
                  <a:srgbClr val="FFC000"/>
                </a:solidFill>
              </a:rPr>
              <a:t>OECD NEA V&amp;V system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CBF9-200E-484B-8E32-E0E78F71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</a:t>
            </a:r>
            <a:endParaRPr lang="en-GB" dirty="0"/>
          </a:p>
        </p:txBody>
      </p:sp>
      <p:pic>
        <p:nvPicPr>
          <p:cNvPr id="5" name="Graphic 4" descr="Waiter">
            <a:extLst>
              <a:ext uri="{FF2B5EF4-FFF2-40B4-BE49-F238E27FC236}">
                <a16:creationId xmlns:a16="http://schemas.microsoft.com/office/drawing/2014/main" id="{C5D73376-966E-4C8E-A31C-9FFCC755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6099" y="2887607"/>
            <a:ext cx="914400" cy="914400"/>
          </a:xfrm>
          <a:prstGeom prst="rect">
            <a:avLst/>
          </a:prstGeom>
        </p:spPr>
      </p:pic>
      <p:pic>
        <p:nvPicPr>
          <p:cNvPr id="6" name="Graphic 5" descr="Waiter">
            <a:extLst>
              <a:ext uri="{FF2B5EF4-FFF2-40B4-BE49-F238E27FC236}">
                <a16:creationId xmlns:a16="http://schemas.microsoft.com/office/drawing/2014/main" id="{2CB6A011-176A-4768-9B5C-55E2DDB56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0268" y="2887607"/>
            <a:ext cx="914400" cy="914400"/>
          </a:xfrm>
          <a:prstGeom prst="rect">
            <a:avLst/>
          </a:prstGeom>
        </p:spPr>
      </p:pic>
      <p:pic>
        <p:nvPicPr>
          <p:cNvPr id="7" name="Graphic 6" descr="Waiter">
            <a:extLst>
              <a:ext uri="{FF2B5EF4-FFF2-40B4-BE49-F238E27FC236}">
                <a16:creationId xmlns:a16="http://schemas.microsoft.com/office/drawing/2014/main" id="{EF31609B-11B7-4BB9-B3A7-D5E5CD87A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8000" y="796888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E23773-A043-4B50-8429-AC463AFBD120}"/>
              </a:ext>
            </a:extLst>
          </p:cNvPr>
          <p:cNvSpPr txBox="1"/>
          <p:nvPr/>
        </p:nvSpPr>
        <p:spPr>
          <a:xfrm>
            <a:off x="424877" y="2336800"/>
            <a:ext cx="369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Data from EXFOR DB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B7F8D-E753-45D0-843D-078886D2B8CB}"/>
              </a:ext>
            </a:extLst>
          </p:cNvPr>
          <p:cNvSpPr txBox="1"/>
          <p:nvPr/>
        </p:nvSpPr>
        <p:spPr>
          <a:xfrm>
            <a:off x="8400029" y="2247900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Q&amp;A Service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0A038-75D9-4D7E-90FB-544458AE8986}"/>
              </a:ext>
            </a:extLst>
          </p:cNvPr>
          <p:cNvSpPr txBox="1"/>
          <p:nvPr/>
        </p:nvSpPr>
        <p:spPr>
          <a:xfrm>
            <a:off x="5112894" y="421548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Evaluation</a:t>
            </a:r>
          </a:p>
        </p:txBody>
      </p:sp>
      <p:pic>
        <p:nvPicPr>
          <p:cNvPr id="13" name="Graphic 12" descr="Waiter">
            <a:extLst>
              <a:ext uri="{FF2B5EF4-FFF2-40B4-BE49-F238E27FC236}">
                <a16:creationId xmlns:a16="http://schemas.microsoft.com/office/drawing/2014/main" id="{B4401B5F-1E14-4795-A702-01426B39A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7106" y="729796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019021-5A60-4B4B-B274-E50C7354887C}"/>
              </a:ext>
            </a:extLst>
          </p:cNvPr>
          <p:cNvSpPr txBox="1"/>
          <p:nvPr/>
        </p:nvSpPr>
        <p:spPr>
          <a:xfrm>
            <a:off x="9292307" y="6394994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Verification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service</a:t>
            </a:r>
            <a:endParaRPr lang="en-GB" sz="28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6616B5-030A-4ED6-83B7-6DC798BD8CF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273299" y="3802007"/>
            <a:ext cx="3314701" cy="149768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04D224-5725-44C9-A252-C88B1EF3E609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045200" y="5756894"/>
            <a:ext cx="0" cy="221198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BAE747-32DF-4947-8544-410E3F9D2A92}"/>
              </a:ext>
            </a:extLst>
          </p:cNvPr>
          <p:cNvSpPr txBox="1"/>
          <p:nvPr/>
        </p:nvSpPr>
        <p:spPr>
          <a:xfrm>
            <a:off x="4603197" y="7336068"/>
            <a:ext cx="3005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Model predictions</a:t>
            </a:r>
            <a:endParaRPr lang="en-GB" sz="28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5C13D18-E145-484F-ADF8-1C081421129B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502400" y="3802007"/>
            <a:ext cx="3025068" cy="149768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User">
            <a:extLst>
              <a:ext uri="{FF2B5EF4-FFF2-40B4-BE49-F238E27FC236}">
                <a16:creationId xmlns:a16="http://schemas.microsoft.com/office/drawing/2014/main" id="{76D85405-9066-4014-9043-19D770DAD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000" y="47693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5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29AF-D715-4C55-9F06-32468D37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</a:t>
            </a:r>
            <a:endParaRPr lang="en-GB" dirty="0"/>
          </a:p>
        </p:txBody>
      </p:sp>
      <p:pic>
        <p:nvPicPr>
          <p:cNvPr id="6" name="Graphic 5" descr="Waiter">
            <a:extLst>
              <a:ext uri="{FF2B5EF4-FFF2-40B4-BE49-F238E27FC236}">
                <a16:creationId xmlns:a16="http://schemas.microsoft.com/office/drawing/2014/main" id="{D88BB686-B506-4E13-9FA9-7338830C8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6099" y="2887607"/>
            <a:ext cx="914400" cy="914400"/>
          </a:xfrm>
          <a:prstGeom prst="rect">
            <a:avLst/>
          </a:prstGeom>
        </p:spPr>
      </p:pic>
      <p:pic>
        <p:nvPicPr>
          <p:cNvPr id="7" name="Graphic 6" descr="Waiter">
            <a:extLst>
              <a:ext uri="{FF2B5EF4-FFF2-40B4-BE49-F238E27FC236}">
                <a16:creationId xmlns:a16="http://schemas.microsoft.com/office/drawing/2014/main" id="{FF573869-9D2D-43E6-BD97-63CADD89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0268" y="2887607"/>
            <a:ext cx="914400" cy="914400"/>
          </a:xfrm>
          <a:prstGeom prst="rect">
            <a:avLst/>
          </a:prstGeom>
        </p:spPr>
      </p:pic>
      <p:pic>
        <p:nvPicPr>
          <p:cNvPr id="8" name="Graphic 7" descr="Waiter">
            <a:extLst>
              <a:ext uri="{FF2B5EF4-FFF2-40B4-BE49-F238E27FC236}">
                <a16:creationId xmlns:a16="http://schemas.microsoft.com/office/drawing/2014/main" id="{7D12DEC4-C3F5-457D-97C8-D5C84601B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8000" y="796888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E8EC3E-9BDB-4672-8414-B917560E124D}"/>
              </a:ext>
            </a:extLst>
          </p:cNvPr>
          <p:cNvSpPr txBox="1"/>
          <p:nvPr/>
        </p:nvSpPr>
        <p:spPr>
          <a:xfrm>
            <a:off x="424877" y="2336800"/>
            <a:ext cx="369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Data from EXFOR DB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14C92-01A0-4BB8-8F07-B96035324436}"/>
              </a:ext>
            </a:extLst>
          </p:cNvPr>
          <p:cNvSpPr txBox="1"/>
          <p:nvPr/>
        </p:nvSpPr>
        <p:spPr>
          <a:xfrm>
            <a:off x="8400029" y="2247900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Q&amp;A Service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1" name="Graphic 10" descr="Waiter">
            <a:extLst>
              <a:ext uri="{FF2B5EF4-FFF2-40B4-BE49-F238E27FC236}">
                <a16:creationId xmlns:a16="http://schemas.microsoft.com/office/drawing/2014/main" id="{570C80B9-090F-4F80-9F98-1CA73C155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8000" y="484249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F35327-C485-4413-8143-E55A0A0C34A8}"/>
              </a:ext>
            </a:extLst>
          </p:cNvPr>
          <p:cNvSpPr txBox="1"/>
          <p:nvPr/>
        </p:nvSpPr>
        <p:spPr>
          <a:xfrm>
            <a:off x="5112893" y="3928094"/>
            <a:ext cx="1864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Evaluation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service</a:t>
            </a:r>
          </a:p>
        </p:txBody>
      </p:sp>
      <p:pic>
        <p:nvPicPr>
          <p:cNvPr id="13" name="Graphic 12" descr="Waiter">
            <a:extLst>
              <a:ext uri="{FF2B5EF4-FFF2-40B4-BE49-F238E27FC236}">
                <a16:creationId xmlns:a16="http://schemas.microsoft.com/office/drawing/2014/main" id="{7B1E28DD-2856-41EE-AED3-527A6DE7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7106" y="729796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F74223-CA75-4A90-8F03-80D8BB479A2D}"/>
              </a:ext>
            </a:extLst>
          </p:cNvPr>
          <p:cNvSpPr txBox="1"/>
          <p:nvPr/>
        </p:nvSpPr>
        <p:spPr>
          <a:xfrm>
            <a:off x="9292307" y="6394994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Verification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service</a:t>
            </a:r>
            <a:endParaRPr lang="en-GB" sz="28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67EA21-EAF3-44DA-A227-75A4E071C9D0}"/>
              </a:ext>
            </a:extLst>
          </p:cNvPr>
          <p:cNvCxnSpPr>
            <a:stCxn id="6" idx="2"/>
            <a:endCxn id="11" idx="1"/>
          </p:cNvCxnSpPr>
          <p:nvPr/>
        </p:nvCxnSpPr>
        <p:spPr>
          <a:xfrm>
            <a:off x="2273299" y="3802007"/>
            <a:ext cx="3314701" cy="149768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331965-9AE0-4FF9-8DCE-BF44346B4C96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6045200" y="5756894"/>
            <a:ext cx="0" cy="221198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0458B9-EEBB-4050-A5B1-DBBCC3DB33AA}"/>
              </a:ext>
            </a:extLst>
          </p:cNvPr>
          <p:cNvSpPr txBox="1"/>
          <p:nvPr/>
        </p:nvSpPr>
        <p:spPr>
          <a:xfrm>
            <a:off x="4603197" y="7336068"/>
            <a:ext cx="3005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Model predictions</a:t>
            </a:r>
            <a:endParaRPr lang="en-GB" sz="28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746A71-7F6A-4110-9F6A-D69424D3E2CA}"/>
              </a:ext>
            </a:extLst>
          </p:cNvPr>
          <p:cNvCxnSpPr>
            <a:cxnSpLocks/>
            <a:stCxn id="11" idx="3"/>
            <a:endCxn id="7" idx="2"/>
          </p:cNvCxnSpPr>
          <p:nvPr/>
        </p:nvCxnSpPr>
        <p:spPr>
          <a:xfrm flipV="1">
            <a:off x="6502400" y="3802007"/>
            <a:ext cx="3025068" cy="149768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11BB91CB-0BC6-4662-9847-77FD23DDA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1022" y="5737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3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B863-CE0B-45FC-83BD-946A1622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ED288-6014-4100-80E7-081740AE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787" y="1588560"/>
            <a:ext cx="3629025" cy="2457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9F384-3314-4C2F-9CCB-0CC93E385F44}"/>
              </a:ext>
            </a:extLst>
          </p:cNvPr>
          <p:cNvSpPr txBox="1"/>
          <p:nvPr/>
        </p:nvSpPr>
        <p:spPr>
          <a:xfrm>
            <a:off x="7443257" y="4046010"/>
            <a:ext cx="439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https://www.docker.com</a:t>
            </a:r>
            <a:endParaRPr lang="en-AT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C3CC5-4925-4454-A3E8-A4177E9A776A}"/>
              </a:ext>
            </a:extLst>
          </p:cNvPr>
          <p:cNvSpPr txBox="1"/>
          <p:nvPr/>
        </p:nvSpPr>
        <p:spPr>
          <a:xfrm>
            <a:off x="699029" y="1757400"/>
            <a:ext cx="650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“A container is a standard unit of software that packages up code and all its dependencies so the application runs quickly and reliably from one computing environment to another. A Docker container image is a lightweight, standalone, executable package of software that includes everything needed to run an application: code, runtime, system tools, system libraries and settings.” (quoted from www.docker.com)</a:t>
            </a:r>
            <a:endParaRPr lang="en-A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FEE90-0B17-4E16-A410-918F61B01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4809114"/>
            <a:ext cx="9067800" cy="225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B0881-E70F-485F-AF67-CA65B198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787" y="7825457"/>
            <a:ext cx="4164013" cy="1009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78B2FD-40C2-4A88-AC64-E4A2B3661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092" y="7939859"/>
            <a:ext cx="1762125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E26F6-B48F-4FE9-8FF6-0B1197C7A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2041" y="7726246"/>
            <a:ext cx="2088589" cy="14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6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654</Words>
  <Application>Microsoft Office PowerPoint</Application>
  <PresentationFormat>Custom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</vt:lpstr>
      <vt:lpstr>Arial Unicode MS</vt:lpstr>
      <vt:lpstr>Helvetica Neue</vt:lpstr>
      <vt:lpstr>Lucida Grande</vt:lpstr>
      <vt:lpstr>Office Theme</vt:lpstr>
      <vt:lpstr>Containerization and microservices for nuclear data</vt:lpstr>
      <vt:lpstr>Nuclear data pipeline</vt:lpstr>
      <vt:lpstr>Collaborative effort of experts</vt:lpstr>
      <vt:lpstr>Technical overhead</vt:lpstr>
      <vt:lpstr>Empower great minds</vt:lpstr>
      <vt:lpstr>Automation</vt:lpstr>
      <vt:lpstr>Microservices</vt:lpstr>
      <vt:lpstr>Microservices</vt:lpstr>
      <vt:lpstr>Containerization</vt:lpstr>
      <vt:lpstr>Evaluation with advanced statistical processing</vt:lpstr>
      <vt:lpstr>Results</vt:lpstr>
      <vt:lpstr>Evaluation as pipeline</vt:lpstr>
      <vt:lpstr>Evaluation as pipeline</vt:lpstr>
      <vt:lpstr>Implemented Containers</vt:lpstr>
      <vt:lpstr>Advantages</vt:lpstr>
      <vt:lpstr>Nuclear data pipeline</vt:lpstr>
      <vt:lpstr>Conclusion</vt:lpstr>
      <vt:lpstr>Outlook &amp; Challenges</vt:lpstr>
      <vt:lpstr>PowerPoint Presentation</vt:lpstr>
      <vt:lpstr>Links &amp;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and implementation of a nuclear data evaluation pipeline</dc:title>
  <dc:creator>SCHNABEL, Georg</dc:creator>
  <cp:lastModifiedBy>sarunkel sarunkel</cp:lastModifiedBy>
  <cp:revision>151</cp:revision>
  <dcterms:modified xsi:type="dcterms:W3CDTF">2021-01-17T18:27:03Z</dcterms:modified>
</cp:coreProperties>
</file>