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1190" r:id="rId4"/>
    <p:sldId id="1192" r:id="rId5"/>
    <p:sldId id="1229" r:id="rId6"/>
    <p:sldId id="1219" r:id="rId7"/>
    <p:sldId id="1221" r:id="rId8"/>
    <p:sldId id="1222" r:id="rId9"/>
    <p:sldId id="1223" r:id="rId10"/>
    <p:sldId id="1224" r:id="rId11"/>
    <p:sldId id="1225" r:id="rId12"/>
    <p:sldId id="1226" r:id="rId13"/>
    <p:sldId id="1227" r:id="rId14"/>
    <p:sldId id="12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rgur Jason" initials="SJ" lastIdx="1" clrIdx="0">
    <p:extLst>
      <p:ext uri="{19B8F6BF-5375-455C-9EA6-DF929625EA0E}">
        <p15:presenceInfo xmlns:p15="http://schemas.microsoft.com/office/powerpoint/2012/main" userId="8738104680d0dd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E38"/>
    <a:srgbClr val="3A383B"/>
    <a:srgbClr val="76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DCE78-20DD-42C4-9445-2D8D5898CD13}" v="7" dt="2021-02-03T16:33:38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2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Romano" userId="9e682fb7-919f-408f-a90c-ecf430111df8" providerId="ADAL" clId="{919DCE78-20DD-42C4-9445-2D8D5898CD13}"/>
    <pc:docChg chg="undo custSel addSld delSld modSld">
      <pc:chgData name="Cathy Romano" userId="9e682fb7-919f-408f-a90c-ecf430111df8" providerId="ADAL" clId="{919DCE78-20DD-42C4-9445-2D8D5898CD13}" dt="2021-02-03T16:35:22.839" v="2981" actId="20577"/>
      <pc:docMkLst>
        <pc:docMk/>
      </pc:docMkLst>
      <pc:sldChg chg="modSp mod">
        <pc:chgData name="Cathy Romano" userId="9e682fb7-919f-408f-a90c-ecf430111df8" providerId="ADAL" clId="{919DCE78-20DD-42C4-9445-2D8D5898CD13}" dt="2021-02-02T00:56:15.355" v="263" actId="20577"/>
        <pc:sldMkLst>
          <pc:docMk/>
          <pc:sldMk cId="3715218250" sldId="256"/>
        </pc:sldMkLst>
        <pc:spChg chg="mod">
          <ac:chgData name="Cathy Romano" userId="9e682fb7-919f-408f-a90c-ecf430111df8" providerId="ADAL" clId="{919DCE78-20DD-42C4-9445-2D8D5898CD13}" dt="2021-02-02T00:56:15.355" v="263" actId="20577"/>
          <ac:spMkLst>
            <pc:docMk/>
            <pc:sldMk cId="3715218250" sldId="256"/>
            <ac:spMk id="2" creationId="{0EF152AB-1B79-4BCF-8DE2-6D454F15D6BF}"/>
          </ac:spMkLst>
        </pc:spChg>
      </pc:sldChg>
      <pc:sldChg chg="modSp del mod">
        <pc:chgData name="Cathy Romano" userId="9e682fb7-919f-408f-a90c-ecf430111df8" providerId="ADAL" clId="{919DCE78-20DD-42C4-9445-2D8D5898CD13}" dt="2021-02-02T01:09:14.158" v="543" actId="47"/>
        <pc:sldMkLst>
          <pc:docMk/>
          <pc:sldMk cId="1766276865" sldId="275"/>
        </pc:sldMkLst>
        <pc:spChg chg="mod">
          <ac:chgData name="Cathy Romano" userId="9e682fb7-919f-408f-a90c-ecf430111df8" providerId="ADAL" clId="{919DCE78-20DD-42C4-9445-2D8D5898CD13}" dt="2021-02-02T00:59:54.674" v="330" actId="947"/>
          <ac:spMkLst>
            <pc:docMk/>
            <pc:sldMk cId="1766276865" sldId="275"/>
            <ac:spMk id="9" creationId="{00000000-0000-0000-0000-000000000000}"/>
          </ac:spMkLst>
        </pc:spChg>
        <pc:spChg chg="mod">
          <ac:chgData name="Cathy Romano" userId="9e682fb7-919f-408f-a90c-ecf430111df8" providerId="ADAL" clId="{919DCE78-20DD-42C4-9445-2D8D5898CD13}" dt="2021-02-02T01:00:02.948" v="332" actId="403"/>
          <ac:spMkLst>
            <pc:docMk/>
            <pc:sldMk cId="1766276865" sldId="275"/>
            <ac:spMk id="10" creationId="{00000000-0000-0000-0000-000000000000}"/>
          </ac:spMkLst>
        </pc:spChg>
        <pc:spChg chg="mod">
          <ac:chgData name="Cathy Romano" userId="9e682fb7-919f-408f-a90c-ecf430111df8" providerId="ADAL" clId="{919DCE78-20DD-42C4-9445-2D8D5898CD13}" dt="2021-02-02T01:00:24.107" v="339" actId="20577"/>
          <ac:spMkLst>
            <pc:docMk/>
            <pc:sldMk cId="1766276865" sldId="275"/>
            <ac:spMk id="11" creationId="{00000000-0000-0000-0000-000000000000}"/>
          </ac:spMkLst>
        </pc:spChg>
      </pc:sldChg>
      <pc:sldChg chg="addSp modSp mod">
        <pc:chgData name="Cathy Romano" userId="9e682fb7-919f-408f-a90c-ecf430111df8" providerId="ADAL" clId="{919DCE78-20DD-42C4-9445-2D8D5898CD13}" dt="2021-02-03T16:33:58.413" v="2924" actId="20577"/>
        <pc:sldMkLst>
          <pc:docMk/>
          <pc:sldMk cId="4238227069" sldId="281"/>
        </pc:sldMkLst>
        <pc:spChg chg="mod">
          <ac:chgData name="Cathy Romano" userId="9e682fb7-919f-408f-a90c-ecf430111df8" providerId="ADAL" clId="{919DCE78-20DD-42C4-9445-2D8D5898CD13}" dt="2021-02-02T00:56:42.804" v="266" actId="20577"/>
          <ac:spMkLst>
            <pc:docMk/>
            <pc:sldMk cId="4238227069" sldId="281"/>
            <ac:spMk id="2" creationId="{3A4B1AD0-2AF7-4A7C-8E55-BA13824BDA46}"/>
          </ac:spMkLst>
        </pc:spChg>
        <pc:spChg chg="mod">
          <ac:chgData name="Cathy Romano" userId="9e682fb7-919f-408f-a90c-ecf430111df8" providerId="ADAL" clId="{919DCE78-20DD-42C4-9445-2D8D5898CD13}" dt="2021-02-03T16:33:24.475" v="2871" actId="14100"/>
          <ac:spMkLst>
            <pc:docMk/>
            <pc:sldMk cId="4238227069" sldId="281"/>
            <ac:spMk id="3" creationId="{1B3F7C09-C580-48C7-8A50-76CCCB79CF4E}"/>
          </ac:spMkLst>
        </pc:spChg>
        <pc:spChg chg="add mod">
          <ac:chgData name="Cathy Romano" userId="9e682fb7-919f-408f-a90c-ecf430111df8" providerId="ADAL" clId="{919DCE78-20DD-42C4-9445-2D8D5898CD13}" dt="2021-02-03T16:33:58.413" v="2924" actId="20577"/>
          <ac:spMkLst>
            <pc:docMk/>
            <pc:sldMk cId="4238227069" sldId="281"/>
            <ac:spMk id="4" creationId="{ED2573C8-198A-43D8-B748-6B1446970928}"/>
          </ac:spMkLst>
        </pc:spChg>
      </pc:sldChg>
      <pc:sldChg chg="modSp mod">
        <pc:chgData name="Cathy Romano" userId="9e682fb7-919f-408f-a90c-ecf430111df8" providerId="ADAL" clId="{919DCE78-20DD-42C4-9445-2D8D5898CD13}" dt="2021-02-03T15:56:54.155" v="2503" actId="20577"/>
        <pc:sldMkLst>
          <pc:docMk/>
          <pc:sldMk cId="398843357" sldId="1190"/>
        </pc:sldMkLst>
        <pc:spChg chg="mod">
          <ac:chgData name="Cathy Romano" userId="9e682fb7-919f-408f-a90c-ecf430111df8" providerId="ADAL" clId="{919DCE78-20DD-42C4-9445-2D8D5898CD13}" dt="2021-02-02T01:14:44.217" v="812" actId="20577"/>
          <ac:spMkLst>
            <pc:docMk/>
            <pc:sldMk cId="398843357" sldId="1190"/>
            <ac:spMk id="2" creationId="{DFF1B59C-5F3F-4E5F-8533-F8E003DB34A0}"/>
          </ac:spMkLst>
        </pc:spChg>
        <pc:spChg chg="mod">
          <ac:chgData name="Cathy Romano" userId="9e682fb7-919f-408f-a90c-ecf430111df8" providerId="ADAL" clId="{919DCE78-20DD-42C4-9445-2D8D5898CD13}" dt="2021-02-03T15:56:54.155" v="2503" actId="20577"/>
          <ac:spMkLst>
            <pc:docMk/>
            <pc:sldMk cId="398843357" sldId="1190"/>
            <ac:spMk id="6" creationId="{311C6760-9AB4-4FF0-817B-67EB762E5EA8}"/>
          </ac:spMkLst>
        </pc:spChg>
      </pc:sldChg>
      <pc:sldChg chg="modSp mod">
        <pc:chgData name="Cathy Romano" userId="9e682fb7-919f-408f-a90c-ecf430111df8" providerId="ADAL" clId="{919DCE78-20DD-42C4-9445-2D8D5898CD13}" dt="2021-02-02T00:55:28.617" v="230"/>
        <pc:sldMkLst>
          <pc:docMk/>
          <pc:sldMk cId="1964524030" sldId="1192"/>
        </pc:sldMkLst>
        <pc:spChg chg="mod">
          <ac:chgData name="Cathy Romano" userId="9e682fb7-919f-408f-a90c-ecf430111df8" providerId="ADAL" clId="{919DCE78-20DD-42C4-9445-2D8D5898CD13}" dt="2021-02-02T00:55:28.617" v="230"/>
          <ac:spMkLst>
            <pc:docMk/>
            <pc:sldMk cId="1964524030" sldId="1192"/>
            <ac:spMk id="5" creationId="{19BC228E-6673-42E8-AA9C-B62C637CBBA1}"/>
          </ac:spMkLst>
        </pc:spChg>
      </pc:sldChg>
      <pc:sldChg chg="del">
        <pc:chgData name="Cathy Romano" userId="9e682fb7-919f-408f-a90c-ecf430111df8" providerId="ADAL" clId="{919DCE78-20DD-42C4-9445-2D8D5898CD13}" dt="2021-02-02T01:16:59.655" v="951" actId="2696"/>
        <pc:sldMkLst>
          <pc:docMk/>
          <pc:sldMk cId="179261004" sldId="1196"/>
        </pc:sldMkLst>
      </pc:sldChg>
      <pc:sldChg chg="del">
        <pc:chgData name="Cathy Romano" userId="9e682fb7-919f-408f-a90c-ecf430111df8" providerId="ADAL" clId="{919DCE78-20DD-42C4-9445-2D8D5898CD13}" dt="2021-02-02T00:50:41.060" v="204" actId="2696"/>
        <pc:sldMkLst>
          <pc:docMk/>
          <pc:sldMk cId="938136013" sldId="1207"/>
        </pc:sldMkLst>
      </pc:sldChg>
      <pc:sldChg chg="modSp del mod">
        <pc:chgData name="Cathy Romano" userId="9e682fb7-919f-408f-a90c-ecf430111df8" providerId="ADAL" clId="{919DCE78-20DD-42C4-9445-2D8D5898CD13}" dt="2021-02-02T01:09:02.860" v="541" actId="47"/>
        <pc:sldMkLst>
          <pc:docMk/>
          <pc:sldMk cId="3911577126" sldId="1217"/>
        </pc:sldMkLst>
        <pc:picChg chg="mod">
          <ac:chgData name="Cathy Romano" userId="9e682fb7-919f-408f-a90c-ecf430111df8" providerId="ADAL" clId="{919DCE78-20DD-42C4-9445-2D8D5898CD13}" dt="2021-02-02T00:49:14.061" v="203" actId="1076"/>
          <ac:picMkLst>
            <pc:docMk/>
            <pc:sldMk cId="3911577126" sldId="1217"/>
            <ac:picMk id="6" creationId="{FBA929BD-44EF-412A-9A67-B464B75C0DD3}"/>
          </ac:picMkLst>
        </pc:picChg>
        <pc:picChg chg="mod">
          <ac:chgData name="Cathy Romano" userId="9e682fb7-919f-408f-a90c-ecf430111df8" providerId="ADAL" clId="{919DCE78-20DD-42C4-9445-2D8D5898CD13}" dt="2021-02-02T00:48:55.449" v="198" actId="14100"/>
          <ac:picMkLst>
            <pc:docMk/>
            <pc:sldMk cId="3911577126" sldId="1217"/>
            <ac:picMk id="10" creationId="{B812449F-B773-4664-B1A9-BD8AD27834D2}"/>
          </ac:picMkLst>
        </pc:picChg>
        <pc:picChg chg="mod">
          <ac:chgData name="Cathy Romano" userId="9e682fb7-919f-408f-a90c-ecf430111df8" providerId="ADAL" clId="{919DCE78-20DD-42C4-9445-2D8D5898CD13}" dt="2021-02-02T00:48:58.749" v="199" actId="14100"/>
          <ac:picMkLst>
            <pc:docMk/>
            <pc:sldMk cId="3911577126" sldId="1217"/>
            <ac:picMk id="11" creationId="{B1CE93D0-B072-4F07-952B-BDA3030FD784}"/>
          </ac:picMkLst>
        </pc:picChg>
      </pc:sldChg>
      <pc:sldChg chg="modSp add del mod">
        <pc:chgData name="Cathy Romano" userId="9e682fb7-919f-408f-a90c-ecf430111df8" providerId="ADAL" clId="{919DCE78-20DD-42C4-9445-2D8D5898CD13}" dt="2021-02-03T15:54:01.791" v="2490" actId="20577"/>
        <pc:sldMkLst>
          <pc:docMk/>
          <pc:sldMk cId="1909397227" sldId="1219"/>
        </pc:sldMkLst>
        <pc:spChg chg="mod">
          <ac:chgData name="Cathy Romano" userId="9e682fb7-919f-408f-a90c-ecf430111df8" providerId="ADAL" clId="{919DCE78-20DD-42C4-9445-2D8D5898CD13}" dt="2021-02-02T02:54:40.833" v="1653" actId="5793"/>
          <ac:spMkLst>
            <pc:docMk/>
            <pc:sldMk cId="1909397227" sldId="1219"/>
            <ac:spMk id="2" creationId="{A972D5F0-313C-485A-8C3B-164C8E923DA7}"/>
          </ac:spMkLst>
        </pc:spChg>
        <pc:spChg chg="mod">
          <ac:chgData name="Cathy Romano" userId="9e682fb7-919f-408f-a90c-ecf430111df8" providerId="ADAL" clId="{919DCE78-20DD-42C4-9445-2D8D5898CD13}" dt="2021-02-03T15:54:01.791" v="2490" actId="20577"/>
          <ac:spMkLst>
            <pc:docMk/>
            <pc:sldMk cId="1909397227" sldId="1219"/>
            <ac:spMk id="3" creationId="{DC5818BC-8D3F-4C75-9CC9-BB1440D7E445}"/>
          </ac:spMkLst>
        </pc:spChg>
      </pc:sldChg>
      <pc:sldChg chg="del">
        <pc:chgData name="Cathy Romano" userId="9e682fb7-919f-408f-a90c-ecf430111df8" providerId="ADAL" clId="{919DCE78-20DD-42C4-9445-2D8D5898CD13}" dt="2021-02-02T00:48:19.114" v="189" actId="47"/>
        <pc:sldMkLst>
          <pc:docMk/>
          <pc:sldMk cId="161371637" sldId="1220"/>
        </pc:sldMkLst>
      </pc:sldChg>
      <pc:sldChg chg="modSp mod">
        <pc:chgData name="Cathy Romano" userId="9e682fb7-919f-408f-a90c-ecf430111df8" providerId="ADAL" clId="{919DCE78-20DD-42C4-9445-2D8D5898CD13}" dt="2021-02-03T16:16:09.966" v="2804" actId="20577"/>
        <pc:sldMkLst>
          <pc:docMk/>
          <pc:sldMk cId="2086596011" sldId="1221"/>
        </pc:sldMkLst>
        <pc:spChg chg="mod">
          <ac:chgData name="Cathy Romano" userId="9e682fb7-919f-408f-a90c-ecf430111df8" providerId="ADAL" clId="{919DCE78-20DD-42C4-9445-2D8D5898CD13}" dt="2021-02-03T16:16:09.966" v="2804" actId="20577"/>
          <ac:spMkLst>
            <pc:docMk/>
            <pc:sldMk cId="2086596011" sldId="1221"/>
            <ac:spMk id="3" creationId="{DC19D1E4-DDA1-4837-A8C8-259835E804C6}"/>
          </ac:spMkLst>
        </pc:spChg>
      </pc:sldChg>
      <pc:sldChg chg="modSp mod">
        <pc:chgData name="Cathy Romano" userId="9e682fb7-919f-408f-a90c-ecf430111df8" providerId="ADAL" clId="{919DCE78-20DD-42C4-9445-2D8D5898CD13}" dt="2021-02-03T16:14:10.584" v="2790" actId="27636"/>
        <pc:sldMkLst>
          <pc:docMk/>
          <pc:sldMk cId="1212075770" sldId="1222"/>
        </pc:sldMkLst>
        <pc:spChg chg="mod">
          <ac:chgData name="Cathy Romano" userId="9e682fb7-919f-408f-a90c-ecf430111df8" providerId="ADAL" clId="{919DCE78-20DD-42C4-9445-2D8D5898CD13}" dt="2021-02-03T16:14:10.584" v="2790" actId="27636"/>
          <ac:spMkLst>
            <pc:docMk/>
            <pc:sldMk cId="1212075770" sldId="1222"/>
            <ac:spMk id="3" creationId="{8E804F95-2888-4C1E-8D6E-AFA2A12525E4}"/>
          </ac:spMkLst>
        </pc:spChg>
      </pc:sldChg>
      <pc:sldChg chg="modSp mod">
        <pc:chgData name="Cathy Romano" userId="9e682fb7-919f-408f-a90c-ecf430111df8" providerId="ADAL" clId="{919DCE78-20DD-42C4-9445-2D8D5898CD13}" dt="2021-02-03T16:15:07.735" v="2794" actId="14100"/>
        <pc:sldMkLst>
          <pc:docMk/>
          <pc:sldMk cId="2258022386" sldId="1223"/>
        </pc:sldMkLst>
        <pc:spChg chg="mod">
          <ac:chgData name="Cathy Romano" userId="9e682fb7-919f-408f-a90c-ecf430111df8" providerId="ADAL" clId="{919DCE78-20DD-42C4-9445-2D8D5898CD13}" dt="2021-02-02T02:37:15.224" v="1312" actId="20577"/>
          <ac:spMkLst>
            <pc:docMk/>
            <pc:sldMk cId="2258022386" sldId="1223"/>
            <ac:spMk id="2" creationId="{0C9392A2-03C4-4C1D-A355-DAC7B9BF59D4}"/>
          </ac:spMkLst>
        </pc:spChg>
        <pc:spChg chg="mod">
          <ac:chgData name="Cathy Romano" userId="9e682fb7-919f-408f-a90c-ecf430111df8" providerId="ADAL" clId="{919DCE78-20DD-42C4-9445-2D8D5898CD13}" dt="2021-02-03T16:15:07.735" v="2794" actId="14100"/>
          <ac:spMkLst>
            <pc:docMk/>
            <pc:sldMk cId="2258022386" sldId="1223"/>
            <ac:spMk id="3" creationId="{2BCF31FE-5B7E-4D69-A31B-CC145510A537}"/>
          </ac:spMkLst>
        </pc:spChg>
      </pc:sldChg>
      <pc:sldChg chg="modSp mod">
        <pc:chgData name="Cathy Romano" userId="9e682fb7-919f-408f-a90c-ecf430111df8" providerId="ADAL" clId="{919DCE78-20DD-42C4-9445-2D8D5898CD13}" dt="2021-02-03T16:16:35.200" v="2805" actId="403"/>
        <pc:sldMkLst>
          <pc:docMk/>
          <pc:sldMk cId="3122057072" sldId="1224"/>
        </pc:sldMkLst>
        <pc:spChg chg="mod">
          <ac:chgData name="Cathy Romano" userId="9e682fb7-919f-408f-a90c-ecf430111df8" providerId="ADAL" clId="{919DCE78-20DD-42C4-9445-2D8D5898CD13}" dt="2021-02-02T02:48:17.342" v="1596" actId="20577"/>
          <ac:spMkLst>
            <pc:docMk/>
            <pc:sldMk cId="3122057072" sldId="1224"/>
            <ac:spMk id="2" creationId="{CA5DF691-5C76-4DE1-A34A-68AA16D3934D}"/>
          </ac:spMkLst>
        </pc:spChg>
        <pc:spChg chg="mod">
          <ac:chgData name="Cathy Romano" userId="9e682fb7-919f-408f-a90c-ecf430111df8" providerId="ADAL" clId="{919DCE78-20DD-42C4-9445-2D8D5898CD13}" dt="2021-02-03T16:16:35.200" v="2805" actId="403"/>
          <ac:spMkLst>
            <pc:docMk/>
            <pc:sldMk cId="3122057072" sldId="1224"/>
            <ac:spMk id="3" creationId="{8475A811-A14C-4035-9F8D-BD67CBC850C8}"/>
          </ac:spMkLst>
        </pc:spChg>
      </pc:sldChg>
      <pc:sldChg chg="modSp mod">
        <pc:chgData name="Cathy Romano" userId="9e682fb7-919f-408f-a90c-ecf430111df8" providerId="ADAL" clId="{919DCE78-20DD-42C4-9445-2D8D5898CD13}" dt="2021-02-02T00:58:19.243" v="318" actId="20577"/>
        <pc:sldMkLst>
          <pc:docMk/>
          <pc:sldMk cId="1888192566" sldId="1225"/>
        </pc:sldMkLst>
        <pc:spChg chg="mod">
          <ac:chgData name="Cathy Romano" userId="9e682fb7-919f-408f-a90c-ecf430111df8" providerId="ADAL" clId="{919DCE78-20DD-42C4-9445-2D8D5898CD13}" dt="2021-02-02T00:46:35.846" v="93" actId="20577"/>
          <ac:spMkLst>
            <pc:docMk/>
            <pc:sldMk cId="1888192566" sldId="1225"/>
            <ac:spMk id="2" creationId="{D4EAB1CA-6A5A-441B-9A1A-D20160CE22D1}"/>
          </ac:spMkLst>
        </pc:spChg>
        <pc:graphicFrameChg chg="modGraphic">
          <ac:chgData name="Cathy Romano" userId="9e682fb7-919f-408f-a90c-ecf430111df8" providerId="ADAL" clId="{919DCE78-20DD-42C4-9445-2D8D5898CD13}" dt="2021-02-02T00:58:19.243" v="318" actId="20577"/>
          <ac:graphicFrameMkLst>
            <pc:docMk/>
            <pc:sldMk cId="1888192566" sldId="1225"/>
            <ac:graphicFrameMk id="4" creationId="{882C5B62-80BD-4F22-AACF-2BB12031D51B}"/>
          </ac:graphicFrameMkLst>
        </pc:graphicFrameChg>
      </pc:sldChg>
      <pc:sldChg chg="modSp mod">
        <pc:chgData name="Cathy Romano" userId="9e682fb7-919f-408f-a90c-ecf430111df8" providerId="ADAL" clId="{919DCE78-20DD-42C4-9445-2D8D5898CD13}" dt="2021-02-02T01:11:47.566" v="694" actId="20577"/>
        <pc:sldMkLst>
          <pc:docMk/>
          <pc:sldMk cId="1103590461" sldId="1226"/>
        </pc:sldMkLst>
        <pc:spChg chg="mod">
          <ac:chgData name="Cathy Romano" userId="9e682fb7-919f-408f-a90c-ecf430111df8" providerId="ADAL" clId="{919DCE78-20DD-42C4-9445-2D8D5898CD13}" dt="2021-02-02T00:47:09.387" v="172" actId="20577"/>
          <ac:spMkLst>
            <pc:docMk/>
            <pc:sldMk cId="1103590461" sldId="1226"/>
            <ac:spMk id="2" creationId="{36D842F8-F371-457A-94F7-6F215E4C795C}"/>
          </ac:spMkLst>
        </pc:spChg>
        <pc:graphicFrameChg chg="mod modGraphic">
          <ac:chgData name="Cathy Romano" userId="9e682fb7-919f-408f-a90c-ecf430111df8" providerId="ADAL" clId="{919DCE78-20DD-42C4-9445-2D8D5898CD13}" dt="2021-02-02T01:11:47.566" v="694" actId="20577"/>
          <ac:graphicFrameMkLst>
            <pc:docMk/>
            <pc:sldMk cId="1103590461" sldId="1226"/>
            <ac:graphicFrameMk id="4" creationId="{C7A18A4C-7B85-4CEE-A7D8-1483DB641E0A}"/>
          </ac:graphicFrameMkLst>
        </pc:graphicFrameChg>
      </pc:sldChg>
      <pc:sldChg chg="modSp mod">
        <pc:chgData name="Cathy Romano" userId="9e682fb7-919f-408f-a90c-ecf430111df8" providerId="ADAL" clId="{919DCE78-20DD-42C4-9445-2D8D5898CD13}" dt="2021-02-02T00:47:55.089" v="187" actId="1076"/>
        <pc:sldMkLst>
          <pc:docMk/>
          <pc:sldMk cId="299617696" sldId="1227"/>
        </pc:sldMkLst>
        <pc:spChg chg="mod">
          <ac:chgData name="Cathy Romano" userId="9e682fb7-919f-408f-a90c-ecf430111df8" providerId="ADAL" clId="{919DCE78-20DD-42C4-9445-2D8D5898CD13}" dt="2021-02-02T00:47:40.869" v="186" actId="20577"/>
          <ac:spMkLst>
            <pc:docMk/>
            <pc:sldMk cId="299617696" sldId="1227"/>
            <ac:spMk id="2" creationId="{6F931A7A-A939-424C-B054-2EB8BD7C47A9}"/>
          </ac:spMkLst>
        </pc:spChg>
        <pc:graphicFrameChg chg="mod">
          <ac:chgData name="Cathy Romano" userId="9e682fb7-919f-408f-a90c-ecf430111df8" providerId="ADAL" clId="{919DCE78-20DD-42C4-9445-2D8D5898CD13}" dt="2021-02-02T00:47:55.089" v="187" actId="1076"/>
          <ac:graphicFrameMkLst>
            <pc:docMk/>
            <pc:sldMk cId="299617696" sldId="1227"/>
            <ac:graphicFrameMk id="4" creationId="{9275456F-8764-46DF-8853-14A1AE7C5EE6}"/>
          </ac:graphicFrameMkLst>
        </pc:graphicFrameChg>
      </pc:sldChg>
      <pc:sldChg chg="new del">
        <pc:chgData name="Cathy Romano" userId="9e682fb7-919f-408f-a90c-ecf430111df8" providerId="ADAL" clId="{919DCE78-20DD-42C4-9445-2D8D5898CD13}" dt="2021-02-02T01:09:10.125" v="542" actId="47"/>
        <pc:sldMkLst>
          <pc:docMk/>
          <pc:sldMk cId="1125007779" sldId="1228"/>
        </pc:sldMkLst>
      </pc:sldChg>
      <pc:sldChg chg="addSp delSp modSp new mod">
        <pc:chgData name="Cathy Romano" userId="9e682fb7-919f-408f-a90c-ecf430111df8" providerId="ADAL" clId="{919DCE78-20DD-42C4-9445-2D8D5898CD13}" dt="2021-02-03T16:33:06.464" v="2870" actId="20577"/>
        <pc:sldMkLst>
          <pc:docMk/>
          <pc:sldMk cId="1401010207" sldId="1229"/>
        </pc:sldMkLst>
        <pc:spChg chg="mod">
          <ac:chgData name="Cathy Romano" userId="9e682fb7-919f-408f-a90c-ecf430111df8" providerId="ADAL" clId="{919DCE78-20DD-42C4-9445-2D8D5898CD13}" dt="2021-02-02T01:02:07.438" v="350" actId="207"/>
          <ac:spMkLst>
            <pc:docMk/>
            <pc:sldMk cId="1401010207" sldId="1229"/>
            <ac:spMk id="2" creationId="{8365B302-B5CA-4C62-A9F1-2B68027A3759}"/>
          </ac:spMkLst>
        </pc:spChg>
        <pc:spChg chg="del">
          <ac:chgData name="Cathy Romano" userId="9e682fb7-919f-408f-a90c-ecf430111df8" providerId="ADAL" clId="{919DCE78-20DD-42C4-9445-2D8D5898CD13}" dt="2021-02-02T01:01:41.877" v="343" actId="478"/>
          <ac:spMkLst>
            <pc:docMk/>
            <pc:sldMk cId="1401010207" sldId="1229"/>
            <ac:spMk id="3" creationId="{F0596D9F-1EA9-4712-96EA-E038DB7F418C}"/>
          </ac:spMkLst>
        </pc:spChg>
        <pc:spChg chg="add del mod">
          <ac:chgData name="Cathy Romano" userId="9e682fb7-919f-408f-a90c-ecf430111df8" providerId="ADAL" clId="{919DCE78-20DD-42C4-9445-2D8D5898CD13}" dt="2021-02-02T01:02:02.140" v="349" actId="478"/>
          <ac:spMkLst>
            <pc:docMk/>
            <pc:sldMk cId="1401010207" sldId="1229"/>
            <ac:spMk id="6" creationId="{43F3D720-948C-45BB-B657-4C53562F4D75}"/>
          </ac:spMkLst>
        </pc:spChg>
        <pc:spChg chg="add mod">
          <ac:chgData name="Cathy Romano" userId="9e682fb7-919f-408f-a90c-ecf430111df8" providerId="ADAL" clId="{919DCE78-20DD-42C4-9445-2D8D5898CD13}" dt="2021-02-03T16:07:56.685" v="2718" actId="14100"/>
          <ac:spMkLst>
            <pc:docMk/>
            <pc:sldMk cId="1401010207" sldId="1229"/>
            <ac:spMk id="7" creationId="{D82AF448-AA32-4B62-8F25-A28F001D93EB}"/>
          </ac:spMkLst>
        </pc:spChg>
        <pc:spChg chg="add mod">
          <ac:chgData name="Cathy Romano" userId="9e682fb7-919f-408f-a90c-ecf430111df8" providerId="ADAL" clId="{919DCE78-20DD-42C4-9445-2D8D5898CD13}" dt="2021-02-03T16:33:06.464" v="2870" actId="20577"/>
          <ac:spMkLst>
            <pc:docMk/>
            <pc:sldMk cId="1401010207" sldId="1229"/>
            <ac:spMk id="8" creationId="{000F3B04-6478-479F-B9A6-B9E7E6290B8B}"/>
          </ac:spMkLst>
        </pc:spChg>
        <pc:spChg chg="add del mod">
          <ac:chgData name="Cathy Romano" userId="9e682fb7-919f-408f-a90c-ecf430111df8" providerId="ADAL" clId="{919DCE78-20DD-42C4-9445-2D8D5898CD13}" dt="2021-02-02T01:02:51.890" v="359" actId="21"/>
          <ac:spMkLst>
            <pc:docMk/>
            <pc:sldMk cId="1401010207" sldId="1229"/>
            <ac:spMk id="9" creationId="{54409FB6-A204-47AB-8B98-D5AC4967FDEB}"/>
          </ac:spMkLst>
        </pc:spChg>
        <pc:spChg chg="add mod">
          <ac:chgData name="Cathy Romano" userId="9e682fb7-919f-408f-a90c-ecf430111df8" providerId="ADAL" clId="{919DCE78-20DD-42C4-9445-2D8D5898CD13}" dt="2021-02-03T16:12:24.055" v="2788" actId="113"/>
          <ac:spMkLst>
            <pc:docMk/>
            <pc:sldMk cId="1401010207" sldId="1229"/>
            <ac:spMk id="9" creationId="{E0D293A7-C1C5-4545-A8A3-148C2DF385DF}"/>
          </ac:spMkLst>
        </pc:spChg>
        <pc:spChg chg="add del mod">
          <ac:chgData name="Cathy Romano" userId="9e682fb7-919f-408f-a90c-ecf430111df8" providerId="ADAL" clId="{919DCE78-20DD-42C4-9445-2D8D5898CD13}" dt="2021-02-02T01:02:47.794" v="358" actId="21"/>
          <ac:spMkLst>
            <pc:docMk/>
            <pc:sldMk cId="1401010207" sldId="1229"/>
            <ac:spMk id="10" creationId="{93070D0A-84B2-4D25-9FE4-6C778BEB0F82}"/>
          </ac:spMkLst>
        </pc:spChg>
        <pc:spChg chg="add mod">
          <ac:chgData name="Cathy Romano" userId="9e682fb7-919f-408f-a90c-ecf430111df8" providerId="ADAL" clId="{919DCE78-20DD-42C4-9445-2D8D5898CD13}" dt="2021-02-03T16:31:42.698" v="2831" actId="1076"/>
          <ac:spMkLst>
            <pc:docMk/>
            <pc:sldMk cId="1401010207" sldId="1229"/>
            <ac:spMk id="11" creationId="{71033ADF-3A22-457D-904F-77124BEAA21C}"/>
          </ac:spMkLst>
        </pc:spChg>
        <pc:spChg chg="add mod">
          <ac:chgData name="Cathy Romano" userId="9e682fb7-919f-408f-a90c-ecf430111df8" providerId="ADAL" clId="{919DCE78-20DD-42C4-9445-2D8D5898CD13}" dt="2021-02-03T16:32:49.028" v="2866" actId="113"/>
          <ac:spMkLst>
            <pc:docMk/>
            <pc:sldMk cId="1401010207" sldId="1229"/>
            <ac:spMk id="13" creationId="{053346B5-1DEA-47BD-9854-E1AA362106E5}"/>
          </ac:spMkLst>
        </pc:spChg>
        <pc:graphicFrameChg chg="add mod modGraphic">
          <ac:chgData name="Cathy Romano" userId="9e682fb7-919f-408f-a90c-ecf430111df8" providerId="ADAL" clId="{919DCE78-20DD-42C4-9445-2D8D5898CD13}" dt="2021-02-03T16:31:34.088" v="2830" actId="1076"/>
          <ac:graphicFrameMkLst>
            <pc:docMk/>
            <pc:sldMk cId="1401010207" sldId="1229"/>
            <ac:graphicFrameMk id="6" creationId="{5633A922-3174-442F-94C7-9FEA47BD57A4}"/>
          </ac:graphicFrameMkLst>
        </pc:graphicFrameChg>
        <pc:picChg chg="add mod">
          <ac:chgData name="Cathy Romano" userId="9e682fb7-919f-408f-a90c-ecf430111df8" providerId="ADAL" clId="{919DCE78-20DD-42C4-9445-2D8D5898CD13}" dt="2021-02-03T16:31:44.956" v="2832" actId="1076"/>
          <ac:picMkLst>
            <pc:docMk/>
            <pc:sldMk cId="1401010207" sldId="1229"/>
            <ac:picMk id="4" creationId="{715187A9-B997-497D-9737-393416481CFD}"/>
          </ac:picMkLst>
        </pc:picChg>
        <pc:picChg chg="add del">
          <ac:chgData name="Cathy Romano" userId="9e682fb7-919f-408f-a90c-ecf430111df8" providerId="ADAL" clId="{919DCE78-20DD-42C4-9445-2D8D5898CD13}" dt="2021-02-03T16:07:10.348" v="2710"/>
          <ac:picMkLst>
            <pc:docMk/>
            <pc:sldMk cId="1401010207" sldId="1229"/>
            <ac:picMk id="5" creationId="{1367BEDF-DBD3-4BF7-8BFD-30C511CF6829}"/>
          </ac:picMkLst>
        </pc:picChg>
        <pc:picChg chg="add del mod">
          <ac:chgData name="Cathy Romano" userId="9e682fb7-919f-408f-a90c-ecf430111df8" providerId="ADAL" clId="{919DCE78-20DD-42C4-9445-2D8D5898CD13}" dt="2021-02-02T01:02:20.135" v="353" actId="478"/>
          <ac:picMkLst>
            <pc:docMk/>
            <pc:sldMk cId="1401010207" sldId="1229"/>
            <ac:picMk id="5" creationId="{1C6FF666-974F-4BA8-9D0D-607FF537B792}"/>
          </ac:picMkLst>
        </pc:picChg>
      </pc:sldChg>
      <pc:sldChg chg="modSp new mod">
        <pc:chgData name="Cathy Romano" userId="9e682fb7-919f-408f-a90c-ecf430111df8" providerId="ADAL" clId="{919DCE78-20DD-42C4-9445-2D8D5898CD13}" dt="2021-02-03T16:35:22.839" v="2981" actId="20577"/>
        <pc:sldMkLst>
          <pc:docMk/>
          <pc:sldMk cId="2959173175" sldId="1230"/>
        </pc:sldMkLst>
        <pc:spChg chg="mod">
          <ac:chgData name="Cathy Romano" userId="9e682fb7-919f-408f-a90c-ecf430111df8" providerId="ADAL" clId="{919DCE78-20DD-42C4-9445-2D8D5898CD13}" dt="2021-02-03T16:35:05.006" v="2950" actId="20577"/>
          <ac:spMkLst>
            <pc:docMk/>
            <pc:sldMk cId="2959173175" sldId="1230"/>
            <ac:spMk id="2" creationId="{CD6C31DB-F345-49D3-BA4B-B1384B8D9239}"/>
          </ac:spMkLst>
        </pc:spChg>
        <pc:spChg chg="mod">
          <ac:chgData name="Cathy Romano" userId="9e682fb7-919f-408f-a90c-ecf430111df8" providerId="ADAL" clId="{919DCE78-20DD-42C4-9445-2D8D5898CD13}" dt="2021-02-03T16:35:22.839" v="2981" actId="20577"/>
          <ac:spMkLst>
            <pc:docMk/>
            <pc:sldMk cId="2959173175" sldId="1230"/>
            <ac:spMk id="3" creationId="{3B109255-1372-4170-AFD2-D69547BE255C}"/>
          </ac:spMkLst>
        </pc:spChg>
      </pc:sldChg>
      <pc:sldMasterChg chg="delSldLayout">
        <pc:chgData name="Cathy Romano" userId="9e682fb7-919f-408f-a90c-ecf430111df8" providerId="ADAL" clId="{919DCE78-20DD-42C4-9445-2D8D5898CD13}" dt="2021-02-02T01:09:14.158" v="543" actId="47"/>
        <pc:sldMasterMkLst>
          <pc:docMk/>
          <pc:sldMasterMk cId="748465147" sldId="2147483648"/>
        </pc:sldMasterMkLst>
        <pc:sldLayoutChg chg="del">
          <pc:chgData name="Cathy Romano" userId="9e682fb7-919f-408f-a90c-ecf430111df8" providerId="ADAL" clId="{919DCE78-20DD-42C4-9445-2D8D5898CD13}" dt="2021-02-02T01:09:14.158" v="543" actId="47"/>
          <pc:sldLayoutMkLst>
            <pc:docMk/>
            <pc:sldMasterMk cId="748465147" sldId="2147483648"/>
            <pc:sldLayoutMk cId="2200909166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885375-7BCA-4E46-858C-F68DB0E7FC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567"/>
            <a:ext cx="6321083" cy="35556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0CA7EF-B594-4207-96C7-193643DA2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924696"/>
            <a:ext cx="5723907" cy="138428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EF3E3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A054F-8FC0-4F7E-B757-A2116D51F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08976"/>
            <a:ext cx="5723906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354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1788-81A5-47B8-9976-4CE8570FE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DB096-7DE9-448A-894E-2252798E2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8F8AB-8D56-4AF4-B84C-3ABB3BDC8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15696-6AE8-43C9-9B87-F593F3EC5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D552-1ADC-4ED1-B805-C3E95E63DF9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46568-7C3B-4E87-A4C5-75E4A4685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0AEFD-B3BF-48BC-9065-3A4E85AD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912B-D06A-43A2-8FA8-BB73AAD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4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2FB62-1369-4F8C-B162-02F975B0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88480-6B19-476F-A0A8-DE14B795F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9C0FC-DB79-4B74-8025-2DCF2EE6A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D552-1ADC-4ED1-B805-C3E95E63DF9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512A7-C9DB-46D5-B88B-2BCD320E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94BE8-6C34-4D1F-8229-687A7081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912B-D06A-43A2-8FA8-BB73AAD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0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1249A3-C1EB-4D76-BA02-8D676FC97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4B9AC-6022-4960-9119-6A3ABB256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DED54-6CAA-437C-BACE-024A572A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D552-1ADC-4ED1-B805-C3E95E63DF9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79594-AF80-4180-AECD-A0C188F96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D5C0B-27F6-4002-9C80-8954F4BA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912B-D06A-43A2-8FA8-BB73AAD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9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C07122-8842-4E8A-B352-5B15FEC1A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3A5F1-7B32-49BA-BAA4-24F0C630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753" y="214689"/>
            <a:ext cx="8520779" cy="5284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D6D49-A90C-4F2A-85D9-24B66BD47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0811"/>
            <a:ext cx="9570522" cy="510615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E9FBD-73AF-4668-9706-4CF3E95A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D552-1ADC-4ED1-B805-C3E95E63DF9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D296E-9766-417E-A870-53E3DFD5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8B155-1EA2-4D8D-A90B-583A69E1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912B-D06A-43A2-8FA8-BB73AAD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3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A5F1-7B32-49BA-BAA4-24F0C630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217" y="1056899"/>
            <a:ext cx="4637315" cy="5284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D6D49-A90C-4F2A-85D9-24B66BD47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3833"/>
            <a:ext cx="9570522" cy="3113129"/>
          </a:xfrm>
        </p:spPr>
        <p:txBody>
          <a:bodyPr/>
          <a:lstStyle>
            <a:lvl1pPr>
              <a:defRPr sz="1800">
                <a:solidFill>
                  <a:srgbClr val="76787B"/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rgbClr val="76787B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rgbClr val="76787B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rgbClr val="76787B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rgbClr val="76787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E9FBD-73AF-4668-9706-4CF3E95A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D552-1ADC-4ED1-B805-C3E95E63DF9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D296E-9766-417E-A870-53E3DFD5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8B155-1EA2-4D8D-A90B-583A69E1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912B-D06A-43A2-8FA8-BB73AAD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F81B66-761D-40C5-A6AC-DCCA6C576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5B5DF-CE18-47CE-B4DC-40827437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890" y="1709739"/>
            <a:ext cx="4459185" cy="2084428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380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0766C-ACA4-4C7F-9AE5-72CEAB25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6F7C5-CA69-4515-97E5-7E3A2A61E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BEEE9-5767-4D12-9D0E-B42BCDA18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42B57-DD13-4CFA-99BB-613E00F2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D552-1ADC-4ED1-B805-C3E95E63DF9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74F2A-8E6B-400F-BFC4-0766975A6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0D5E1-6D02-4EFB-A319-8500B3A0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912B-D06A-43A2-8FA8-BB73AAD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245E7-0738-415A-BDDF-846FCD7D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D4B75-57F8-4229-8F28-6CFE6D0A7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99CF4-C77F-4CD0-BF59-2B89AF74E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43B55-DE43-475F-8BC8-5F61EE521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FD17A-AA23-4BD2-B567-E6C76753D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327261-0E17-406E-A0F6-3963058C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D552-1ADC-4ED1-B805-C3E95E63DF9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F914B2-9AFE-49BC-A809-BF9779F5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001E5-AE2E-4184-B139-67D48B70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912B-D06A-43A2-8FA8-BB73AAD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7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5E6F0-30D1-40DB-9DCF-E01A371CD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127F7-FA12-4C38-B22D-40915120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D552-1ADC-4ED1-B805-C3E95E63DF9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4798EC-F4D8-4E85-A838-52A37AF0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34C5A-C057-489D-8706-65809A14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912B-D06A-43A2-8FA8-BB73AAD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88FAF2-8F00-43ED-9455-B41ED138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D552-1ADC-4ED1-B805-C3E95E63DF9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66374-E77C-4D9F-833D-261A26F9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7C5A5-04EC-4721-94D1-7D039EE8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912B-D06A-43A2-8FA8-BB73AAD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7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7C2E-9145-41BD-8C46-C30DE8BC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ADED7-827B-4083-ACCA-E54A16460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2AEBF-BED1-4418-8790-B25CCFD9B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CCFC5-4A47-45AD-B281-2F9226F7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D552-1ADC-4ED1-B805-C3E95E63DF9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C0381-EC87-4362-92B8-0D677027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89D0B-CF86-4A35-8316-4D25E61B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912B-D06A-43A2-8FA8-BB73AAD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2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1E3347-2E95-4B72-9C8E-8F71FFAFB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5" t="77433"/>
          <a:stretch/>
        </p:blipFill>
        <p:spPr>
          <a:xfrm>
            <a:off x="7891974" y="5416062"/>
            <a:ext cx="4283695" cy="162336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EBBC0E-EB8F-4FF8-98D8-527E461EF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461" y="1045024"/>
            <a:ext cx="4779819" cy="5284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77106-5193-43AB-B5E3-C1FF9413D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3C3EE-1B7C-4A28-90CC-40FD8E3FC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AD552-1ADC-4ED1-B805-C3E95E63DF9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36606-484F-4F09-9717-87A4B8601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965E5-A0F5-478E-A83A-5FDFB8740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912B-D06A-43A2-8FA8-BB73AAD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6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152AB-1B79-4BCF-8DE2-6D454F15D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5052" y="1766956"/>
            <a:ext cx="7680960" cy="846117"/>
          </a:xfrm>
        </p:spPr>
        <p:txBody>
          <a:bodyPr anchor="t">
            <a:noAutofit/>
          </a:bodyPr>
          <a:lstStyle/>
          <a:p>
            <a:r>
              <a:rPr lang="en-US" sz="2800" dirty="0"/>
              <a:t>NDIAWG - Nonproliferation Scoping Studies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3200" dirty="0">
                <a:latin typeface="Symbol" panose="05050102010706020507" pitchFamily="18" charset="2"/>
              </a:rPr>
              <a:t>a</a:t>
            </a:r>
            <a:r>
              <a:rPr lang="en-US" sz="2800" dirty="0"/>
              <a:t>,n) Nuclear Data Scoping Study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B4A562-FA2A-46C6-BCFE-731233D3C429}"/>
              </a:ext>
            </a:extLst>
          </p:cNvPr>
          <p:cNvSpPr txBox="1"/>
          <p:nvPr/>
        </p:nvSpPr>
        <p:spPr>
          <a:xfrm>
            <a:off x="5275384" y="3429000"/>
            <a:ext cx="6916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Catherine Romano</a:t>
            </a:r>
          </a:p>
          <a:p>
            <a:r>
              <a:rPr lang="en-US" sz="2400" dirty="0"/>
              <a:t>David Brown (BNL)   		Stephen Croft (ORNL)                Andrea Favalli (LANL)		Les </a:t>
            </a:r>
            <a:r>
              <a:rPr lang="en-US" sz="2400" dirty="0" err="1"/>
              <a:t>Nakae</a:t>
            </a:r>
            <a:r>
              <a:rPr lang="en-US" sz="2400" dirty="0"/>
              <a:t> (LLNL)            Marco Pigni (ORNL)		Steve Skutnik (ORNL)      Michael S. Smith (ORNL)	Will Wieselquist (ORNL) Michael Zerkle (NNL)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40A7A-798C-43B8-8C5F-2013EC9F5C67}"/>
              </a:ext>
            </a:extLst>
          </p:cNvPr>
          <p:cNvSpPr txBox="1"/>
          <p:nvPr/>
        </p:nvSpPr>
        <p:spPr>
          <a:xfrm>
            <a:off x="351692" y="5737324"/>
            <a:ext cx="4586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WANDA2021</a:t>
            </a:r>
          </a:p>
          <a:p>
            <a:r>
              <a:rPr lang="en-US" sz="2400" dirty="0"/>
              <a:t>January 25 – February 3, 2021</a:t>
            </a:r>
          </a:p>
        </p:txBody>
      </p:sp>
    </p:spTree>
    <p:extLst>
      <p:ext uri="{BB962C8B-B14F-4D97-AF65-F5344CB8AC3E}">
        <p14:creationId xmlns:p14="http://schemas.microsoft.com/office/powerpoint/2010/main" val="371521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DF691-5C76-4DE1-A34A-68AA16D39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ENDF (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,n) Nuclear Data Sub-Library in GNDS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5A811-A14C-4035-9F8D-BD67CBC85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PRIMARY GOAL:  Expanded ENDF (a,n) library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Extend the GNDS tools and format to allow for charged particle reactions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 APIs, processing and evaluation codes Fudge, GIDI and AMPX managed by the NEA GNDS Expert Group (EG-GNDS)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Extend FUDGE processing code and the open source GIDI API.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sed by LLNL codes and, in the future, GEANT4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Extend the SAMMY evaluation tool and AMPX processing code.  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by SCALE/ORIGEN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5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B1CA-6A5A-441B-9A1A-D20160CE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Priority isotopes for Nonproliferation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2C5B62-80BD-4F22-AACF-2BB12031D5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140215"/>
              </p:ext>
            </p:extLst>
          </p:nvPr>
        </p:nvGraphicFramePr>
        <p:xfrm>
          <a:off x="0" y="928914"/>
          <a:ext cx="12192001" cy="6367018"/>
        </p:xfrm>
        <a:graphic>
          <a:graphicData uri="http://schemas.openxmlformats.org/drawingml/2006/table">
            <a:tbl>
              <a:tblPr firstRow="1" firstCol="1" bandRow="1"/>
              <a:tblGrid>
                <a:gridCol w="1097280">
                  <a:extLst>
                    <a:ext uri="{9D8B030D-6E8A-4147-A177-3AD203B41FA5}">
                      <a16:colId xmlns:a16="http://schemas.microsoft.com/office/drawing/2014/main" val="1287753726"/>
                    </a:ext>
                  </a:extLst>
                </a:gridCol>
                <a:gridCol w="2182368">
                  <a:extLst>
                    <a:ext uri="{9D8B030D-6E8A-4147-A177-3AD203B41FA5}">
                      <a16:colId xmlns:a16="http://schemas.microsoft.com/office/drawing/2014/main" val="164924699"/>
                    </a:ext>
                  </a:extLst>
                </a:gridCol>
                <a:gridCol w="1363066">
                  <a:extLst>
                    <a:ext uri="{9D8B030D-6E8A-4147-A177-3AD203B41FA5}">
                      <a16:colId xmlns:a16="http://schemas.microsoft.com/office/drawing/2014/main" val="1304423026"/>
                    </a:ext>
                  </a:extLst>
                </a:gridCol>
                <a:gridCol w="2567635">
                  <a:extLst>
                    <a:ext uri="{9D8B030D-6E8A-4147-A177-3AD203B41FA5}">
                      <a16:colId xmlns:a16="http://schemas.microsoft.com/office/drawing/2014/main" val="3009292638"/>
                    </a:ext>
                  </a:extLst>
                </a:gridCol>
                <a:gridCol w="4981652">
                  <a:extLst>
                    <a:ext uri="{9D8B030D-6E8A-4147-A177-3AD203B41FA5}">
                      <a16:colId xmlns:a16="http://schemas.microsoft.com/office/drawing/2014/main" val="204555400"/>
                    </a:ext>
                  </a:extLst>
                </a:gridCol>
              </a:tblGrid>
              <a:tr h="409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Isotope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Current State of Data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Reaction Threshold  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Applications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Recommendation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679243"/>
                  </a:ext>
                </a:extLst>
              </a:tr>
              <a:tr h="10022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Recent data (4-6.5 MeV) to be published, No evaluation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450 -800 keV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NDA/ER, safeguards, advanced reactors, background simulations, alpha therapy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 energy measurement needed &lt; 1MeV - 4 MeV.  Recent Notre Dame measurement from 4-6.5 MeV.  Discrepancies in past data are being examined and new evaluation once data issues resolved.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19743"/>
                  </a:ext>
                </a:extLst>
              </a:tr>
              <a:tr h="1256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NNL and ORNL evaluation available for next ENDF release - still discrepancies in neutron spectrum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800 keV-1.2 MeV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safeguards, reactors, NDA/ER, Background simulations, alpha therapy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Recent Notre Dame measurement from 0.8 - 7 MeV will provide data to resolve discrepancies in neutron spectrum.  Updated evaluation needed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955961"/>
                  </a:ext>
                </a:extLst>
              </a:tr>
              <a:tr h="1256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NNL and ORNL evaluation available for next ENDF release - still discrepancies in neutron spectrum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850 keV-1.4 MeV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safeguards, reactors, NDA/ER, Background simulations, alpha therapy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Recent Notre Dame measurement from 2-8 MeV will provide data to resolve discrepancies in neutron spectrum.  Updated evaluation needed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7979"/>
                  </a:ext>
                </a:extLst>
              </a:tr>
              <a:tr h="1765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evaluation on recent data, benchmark needed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 MeV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safeguards UF6,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FLiBe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reactors, fuel cycle &amp; waste management applications (fluoride volatility process)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Previous cross section measurements provided improvement.  Still need total neutron, neutron spectrum, gamma emission with lower uncertainty per IAEA.  A combination of improved total cross section, angular distributions, neutron energy spectra, activation, and thick target integral measurements are needed to reduce uncertainties.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796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192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842F8-F371-457A-94F7-6F215E4C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Priority – Safeguards and Reactors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A18A4C-7B85-4CEE-A7D8-1483DB641E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855261"/>
              </p:ext>
            </p:extLst>
          </p:nvPr>
        </p:nvGraphicFramePr>
        <p:xfrm>
          <a:off x="-24859" y="1348363"/>
          <a:ext cx="12192001" cy="5294948"/>
        </p:xfrm>
        <a:graphic>
          <a:graphicData uri="http://schemas.openxmlformats.org/drawingml/2006/table">
            <a:tbl>
              <a:tblPr firstRow="1" firstCol="1" bandRow="1"/>
              <a:tblGrid>
                <a:gridCol w="1097280">
                  <a:extLst>
                    <a:ext uri="{9D8B030D-6E8A-4147-A177-3AD203B41FA5}">
                      <a16:colId xmlns:a16="http://schemas.microsoft.com/office/drawing/2014/main" val="2125411311"/>
                    </a:ext>
                  </a:extLst>
                </a:gridCol>
                <a:gridCol w="2182368">
                  <a:extLst>
                    <a:ext uri="{9D8B030D-6E8A-4147-A177-3AD203B41FA5}">
                      <a16:colId xmlns:a16="http://schemas.microsoft.com/office/drawing/2014/main" val="1096109851"/>
                    </a:ext>
                  </a:extLst>
                </a:gridCol>
                <a:gridCol w="1363066">
                  <a:extLst>
                    <a:ext uri="{9D8B030D-6E8A-4147-A177-3AD203B41FA5}">
                      <a16:colId xmlns:a16="http://schemas.microsoft.com/office/drawing/2014/main" val="425587363"/>
                    </a:ext>
                  </a:extLst>
                </a:gridCol>
                <a:gridCol w="2567635">
                  <a:extLst>
                    <a:ext uri="{9D8B030D-6E8A-4147-A177-3AD203B41FA5}">
                      <a16:colId xmlns:a16="http://schemas.microsoft.com/office/drawing/2014/main" val="3788099959"/>
                    </a:ext>
                  </a:extLst>
                </a:gridCol>
                <a:gridCol w="4981652">
                  <a:extLst>
                    <a:ext uri="{9D8B030D-6E8A-4147-A177-3AD203B41FA5}">
                      <a16:colId xmlns:a16="http://schemas.microsoft.com/office/drawing/2014/main" val="2134275183"/>
                    </a:ext>
                  </a:extLst>
                </a:gridCol>
              </a:tblGrid>
              <a:tr h="1332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Adjusted evaluation based on JENDL data available for next ENDF release, large discrepancies in data require new experiments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3-4 MeV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FLIBe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reactors, NDA/ER, spent fuel safeguards, Actinide-Li neutron sources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New experiments with ability to resolve excitation states and reaction channels and new evaluations are needed in order to accurately model neutron sources.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749333"/>
                  </a:ext>
                </a:extLst>
              </a:tr>
              <a:tr h="9947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NNL evaluation available for next ENDF release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 KeV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FLIBe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reactors, NDA/ER, spent fuel safeguards, Actinide-Be neutron sources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Neutron spectrum been validated by NNL by adjusting JENDL for additional breakup reaction channels.  Would benefit from new measurements that provide information on reaction channels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208796"/>
                  </a:ext>
                </a:extLst>
              </a:tr>
              <a:tr h="3675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evaluation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600 keV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Reactors, safeguards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Only measured up to 2.5 MeV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592796"/>
                  </a:ext>
                </a:extLst>
              </a:tr>
              <a:tr h="735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Recent Experiments up to 4.5 MeV, requires evaluation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MeV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Reactors, safeguards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Recent experiments from 1.5-4.5 MeV conducted at Notre Dame.  Data above 4.5 MeV and an evaluation are needed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0197"/>
                  </a:ext>
                </a:extLst>
              </a:tr>
              <a:tr h="735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Discrepancies in data from 1970s No evaluation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MeV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NDA/ER, advanced reactor fuel and spent fuel safeguards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New experiments and evaluations with resolved excitation states and neutron spectrum are needed for advanced reactor fuels and emergency response.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73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59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31A7A-A939-424C-B054-2EB8BD7C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priority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75456F-8764-46DF-8853-14A1AE7C5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870449"/>
              </p:ext>
            </p:extLst>
          </p:nvPr>
        </p:nvGraphicFramePr>
        <p:xfrm>
          <a:off x="1085850" y="1363699"/>
          <a:ext cx="10798629" cy="5393913"/>
        </p:xfrm>
        <a:graphic>
          <a:graphicData uri="http://schemas.openxmlformats.org/drawingml/2006/table">
            <a:tbl>
              <a:tblPr firstRow="1" firstCol="1" bandRow="1"/>
              <a:tblGrid>
                <a:gridCol w="971876">
                  <a:extLst>
                    <a:ext uri="{9D8B030D-6E8A-4147-A177-3AD203B41FA5}">
                      <a16:colId xmlns:a16="http://schemas.microsoft.com/office/drawing/2014/main" val="1928914335"/>
                    </a:ext>
                  </a:extLst>
                </a:gridCol>
                <a:gridCol w="1932955">
                  <a:extLst>
                    <a:ext uri="{9D8B030D-6E8A-4147-A177-3AD203B41FA5}">
                      <a16:colId xmlns:a16="http://schemas.microsoft.com/office/drawing/2014/main" val="2995016309"/>
                    </a:ext>
                  </a:extLst>
                </a:gridCol>
                <a:gridCol w="1207287">
                  <a:extLst>
                    <a:ext uri="{9D8B030D-6E8A-4147-A177-3AD203B41FA5}">
                      <a16:colId xmlns:a16="http://schemas.microsoft.com/office/drawing/2014/main" val="2252395577"/>
                    </a:ext>
                  </a:extLst>
                </a:gridCol>
                <a:gridCol w="2274191">
                  <a:extLst>
                    <a:ext uri="{9D8B030D-6E8A-4147-A177-3AD203B41FA5}">
                      <a16:colId xmlns:a16="http://schemas.microsoft.com/office/drawing/2014/main" val="3480192658"/>
                    </a:ext>
                  </a:extLst>
                </a:gridCol>
                <a:gridCol w="4412320">
                  <a:extLst>
                    <a:ext uri="{9D8B030D-6E8A-4147-A177-3AD203B41FA5}">
                      <a16:colId xmlns:a16="http://schemas.microsoft.com/office/drawing/2014/main" val="3458033164"/>
                    </a:ext>
                  </a:extLst>
                </a:gridCol>
              </a:tblGrid>
              <a:tr h="770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Need new experiments and evaluation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 MeV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molten salt reactors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New experiments with ability to resolve excitation states and evaluations are needed for advanced reactor fuels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920783"/>
                  </a:ext>
                </a:extLst>
              </a:tr>
              <a:tr h="770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Need new experiments and evaluation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MeV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MgCl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molten salt, fuel cladding, astrophysics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Recent Notre Dame measurement from 1.5-3.5 MeV.  Experiments up to 6.5 MeV needed for advanced reactors.  Evaluation needed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206208"/>
                  </a:ext>
                </a:extLst>
              </a:tr>
              <a:tr h="770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Need new experiments and evaluation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MeV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MgCl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molten salt, fuel cladding, astrophysics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Planned Notre Dame measurement from 1.5-3.5 MeV.  Experiments up to 6.5 MeV needed for advanced reactors.  Evaluation needed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331873"/>
                  </a:ext>
                </a:extLst>
              </a:tr>
              <a:tr h="770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Need new experiments and evaluation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MeV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Advanced reactor fuels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New experiments with ability to resolve excitation states and evaluations are needed for advanced reactor fuels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878574"/>
                  </a:ext>
                </a:extLst>
              </a:tr>
              <a:tr h="770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Need new experiments and evaluation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MeV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Advanced reactor fuels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New experiments with ability to resolve excitation states and evaluations are needed for advanced reactor fuels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87502"/>
                  </a:ext>
                </a:extLst>
              </a:tr>
              <a:tr h="770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Need new experiments and evaluation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MeV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Chloride-based (Na, LiCl, MgCl) molten salt fuel, pyroprocessing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New experiments with ability to resolve excitation states and evaluations are needed for advanced reactor fuels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704251"/>
                  </a:ext>
                </a:extLst>
              </a:tr>
              <a:tr h="770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Need new experiments and evaluation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 MeV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Pyroprocessing, molten salt fuel (FLiNaK)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New experiments with ability to resolve excitation states and evaluations are needed for advanced reactor fuels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20" marR="624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65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1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31DB-F345-49D3-BA4B-B1384B8D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09255-1372-4170-AFD2-D69547BE2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work sponsored by the U.S. Department of Energy (DOE), Office of Defense Nuclear Nonproliferation’s Nonproliferation Research and Development (NA-22).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Funded through the NDIAWG FOA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7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1AD0-2AF7-4A7C-8E55-BA13824B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10" y="299096"/>
            <a:ext cx="8520779" cy="528453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Goal is to provide an ACTIONABLE plan to resolve nuclear data issues that impact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F7C09-C580-48C7-8A50-76CCCB79C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70812"/>
            <a:ext cx="10497457" cy="488911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Determine the state of the libraries and modeling capabilities</a:t>
            </a:r>
          </a:p>
          <a:p>
            <a:pPr lvl="1"/>
            <a:r>
              <a:rPr lang="en-US" sz="2600" dirty="0"/>
              <a:t>JENDL, TENDL, ENDF</a:t>
            </a:r>
          </a:p>
          <a:p>
            <a:pPr lvl="1"/>
            <a:r>
              <a:rPr lang="en-US" sz="2600" dirty="0"/>
              <a:t>SOURCES4C, GEANT, MCNP</a:t>
            </a:r>
          </a:p>
          <a:p>
            <a:r>
              <a:rPr lang="en-US" sz="2600" dirty="0"/>
              <a:t>Determine application needs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UF</a:t>
            </a:r>
            <a:r>
              <a:rPr lang="en-US" sz="2600" baseline="-25000" dirty="0">
                <a:solidFill>
                  <a:srgbClr val="FF0000"/>
                </a:solidFill>
              </a:rPr>
              <a:t>6</a:t>
            </a:r>
            <a:r>
              <a:rPr lang="en-US" sz="2600" dirty="0">
                <a:solidFill>
                  <a:srgbClr val="FF0000"/>
                </a:solidFill>
              </a:rPr>
              <a:t> enrichment</a:t>
            </a:r>
          </a:p>
          <a:p>
            <a:pPr lvl="1"/>
            <a:r>
              <a:rPr lang="en-US" sz="2600" dirty="0"/>
              <a:t>Spent fuel safeguards</a:t>
            </a:r>
          </a:p>
          <a:p>
            <a:pPr lvl="1"/>
            <a:r>
              <a:rPr lang="en-US" sz="2600" dirty="0"/>
              <a:t>Passive NDA measurements – neutron/gamma</a:t>
            </a:r>
          </a:p>
          <a:p>
            <a:pPr lvl="1"/>
            <a:r>
              <a:rPr lang="en-US" sz="2600" dirty="0"/>
              <a:t>Neutron source characterization – </a:t>
            </a:r>
            <a:r>
              <a:rPr lang="en-US" sz="2600" dirty="0" err="1"/>
              <a:t>PuBe</a:t>
            </a:r>
            <a:r>
              <a:rPr lang="en-US" sz="2600" dirty="0"/>
              <a:t>, </a:t>
            </a:r>
            <a:r>
              <a:rPr lang="en-US" sz="2600" dirty="0" err="1"/>
              <a:t>AmBe</a:t>
            </a:r>
            <a:r>
              <a:rPr lang="en-US" sz="2600" dirty="0"/>
              <a:t>, </a:t>
            </a:r>
            <a:r>
              <a:rPr lang="en-US" sz="2600" dirty="0" err="1"/>
              <a:t>etc</a:t>
            </a:r>
            <a:r>
              <a:rPr lang="en-US" sz="2600" dirty="0"/>
              <a:t>…</a:t>
            </a:r>
          </a:p>
          <a:p>
            <a:pPr lvl="1"/>
            <a:r>
              <a:rPr lang="en-US" sz="2600" dirty="0"/>
              <a:t>Natural neutron background calculations</a:t>
            </a:r>
          </a:p>
          <a:p>
            <a:pPr lvl="1"/>
            <a:r>
              <a:rPr lang="en-US" sz="2600" dirty="0"/>
              <a:t>Targeted alpha therapy – </a:t>
            </a:r>
            <a:r>
              <a:rPr lang="en-US" sz="2600" baseline="30000" dirty="0"/>
              <a:t>225</a:t>
            </a:r>
            <a:r>
              <a:rPr lang="en-US" sz="2600" dirty="0"/>
              <a:t>Ac and </a:t>
            </a:r>
            <a:r>
              <a:rPr lang="en-US" sz="2600" baseline="30000" dirty="0"/>
              <a:t>227</a:t>
            </a:r>
            <a:r>
              <a:rPr lang="en-US" sz="2600" dirty="0"/>
              <a:t>Th</a:t>
            </a:r>
          </a:p>
          <a:p>
            <a:pPr lvl="1"/>
            <a:r>
              <a:rPr lang="en-US" sz="2600" dirty="0"/>
              <a:t>Isotope Production – high energy alpha beams not part of study</a:t>
            </a:r>
          </a:p>
          <a:p>
            <a:r>
              <a:rPr lang="en-US" sz="2600" dirty="0"/>
              <a:t>Create a set of recommended tasks to resolve priority nuclear data and simulation needs.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573C8-198A-43D8-B748-6B1446970928}"/>
              </a:ext>
            </a:extLst>
          </p:cNvPr>
          <p:cNvSpPr txBox="1"/>
          <p:nvPr/>
        </p:nvSpPr>
        <p:spPr>
          <a:xfrm>
            <a:off x="745833" y="5959930"/>
            <a:ext cx="361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ORNL Report to be published shortly</a:t>
            </a:r>
          </a:p>
        </p:txBody>
      </p:sp>
    </p:spTree>
    <p:extLst>
      <p:ext uri="{BB962C8B-B14F-4D97-AF65-F5344CB8AC3E}">
        <p14:creationId xmlns:p14="http://schemas.microsoft.com/office/powerpoint/2010/main" val="423822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B59C-5F3F-4E5F-8533-F8E003DB3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597" y="119941"/>
            <a:ext cx="8581292" cy="539496"/>
          </a:xfrm>
        </p:spPr>
        <p:txBody>
          <a:bodyPr/>
          <a:lstStyle/>
          <a:p>
            <a:r>
              <a:rPr lang="en-US" dirty="0"/>
              <a:t>State of the (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,n) Data and Codes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1C6760-9AB4-4FF0-817B-67EB762E5EA8}"/>
              </a:ext>
            </a:extLst>
          </p:cNvPr>
          <p:cNvSpPr txBox="1"/>
          <p:nvPr/>
        </p:nvSpPr>
        <p:spPr>
          <a:xfrm>
            <a:off x="283514" y="1124227"/>
            <a:ext cx="116249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ENDF library is mostly theoretical (TENDL) or based on JENDL (Japanese library)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GNDS format is required to accommodate enhanced data</a:t>
            </a:r>
            <a:endParaRPr lang="en-US" sz="24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Many cross sections for priorit</a:t>
            </a:r>
            <a:r>
              <a:rPr lang="en-US" sz="2000" dirty="0"/>
              <a:t>y isotopes have large uncertainties and are based on old data</a:t>
            </a:r>
            <a:endParaRPr lang="en-US" sz="20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Neutron energy spectra  have large uncertainties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Require </a:t>
            </a:r>
            <a:r>
              <a:rPr lang="en-US" sz="2000" dirty="0"/>
              <a:t>more information from experiments to improve evaluation of spectrum</a:t>
            </a:r>
            <a:endParaRPr lang="en-US" sz="20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Neutron angular distributions not well known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Impact differential nuclear data measurements using beams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Gamma emission energies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information on excitation states populated for improved neutron emission spectra calculations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May be useful for NDA measurements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Stopping powers not wel</a:t>
            </a:r>
            <a:r>
              <a:rPr lang="en-US" sz="2000" dirty="0"/>
              <a:t>l understood</a:t>
            </a:r>
            <a:endParaRPr lang="en-US" sz="20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Application specific measurements are required </a:t>
            </a:r>
            <a:endParaRPr lang="en-US" sz="20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Evaluation methods require code modifications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Experiments that capture the population of excited states using gamma measurement data needed to allow theoretical models to correctly predict the neutron spectrum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SOURCES4C is unsupported and outdated</a:t>
            </a:r>
          </a:p>
        </p:txBody>
      </p:sp>
    </p:spTree>
    <p:extLst>
      <p:ext uri="{BB962C8B-B14F-4D97-AF65-F5344CB8AC3E}">
        <p14:creationId xmlns:p14="http://schemas.microsoft.com/office/powerpoint/2010/main" val="39884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B59C-5F3F-4E5F-8533-F8E003DB3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52722"/>
            <a:ext cx="8609163" cy="881065"/>
          </a:xfrm>
        </p:spPr>
        <p:txBody>
          <a:bodyPr/>
          <a:lstStyle/>
          <a:p>
            <a:r>
              <a:rPr lang="en-US" dirty="0"/>
              <a:t>Neutron Spectrum is not well known even if the cross section has relatively low uncertainty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D7A08-F63C-413B-9C5F-8A82C133E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42" y="1478491"/>
            <a:ext cx="10395249" cy="36996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BC228E-6673-42E8-AA9C-B62C637CBBA1}"/>
              </a:ext>
            </a:extLst>
          </p:cNvPr>
          <p:cNvSpPr/>
          <p:nvPr/>
        </p:nvSpPr>
        <p:spPr>
          <a:xfrm>
            <a:off x="710917" y="5020477"/>
            <a:ext cx="10867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Calculations of neutron spectrum using MC21 with the JENDL O(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,n) library and the Naval Nuclear Laboratory (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,n) library compared to experimental data (left) and theoretical calculations of the neutron spectrum from O(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,n) reaction compared to the JENDLE library, SOURCES4C, and experimental data (right) [Pigni, 2016].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1FE1C-1A08-495A-95C2-CCFD89066B7D}"/>
              </a:ext>
            </a:extLst>
          </p:cNvPr>
          <p:cNvSpPr txBox="1"/>
          <p:nvPr/>
        </p:nvSpPr>
        <p:spPr>
          <a:xfrm>
            <a:off x="710917" y="933787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452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5B302-B5CA-4C62-A9F1-2B68027A3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Uncertainty study of UF</a:t>
            </a:r>
            <a:r>
              <a:rPr lang="en-US" baseline="-25000" dirty="0"/>
              <a:t>6</a:t>
            </a:r>
            <a:r>
              <a:rPr lang="en-US" dirty="0"/>
              <a:t> cylinders at LANL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187A9-B997-497D-9737-393416481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3" y="1832789"/>
            <a:ext cx="3779806" cy="3883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2AF448-AA32-4B62-8F25-A28F001D93EB}"/>
              </a:ext>
            </a:extLst>
          </p:cNvPr>
          <p:cNvSpPr/>
          <p:nvPr/>
        </p:nvSpPr>
        <p:spPr>
          <a:xfrm>
            <a:off x="1834752" y="1070627"/>
            <a:ext cx="10066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Goal: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to determine the nuclear data contribution to the uncertainty budget for UF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6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cylinder measurements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F3B04-6478-479F-B9A6-B9E7E6290B8B}"/>
              </a:ext>
            </a:extLst>
          </p:cNvPr>
          <p:cNvSpPr/>
          <p:nvPr/>
        </p:nvSpPr>
        <p:spPr>
          <a:xfrm>
            <a:off x="3841939" y="1863986"/>
            <a:ext cx="7852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Two briefcase size polyethylene pods with twelve 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He tubes at 10 atm.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Varied enrichments and fraction of UF</a:t>
            </a:r>
            <a:r>
              <a:rPr lang="en-US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bound to walls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,n) source terms built on the Jacobs &amp;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Liskien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data (‘83 and ‘85), modeled with SOURCES4C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Included a revaluation of the stopping power.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D293A7-C1C5-4545-A8A3-148C2DF385DF}"/>
              </a:ext>
            </a:extLst>
          </p:cNvPr>
          <p:cNvSpPr txBox="1"/>
          <p:nvPr/>
        </p:nvSpPr>
        <p:spPr>
          <a:xfrm>
            <a:off x="4057003" y="3349405"/>
            <a:ext cx="73587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</a:rPr>
              <a:t>Conclusion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</a:rPr>
              <a:t>The total neutron yield has biggest impact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</a:rPr>
              <a:t>These detectors are relatively insensitive to neutron energy</a:t>
            </a: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33A922-3174-442F-94C7-9FEA47BD5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750158"/>
              </p:ext>
            </p:extLst>
          </p:nvPr>
        </p:nvGraphicFramePr>
        <p:xfrm>
          <a:off x="5224487" y="4341817"/>
          <a:ext cx="6967513" cy="2516183"/>
        </p:xfrm>
        <a:graphic>
          <a:graphicData uri="http://schemas.openxmlformats.org/drawingml/2006/table">
            <a:tbl>
              <a:tblPr firstRow="1" firstCol="1" bandRow="1"/>
              <a:tblGrid>
                <a:gridCol w="3218795">
                  <a:extLst>
                    <a:ext uri="{9D8B030D-6E8A-4147-A177-3AD203B41FA5}">
                      <a16:colId xmlns:a16="http://schemas.microsoft.com/office/drawing/2014/main" val="3441778813"/>
                    </a:ext>
                  </a:extLst>
                </a:gridCol>
                <a:gridCol w="3748718">
                  <a:extLst>
                    <a:ext uri="{9D8B030D-6E8A-4147-A177-3AD203B41FA5}">
                      <a16:colId xmlns:a16="http://schemas.microsoft.com/office/drawing/2014/main" val="2219435109"/>
                    </a:ext>
                  </a:extLst>
                </a:gridCol>
              </a:tblGrid>
              <a:tr h="258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Neutrons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s per g 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234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(1σ range)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277480"/>
                  </a:ext>
                </a:extLst>
              </a:tr>
              <a:tr h="212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(Reilly et al. 1971)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643860"/>
                  </a:ext>
                </a:extLst>
              </a:tr>
              <a:tr h="212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576 ± 7.3% (533-618)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(Sampson 1974)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64707"/>
                  </a:ext>
                </a:extLst>
              </a:tr>
              <a:tr h="212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474 ± 4.4% (453-494)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(Miller et al. 2014)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330305"/>
                  </a:ext>
                </a:extLst>
              </a:tr>
              <a:tr h="436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503 ± ~4% (483-523)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Kulisek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 2017; 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uncertainty estimated by Croft et al. 2020)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471087"/>
                  </a:ext>
                </a:extLst>
              </a:tr>
              <a:tr h="212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507 ± 1.1% (501-513)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(Croft et al. 2020)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40631"/>
                  </a:ext>
                </a:extLst>
              </a:tr>
              <a:tr h="212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SOURCES-4C (Wilson et al. 2002)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162522"/>
                  </a:ext>
                </a:extLst>
              </a:tr>
              <a:tr h="436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Modified SOURCES-4C (Wilson et al. 2002; private comm. Croft &amp; Gauld 2020)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11006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1033ADF-3A22-457D-904F-77124BEAA21C}"/>
              </a:ext>
            </a:extLst>
          </p:cNvPr>
          <p:cNvSpPr txBox="1"/>
          <p:nvPr/>
        </p:nvSpPr>
        <p:spPr>
          <a:xfrm>
            <a:off x="0" y="1451708"/>
            <a:ext cx="4283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Passive Neutron Enrichment Meter (PNEM)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3346B5-1DEA-47BD-9854-E1AA362106E5}"/>
              </a:ext>
            </a:extLst>
          </p:cNvPr>
          <p:cNvSpPr txBox="1"/>
          <p:nvPr/>
        </p:nvSpPr>
        <p:spPr>
          <a:xfrm>
            <a:off x="-58196" y="5779136"/>
            <a:ext cx="4989425" cy="100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D.P. Broughton, S. Croft,  C. Romano,  A. Favalli,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Sensitivity of the simulations of passive neutron emission from UF</a:t>
            </a:r>
            <a:r>
              <a:rPr lang="en-US" sz="1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cylinder to the uncertainties in both </a:t>
            </a:r>
            <a:r>
              <a:rPr lang="en-US" sz="14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F(α,n) energy spectrum and thick target yield of </a:t>
            </a:r>
            <a:r>
              <a:rPr lang="en-US" sz="14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234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in UF</a:t>
            </a:r>
            <a:r>
              <a:rPr lang="en-US" sz="1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(To be submitted to NIM A)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1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2D5F0-313C-485A-8C3B-164C8E923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818BC-8D3F-4C75-9CC9-BB1440D7E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Prioritized by cross-cutting impact and program specific need for improved fluorine data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SOURCES4C code modernization</a:t>
            </a:r>
            <a:endParaRPr lang="en-US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of fluorine, oxygen and carbon (</a:t>
            </a:r>
            <a:r>
              <a:rPr lang="en-US" sz="2400" dirty="0">
                <a:latin typeface="Symbol" panose="05050102010706020507" pitchFamily="18" charset="2"/>
              </a:rPr>
              <a:t>a</a:t>
            </a:r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,n) data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Fluorine thick target integral and activation experiments</a:t>
            </a:r>
            <a:endParaRPr lang="en-US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ENDF database modernization and processing code updates</a:t>
            </a:r>
            <a:endParaRPr lang="en-US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9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A5B8F-48C7-406E-9CCF-FC75B7E34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Modernization of the SOURCES4C 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9D1E4-DDA1-4837-A8C8-259835E80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0811"/>
            <a:ext cx="10263188" cy="5106151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PRIORITY TASKS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Open-source distribution with software management – requires ownership/maintenance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Nuclear data read from ENDF/B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Pointwise in energy (α,n) cross sections.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 neutron emission spectra.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 gamma emission spectra.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Enable user input to supply specialized nuclear data file, stopping powers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code will output include reaction rates, neutron and gamma energies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Fortran/C++/Python API allows interface with other codes - MCNP or SCALE/ORIGEN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+mn-lt"/>
              </a:rPr>
              <a:t>FOLLOW ON TASKS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900" dirty="0">
                <a:latin typeface="+mn-lt"/>
              </a:rPr>
              <a:t>Verification and Validation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latin typeface="+mn-lt"/>
              </a:rPr>
              <a:t>Application specific test suites</a:t>
            </a:r>
            <a:endParaRPr lang="en-US" sz="19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9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A257-958A-4949-B2EB-C96FC5AA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Current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4F95-2888-4C1E-8D6E-AFA2A1252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0811"/>
            <a:ext cx="10720388" cy="54585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Fluorine Evaluation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evaluation of Fluorine in year one will provide useful evaluated data to the users until improved benchmark data can be provided.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data requested by IAEA, recent measurement data (Peters 2016) never evaluated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pdated evaluation based on new data once experiments are complete.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Oxygen Evaluation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New, higher resolution data sets will be available from Notre Dame with information on excitation states that will reduce uncertainties at lower energies in the previous evaluations.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Carbon Evaluation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Carbon is the isotope used to calibrate detector systems for all other (</a:t>
            </a:r>
            <a:r>
              <a:rPr lang="en-US" sz="2200" dirty="0">
                <a:latin typeface="Symbol" panose="05050102010706020507" pitchFamily="18" charset="2"/>
              </a:rPr>
              <a:t>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,n) measurements.  There are large discrepancies in the data that are currently being examined by multiple groups.  An evaluation of the data is needed once the discrepancies are resolved.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Code Development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Reduced R-matrix formalism and penetrability factors to describe the break-up reaction channel and account for both gamma and neutron emission.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Postdoc or early career mentoring recommended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7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392A2-03C4-4C1D-A355-DAC7B9BF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on Fluorine to Reduce Uncertainties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F31FE-5B7E-4D69-A31B-CC145510A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956511"/>
            <a:ext cx="11358562" cy="56868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PRIORITY TASKS</a:t>
            </a:r>
            <a:endParaRPr lang="en-US" sz="26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Fluorine Flat-response 4p Moderated Neutron Counter Measurements </a:t>
            </a:r>
            <a:endParaRPr lang="en-US" sz="23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Measure t</a:t>
            </a:r>
            <a:r>
              <a:rPr lang="en-US" sz="23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otal yield of neutrons from </a:t>
            </a:r>
            <a:r>
              <a:rPr lang="en-US" sz="2300" baseline="30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23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F(α,n)</a:t>
            </a:r>
            <a:r>
              <a:rPr lang="en-US" sz="2300" baseline="30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23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Na per incident alpha particle, integrated over all angles and all alpha energies.  </a:t>
            </a:r>
          </a:p>
          <a:p>
            <a:pPr marL="457200" lvl="1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Measure a series of fluorinated compounds to define the role that the stopping power plays in the total yield is important. </a:t>
            </a:r>
            <a:endParaRPr lang="en-US" sz="23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Fluorine Activation Measurements </a:t>
            </a:r>
            <a:endParaRPr lang="en-US" sz="23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Measure </a:t>
            </a:r>
            <a:r>
              <a:rPr lang="en-US" sz="2300" baseline="30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23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Na decay produced by the </a:t>
            </a:r>
            <a:r>
              <a:rPr lang="en-US" sz="2300" baseline="30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23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F(</a:t>
            </a:r>
            <a:r>
              <a:rPr lang="en-US" sz="2300" dirty="0">
                <a:latin typeface="+mn-lt"/>
              </a:rPr>
              <a:t>a</a:t>
            </a:r>
            <a:r>
              <a:rPr lang="en-US" sz="23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,n)</a:t>
            </a:r>
            <a:r>
              <a:rPr lang="en-US" sz="2300" baseline="30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23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Na reaction in a thick fluorinated target after bombardment by alpha particles. </a:t>
            </a:r>
            <a:endParaRPr lang="en-US" sz="23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Fluorine Neutron Spectrum Measurements</a:t>
            </a:r>
            <a:endParaRPr lang="en-US" sz="23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Measure the energy spectrum and angular dependence of neutrons emitted from the thick stopping fluorinated sample simultaneously with the activation measurement</a:t>
            </a:r>
          </a:p>
          <a:p>
            <a:pPr marL="457200" lvl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Use time-of-flight combined with deuterated liquid scintillator detector spectrum unfolding. </a:t>
            </a:r>
            <a:endParaRPr lang="en-US" sz="23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SECONDARY TASK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Thin Fluorine Target Energy-Differential Excitation Function Measurements</a:t>
            </a:r>
          </a:p>
          <a:p>
            <a:pPr marL="457200" lvl="1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3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 keV energy steps including neutron and gamma spectrum benchmarked to integral measurements.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22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1955</Words>
  <Application>Microsoft Office PowerPoint</Application>
  <PresentationFormat>Widescreen</PresentationFormat>
  <Paragraphs>209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Franklin Gothic Book</vt:lpstr>
      <vt:lpstr>Symbol</vt:lpstr>
      <vt:lpstr>Times New Roman</vt:lpstr>
      <vt:lpstr>Office Theme</vt:lpstr>
      <vt:lpstr>NDIAWG - Nonproliferation Scoping Studies (a,n) Nuclear Data Scoping Study</vt:lpstr>
      <vt:lpstr>Project Goal is to provide an ACTIONABLE plan to resolve nuclear data issues that impact applications</vt:lpstr>
      <vt:lpstr>State of the (a,n) Data and Codes</vt:lpstr>
      <vt:lpstr>Neutron Spectrum is not well known even if the cross section has relatively low uncertainty</vt:lpstr>
      <vt:lpstr>Uncertainty study of UF6 cylinders at LANL </vt:lpstr>
      <vt:lpstr>Priority Recommendations</vt:lpstr>
      <vt:lpstr>Modernization of the SOURCES4C Code</vt:lpstr>
      <vt:lpstr>Evaluation of Current Data</vt:lpstr>
      <vt:lpstr>Experiments on Fluorine to Reduce Uncertainties</vt:lpstr>
      <vt:lpstr>ENDF (a,n) Nuclear Data Sub-Library in GNDS Format</vt:lpstr>
      <vt:lpstr>Top Priority isotopes for Nonproliferation</vt:lpstr>
      <vt:lpstr>Secondary Priority – Safeguards and Reactors</vt:lpstr>
      <vt:lpstr>Lower priority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CAPABILITIES BRIEF</dc:title>
  <dc:creator>Louis King</dc:creator>
  <cp:lastModifiedBy>Cathy Romano</cp:lastModifiedBy>
  <cp:revision>69</cp:revision>
  <dcterms:created xsi:type="dcterms:W3CDTF">2019-05-16T15:11:59Z</dcterms:created>
  <dcterms:modified xsi:type="dcterms:W3CDTF">2021-02-03T16:35:33Z</dcterms:modified>
</cp:coreProperties>
</file>