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1" preserve="1">
  <p:cSld name="Title Slide 1"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14"/>
          <p:cNvGrpSpPr/>
          <p:nvPr/>
        </p:nvGrpSpPr>
        <p:grpSpPr>
          <a:xfrm>
            <a:off x="-211626" y="-142629"/>
            <a:ext cx="12596660" cy="7137992"/>
            <a:chOff x="-158720" y="-142630"/>
            <a:chExt cx="9447494" cy="7137992"/>
          </a:xfrm>
        </p:grpSpPr>
        <p:grpSp>
          <p:nvGrpSpPr>
            <p:cNvPr id="93" name="Google Shape;93;p14"/>
            <p:cNvGrpSpPr/>
            <p:nvPr/>
          </p:nvGrpSpPr>
          <p:grpSpPr>
            <a:xfrm>
              <a:off x="685800" y="6873248"/>
              <a:ext cx="7772400" cy="122115"/>
              <a:chOff x="685800" y="6873248"/>
              <a:chExt cx="7772400" cy="122115"/>
            </a:xfrm>
          </p:grpSpPr>
          <p:cxnSp>
            <p:nvCxnSpPr>
              <p:cNvPr id="94" name="Google Shape;94;p14"/>
              <p:cNvCxnSpPr/>
              <p:nvPr/>
            </p:nvCxnSpPr>
            <p:spPr>
              <a:xfrm>
                <a:off x="685800" y="687324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95" name="Google Shape;95;p14"/>
              <p:cNvCxnSpPr/>
              <p:nvPr/>
            </p:nvCxnSpPr>
            <p:spPr>
              <a:xfrm>
                <a:off x="8458200" y="687324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96" name="Google Shape;96;p14"/>
              <p:cNvGrpSpPr/>
              <p:nvPr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97" name="Google Shape;97;p14"/>
                <p:cNvCxnSpPr/>
                <p:nvPr/>
              </p:nvCxnSpPr>
              <p:spPr>
                <a:xfrm>
                  <a:off x="61722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8" name="Google Shape;98;p14"/>
                <p:cNvCxnSpPr/>
                <p:nvPr/>
              </p:nvCxnSpPr>
              <p:spPr>
                <a:xfrm>
                  <a:off x="57150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99" name="Google Shape;99;p14"/>
              <p:cNvGrpSpPr/>
              <p:nvPr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100" name="Google Shape;100;p14"/>
                <p:cNvCxnSpPr/>
                <p:nvPr/>
              </p:nvCxnSpPr>
              <p:spPr>
                <a:xfrm>
                  <a:off x="61722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01" name="Google Shape;101;p14"/>
                <p:cNvCxnSpPr/>
                <p:nvPr/>
              </p:nvCxnSpPr>
              <p:spPr>
                <a:xfrm>
                  <a:off x="57150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102" name="Google Shape;102;p14"/>
            <p:cNvGrpSpPr/>
            <p:nvPr/>
          </p:nvGrpSpPr>
          <p:grpSpPr>
            <a:xfrm>
              <a:off x="685800" y="-142630"/>
              <a:ext cx="7772400" cy="122115"/>
              <a:chOff x="685800" y="6873248"/>
              <a:chExt cx="7772400" cy="122115"/>
            </a:xfrm>
          </p:grpSpPr>
          <p:cxnSp>
            <p:nvCxnSpPr>
              <p:cNvPr id="103" name="Google Shape;103;p14"/>
              <p:cNvCxnSpPr/>
              <p:nvPr/>
            </p:nvCxnSpPr>
            <p:spPr>
              <a:xfrm>
                <a:off x="685800" y="687324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04" name="Google Shape;104;p14"/>
              <p:cNvCxnSpPr/>
              <p:nvPr/>
            </p:nvCxnSpPr>
            <p:spPr>
              <a:xfrm>
                <a:off x="8458200" y="687324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105" name="Google Shape;105;p14"/>
              <p:cNvGrpSpPr/>
              <p:nvPr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106" name="Google Shape;106;p14"/>
                <p:cNvCxnSpPr/>
                <p:nvPr/>
              </p:nvCxnSpPr>
              <p:spPr>
                <a:xfrm>
                  <a:off x="61722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07" name="Google Shape;107;p14"/>
                <p:cNvCxnSpPr/>
                <p:nvPr/>
              </p:nvCxnSpPr>
              <p:spPr>
                <a:xfrm>
                  <a:off x="57150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08" name="Google Shape;108;p14"/>
              <p:cNvGrpSpPr/>
              <p:nvPr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109" name="Google Shape;109;p14"/>
                <p:cNvCxnSpPr/>
                <p:nvPr/>
              </p:nvCxnSpPr>
              <p:spPr>
                <a:xfrm>
                  <a:off x="61722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10" name="Google Shape;110;p14"/>
                <p:cNvCxnSpPr/>
                <p:nvPr/>
              </p:nvCxnSpPr>
              <p:spPr>
                <a:xfrm>
                  <a:off x="57150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111" name="Google Shape;111;p14"/>
            <p:cNvGrpSpPr/>
            <p:nvPr/>
          </p:nvGrpSpPr>
          <p:grpSpPr>
            <a:xfrm>
              <a:off x="-158720" y="694331"/>
              <a:ext cx="122115" cy="5477868"/>
              <a:chOff x="-158720" y="694331"/>
              <a:chExt cx="122115" cy="5477868"/>
            </a:xfrm>
          </p:grpSpPr>
          <p:cxnSp>
            <p:nvCxnSpPr>
              <p:cNvPr id="112" name="Google Shape;112;p14"/>
              <p:cNvCxnSpPr/>
              <p:nvPr/>
            </p:nvCxnSpPr>
            <p:spPr>
              <a:xfrm rot="10800000">
                <a:off x="-158720" y="5715004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3" name="Google Shape;113;p14"/>
              <p:cNvCxnSpPr/>
              <p:nvPr/>
            </p:nvCxnSpPr>
            <p:spPr>
              <a:xfrm>
                <a:off x="-97662" y="1991200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4" name="Google Shape;114;p14"/>
              <p:cNvCxnSpPr/>
              <p:nvPr/>
            </p:nvCxnSpPr>
            <p:spPr>
              <a:xfrm>
                <a:off x="-97662" y="108200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5" name="Google Shape;115;p14"/>
              <p:cNvCxnSpPr/>
              <p:nvPr/>
            </p:nvCxnSpPr>
            <p:spPr>
              <a:xfrm>
                <a:off x="-97662" y="633274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6" name="Google Shape;116;p14"/>
              <p:cNvCxnSpPr/>
              <p:nvPr/>
            </p:nvCxnSpPr>
            <p:spPr>
              <a:xfrm>
                <a:off x="-97662" y="6111142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7" name="Google Shape;117;p14"/>
              <p:cNvCxnSpPr/>
              <p:nvPr/>
            </p:nvCxnSpPr>
            <p:spPr>
              <a:xfrm rot="10800000">
                <a:off x="-158720" y="4783673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8" name="Google Shape;118;p14"/>
              <p:cNvCxnSpPr/>
              <p:nvPr/>
            </p:nvCxnSpPr>
            <p:spPr>
              <a:xfrm rot="10800000">
                <a:off x="-158720" y="3886201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19" name="Google Shape;119;p14"/>
              <p:cNvCxnSpPr/>
              <p:nvPr/>
            </p:nvCxnSpPr>
            <p:spPr>
              <a:xfrm rot="10800000">
                <a:off x="-158720" y="2971801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0" name="Google Shape;120;p14"/>
            <p:cNvGrpSpPr/>
            <p:nvPr/>
          </p:nvGrpSpPr>
          <p:grpSpPr>
            <a:xfrm>
              <a:off x="9166659" y="694331"/>
              <a:ext cx="122115" cy="5477868"/>
              <a:chOff x="-158720" y="694331"/>
              <a:chExt cx="122115" cy="5477868"/>
            </a:xfrm>
          </p:grpSpPr>
          <p:cxnSp>
            <p:nvCxnSpPr>
              <p:cNvPr id="121" name="Google Shape;121;p14"/>
              <p:cNvCxnSpPr/>
              <p:nvPr/>
            </p:nvCxnSpPr>
            <p:spPr>
              <a:xfrm rot="10800000">
                <a:off x="-158720" y="5715004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2" name="Google Shape;122;p14"/>
              <p:cNvCxnSpPr/>
              <p:nvPr/>
            </p:nvCxnSpPr>
            <p:spPr>
              <a:xfrm>
                <a:off x="-97662" y="1991200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3" name="Google Shape;123;p14"/>
              <p:cNvCxnSpPr/>
              <p:nvPr/>
            </p:nvCxnSpPr>
            <p:spPr>
              <a:xfrm>
                <a:off x="-97662" y="108200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4" name="Google Shape;124;p14"/>
              <p:cNvCxnSpPr/>
              <p:nvPr/>
            </p:nvCxnSpPr>
            <p:spPr>
              <a:xfrm>
                <a:off x="-97662" y="633274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5" name="Google Shape;125;p14"/>
              <p:cNvCxnSpPr/>
              <p:nvPr/>
            </p:nvCxnSpPr>
            <p:spPr>
              <a:xfrm>
                <a:off x="-97662" y="6111142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6" name="Google Shape;126;p14"/>
              <p:cNvCxnSpPr/>
              <p:nvPr/>
            </p:nvCxnSpPr>
            <p:spPr>
              <a:xfrm rot="10800000">
                <a:off x="-158720" y="4783673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7" name="Google Shape;127;p14"/>
              <p:cNvCxnSpPr/>
              <p:nvPr/>
            </p:nvCxnSpPr>
            <p:spPr>
              <a:xfrm rot="10800000">
                <a:off x="-158720" y="3886201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28" name="Google Shape;128;p14"/>
              <p:cNvCxnSpPr/>
              <p:nvPr/>
            </p:nvCxnSpPr>
            <p:spPr>
              <a:xfrm rot="10800000">
                <a:off x="-158720" y="2971801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</p:grpSp>
      <p:sp>
        <p:nvSpPr>
          <p:cNvPr id="129" name="Google Shape;129;p14"/>
          <p:cNvSpPr txBox="1">
            <a:spLocks noGrp="1"/>
          </p:cNvSpPr>
          <p:nvPr>
            <p:ph type="title"/>
          </p:nvPr>
        </p:nvSpPr>
        <p:spPr>
          <a:xfrm>
            <a:off x="903818" y="694331"/>
            <a:ext cx="10365316" cy="2089796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4"/>
          <p:cNvSpPr txBox="1">
            <a:spLocks noGrp="1"/>
          </p:cNvSpPr>
          <p:nvPr>
            <p:ph type="body" idx="1"/>
          </p:nvPr>
        </p:nvSpPr>
        <p:spPr>
          <a:xfrm>
            <a:off x="913342" y="2784127"/>
            <a:ext cx="10365316" cy="966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marL="609585" lvl="0" indent="-423323" algn="l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Arial"/>
              <a:buChar char="​"/>
              <a:defRPr sz="24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397923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​"/>
              <a:defRPr sz="1600">
                <a:solidFill>
                  <a:schemeClr val="lt1"/>
                </a:solidFill>
              </a:defRPr>
            </a:lvl2pPr>
            <a:lvl3pPr marL="1828754" lvl="2" indent="-397923" algn="l">
              <a:lnSpc>
                <a:spcPct val="95000"/>
              </a:lnSpc>
              <a:spcBef>
                <a:spcPts val="267"/>
              </a:spcBef>
              <a:spcAft>
                <a:spcPts val="0"/>
              </a:spcAft>
              <a:buSzPts val="1100"/>
              <a:buFont typeface="Arial"/>
              <a:buChar char="​"/>
              <a:defRPr sz="1600">
                <a:solidFill>
                  <a:schemeClr val="lt1"/>
                </a:solidFill>
              </a:defRPr>
            </a:lvl3pPr>
            <a:lvl4pPr marL="2438339" lvl="3" indent="-397923" algn="l">
              <a:lnSpc>
                <a:spcPct val="95000"/>
              </a:lnSpc>
              <a:spcBef>
                <a:spcPts val="267"/>
              </a:spcBef>
              <a:spcAft>
                <a:spcPts val="0"/>
              </a:spcAft>
              <a:buSzPts val="1100"/>
              <a:buFont typeface="Arial"/>
              <a:buChar char="​"/>
              <a:defRPr sz="1467">
                <a:solidFill>
                  <a:schemeClr val="lt1"/>
                </a:solidFill>
              </a:defRPr>
            </a:lvl4pPr>
            <a:lvl5pPr marL="3047924" lvl="4" indent="-397923" algn="l">
              <a:lnSpc>
                <a:spcPct val="95000"/>
              </a:lnSpc>
              <a:spcBef>
                <a:spcPts val="267"/>
              </a:spcBef>
              <a:spcAft>
                <a:spcPts val="0"/>
              </a:spcAft>
              <a:buSzPts val="1100"/>
              <a:buFont typeface="Arial"/>
              <a:buChar char="​"/>
              <a:defRPr sz="1467">
                <a:solidFill>
                  <a:schemeClr val="lt1"/>
                </a:solidFill>
              </a:defRPr>
            </a:lvl5pPr>
            <a:lvl6pPr marL="3657509" lvl="5" indent="-3979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Char char="•"/>
              <a:defRPr/>
            </a:lvl6pPr>
            <a:lvl7pPr marL="4267093" lvl="6" indent="-3979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Char char="•"/>
              <a:defRPr/>
            </a:lvl7pPr>
            <a:lvl8pPr marL="4876678" lvl="7" indent="-3979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Char char="•"/>
              <a:defRPr/>
            </a:lvl8pPr>
            <a:lvl9pPr marL="5486263" lvl="8" indent="-3979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pic>
        <p:nvPicPr>
          <p:cNvPr id="131" name="Google Shape;131;p14" descr="LBL_Masterbrand_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14400" y="5915602"/>
            <a:ext cx="4212797" cy="5131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4" descr="RGB_Color-Seal_White-Mark_SC_Horizontal sm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36467" y="5971434"/>
            <a:ext cx="3132667" cy="401532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4"/>
          <p:cNvSpPr txBox="1"/>
          <p:nvPr/>
        </p:nvSpPr>
        <p:spPr>
          <a:xfrm>
            <a:off x="896410" y="327918"/>
            <a:ext cx="10365316" cy="830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-152396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E4AA17"/>
              </a:buClr>
              <a:buSzPts val="1800"/>
              <a:buFont typeface="Arial"/>
              <a:buChar char="​"/>
            </a:pPr>
            <a:r>
              <a:rPr lang="en" sz="2400" b="0" i="0" u="none" strike="noStrike" cap="none">
                <a:solidFill>
                  <a:srgbClr val="E4AA17"/>
                </a:solidFill>
                <a:latin typeface="Arial"/>
                <a:ea typeface="Arial"/>
                <a:cs typeface="Arial"/>
                <a:sym typeface="Arial"/>
              </a:rPr>
              <a:t>ENERGY SCIENCES AREA</a:t>
            </a:r>
            <a:endParaRPr sz="1467"/>
          </a:p>
        </p:txBody>
      </p:sp>
      <p:grpSp>
        <p:nvGrpSpPr>
          <p:cNvPr id="134" name="Google Shape;134;p14"/>
          <p:cNvGrpSpPr/>
          <p:nvPr/>
        </p:nvGrpSpPr>
        <p:grpSpPr>
          <a:xfrm>
            <a:off x="-211626" y="-142629"/>
            <a:ext cx="12596660" cy="7137992"/>
            <a:chOff x="-158720" y="-142630"/>
            <a:chExt cx="9447494" cy="7137992"/>
          </a:xfrm>
        </p:grpSpPr>
        <p:grpSp>
          <p:nvGrpSpPr>
            <p:cNvPr id="135" name="Google Shape;135;p14"/>
            <p:cNvGrpSpPr/>
            <p:nvPr/>
          </p:nvGrpSpPr>
          <p:grpSpPr>
            <a:xfrm>
              <a:off x="685800" y="6873248"/>
              <a:ext cx="7772400" cy="122115"/>
              <a:chOff x="685800" y="6873248"/>
              <a:chExt cx="7772400" cy="122115"/>
            </a:xfrm>
          </p:grpSpPr>
          <p:cxnSp>
            <p:nvCxnSpPr>
              <p:cNvPr id="136" name="Google Shape;136;p14"/>
              <p:cNvCxnSpPr/>
              <p:nvPr/>
            </p:nvCxnSpPr>
            <p:spPr>
              <a:xfrm>
                <a:off x="685800" y="687324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37" name="Google Shape;137;p14"/>
              <p:cNvCxnSpPr/>
              <p:nvPr/>
            </p:nvCxnSpPr>
            <p:spPr>
              <a:xfrm>
                <a:off x="8458200" y="687324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138" name="Google Shape;138;p14"/>
              <p:cNvGrpSpPr/>
              <p:nvPr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139" name="Google Shape;139;p14"/>
                <p:cNvCxnSpPr/>
                <p:nvPr/>
              </p:nvCxnSpPr>
              <p:spPr>
                <a:xfrm>
                  <a:off x="61722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40" name="Google Shape;140;p14"/>
                <p:cNvCxnSpPr/>
                <p:nvPr/>
              </p:nvCxnSpPr>
              <p:spPr>
                <a:xfrm>
                  <a:off x="57150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41" name="Google Shape;141;p14"/>
              <p:cNvGrpSpPr/>
              <p:nvPr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142" name="Google Shape;142;p14"/>
                <p:cNvCxnSpPr/>
                <p:nvPr/>
              </p:nvCxnSpPr>
              <p:spPr>
                <a:xfrm>
                  <a:off x="61722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43" name="Google Shape;143;p14"/>
                <p:cNvCxnSpPr/>
                <p:nvPr/>
              </p:nvCxnSpPr>
              <p:spPr>
                <a:xfrm>
                  <a:off x="57150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144" name="Google Shape;144;p14"/>
            <p:cNvGrpSpPr/>
            <p:nvPr/>
          </p:nvGrpSpPr>
          <p:grpSpPr>
            <a:xfrm>
              <a:off x="685800" y="-142630"/>
              <a:ext cx="7772400" cy="122115"/>
              <a:chOff x="685800" y="6873248"/>
              <a:chExt cx="7772400" cy="122115"/>
            </a:xfrm>
          </p:grpSpPr>
          <p:cxnSp>
            <p:nvCxnSpPr>
              <p:cNvPr id="145" name="Google Shape;145;p14"/>
              <p:cNvCxnSpPr/>
              <p:nvPr/>
            </p:nvCxnSpPr>
            <p:spPr>
              <a:xfrm>
                <a:off x="685800" y="687324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46" name="Google Shape;146;p14"/>
              <p:cNvCxnSpPr/>
              <p:nvPr/>
            </p:nvCxnSpPr>
            <p:spPr>
              <a:xfrm>
                <a:off x="8458200" y="687324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147" name="Google Shape;147;p14"/>
              <p:cNvGrpSpPr/>
              <p:nvPr/>
            </p:nvGrpSpPr>
            <p:grpSpPr>
              <a:xfrm>
                <a:off x="57150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148" name="Google Shape;148;p14"/>
                <p:cNvCxnSpPr/>
                <p:nvPr/>
              </p:nvCxnSpPr>
              <p:spPr>
                <a:xfrm>
                  <a:off x="61722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49" name="Google Shape;149;p14"/>
                <p:cNvCxnSpPr/>
                <p:nvPr/>
              </p:nvCxnSpPr>
              <p:spPr>
                <a:xfrm>
                  <a:off x="57150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150" name="Google Shape;150;p14"/>
              <p:cNvGrpSpPr/>
              <p:nvPr/>
            </p:nvGrpSpPr>
            <p:grpSpPr>
              <a:xfrm>
                <a:off x="2971800" y="6873248"/>
                <a:ext cx="457200" cy="122115"/>
                <a:chOff x="5715000" y="6873248"/>
                <a:chExt cx="457200" cy="122115"/>
              </a:xfrm>
            </p:grpSpPr>
            <p:cxnSp>
              <p:nvCxnSpPr>
                <p:cNvPr id="151" name="Google Shape;151;p14"/>
                <p:cNvCxnSpPr/>
                <p:nvPr/>
              </p:nvCxnSpPr>
              <p:spPr>
                <a:xfrm>
                  <a:off x="61722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2" name="Google Shape;152;p14"/>
                <p:cNvCxnSpPr/>
                <p:nvPr/>
              </p:nvCxnSpPr>
              <p:spPr>
                <a:xfrm>
                  <a:off x="5715000" y="6873248"/>
                  <a:ext cx="0" cy="122115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153" name="Google Shape;153;p14"/>
            <p:cNvGrpSpPr/>
            <p:nvPr/>
          </p:nvGrpSpPr>
          <p:grpSpPr>
            <a:xfrm>
              <a:off x="-158720" y="694331"/>
              <a:ext cx="122115" cy="5477868"/>
              <a:chOff x="-158720" y="694331"/>
              <a:chExt cx="122115" cy="5477868"/>
            </a:xfrm>
          </p:grpSpPr>
          <p:cxnSp>
            <p:nvCxnSpPr>
              <p:cNvPr id="154" name="Google Shape;154;p14"/>
              <p:cNvCxnSpPr/>
              <p:nvPr/>
            </p:nvCxnSpPr>
            <p:spPr>
              <a:xfrm rot="10800000">
                <a:off x="-158720" y="5715004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5" name="Google Shape;155;p14"/>
              <p:cNvCxnSpPr/>
              <p:nvPr/>
            </p:nvCxnSpPr>
            <p:spPr>
              <a:xfrm>
                <a:off x="-97662" y="1991200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6" name="Google Shape;156;p14"/>
              <p:cNvCxnSpPr/>
              <p:nvPr/>
            </p:nvCxnSpPr>
            <p:spPr>
              <a:xfrm>
                <a:off x="-97662" y="108200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7" name="Google Shape;157;p14"/>
              <p:cNvCxnSpPr/>
              <p:nvPr/>
            </p:nvCxnSpPr>
            <p:spPr>
              <a:xfrm>
                <a:off x="-97662" y="633274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8" name="Google Shape;158;p14"/>
              <p:cNvCxnSpPr/>
              <p:nvPr/>
            </p:nvCxnSpPr>
            <p:spPr>
              <a:xfrm>
                <a:off x="-97662" y="6111142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59" name="Google Shape;159;p14"/>
              <p:cNvCxnSpPr/>
              <p:nvPr/>
            </p:nvCxnSpPr>
            <p:spPr>
              <a:xfrm rot="10800000">
                <a:off x="-158720" y="4783673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0" name="Google Shape;160;p14"/>
              <p:cNvCxnSpPr/>
              <p:nvPr/>
            </p:nvCxnSpPr>
            <p:spPr>
              <a:xfrm rot="10800000">
                <a:off x="-158720" y="3886201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1" name="Google Shape;161;p14"/>
              <p:cNvCxnSpPr/>
              <p:nvPr/>
            </p:nvCxnSpPr>
            <p:spPr>
              <a:xfrm rot="10800000">
                <a:off x="-158720" y="2971801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62" name="Google Shape;162;p14"/>
            <p:cNvGrpSpPr/>
            <p:nvPr/>
          </p:nvGrpSpPr>
          <p:grpSpPr>
            <a:xfrm>
              <a:off x="9166659" y="694331"/>
              <a:ext cx="122115" cy="5477868"/>
              <a:chOff x="-158720" y="694331"/>
              <a:chExt cx="122115" cy="5477868"/>
            </a:xfrm>
          </p:grpSpPr>
          <p:cxnSp>
            <p:nvCxnSpPr>
              <p:cNvPr id="163" name="Google Shape;163;p14"/>
              <p:cNvCxnSpPr/>
              <p:nvPr/>
            </p:nvCxnSpPr>
            <p:spPr>
              <a:xfrm rot="10800000">
                <a:off x="-158720" y="5715004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4" name="Google Shape;164;p14"/>
              <p:cNvCxnSpPr/>
              <p:nvPr/>
            </p:nvCxnSpPr>
            <p:spPr>
              <a:xfrm>
                <a:off x="-97662" y="1991200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5" name="Google Shape;165;p14"/>
              <p:cNvCxnSpPr/>
              <p:nvPr/>
            </p:nvCxnSpPr>
            <p:spPr>
              <a:xfrm>
                <a:off x="-97662" y="1082008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6" name="Google Shape;166;p14"/>
              <p:cNvCxnSpPr/>
              <p:nvPr/>
            </p:nvCxnSpPr>
            <p:spPr>
              <a:xfrm>
                <a:off x="-97662" y="633274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7" name="Google Shape;167;p14"/>
              <p:cNvCxnSpPr/>
              <p:nvPr/>
            </p:nvCxnSpPr>
            <p:spPr>
              <a:xfrm>
                <a:off x="-97662" y="6111142"/>
                <a:ext cx="0" cy="122115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8" name="Google Shape;168;p14"/>
              <p:cNvCxnSpPr/>
              <p:nvPr/>
            </p:nvCxnSpPr>
            <p:spPr>
              <a:xfrm rot="10800000">
                <a:off x="-158720" y="4783673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69" name="Google Shape;169;p14"/>
              <p:cNvCxnSpPr/>
              <p:nvPr/>
            </p:nvCxnSpPr>
            <p:spPr>
              <a:xfrm rot="10800000">
                <a:off x="-158720" y="3886201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70" name="Google Shape;170;p14"/>
              <p:cNvCxnSpPr/>
              <p:nvPr/>
            </p:nvCxnSpPr>
            <p:spPr>
              <a:xfrm rot="10800000">
                <a:off x="-158720" y="2971801"/>
                <a:ext cx="12211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</p:grpSp>
      <p:sp>
        <p:nvSpPr>
          <p:cNvPr id="171" name="Google Shape;171;p14"/>
          <p:cNvSpPr/>
          <p:nvPr/>
        </p:nvSpPr>
        <p:spPr>
          <a:xfrm>
            <a:off x="-16946" y="-142627"/>
            <a:ext cx="12320563" cy="7015876"/>
          </a:xfrm>
          <a:prstGeom prst="rect">
            <a:avLst/>
          </a:prstGeom>
          <a:gradFill>
            <a:gsLst>
              <a:gs pos="0">
                <a:srgbClr val="2B768A"/>
              </a:gs>
              <a:gs pos="48000">
                <a:srgbClr val="4FAEC7"/>
              </a:gs>
              <a:gs pos="100000">
                <a:srgbClr val="92CCDC"/>
              </a:gs>
            </a:gsLst>
            <a:lin ang="16200000" scaled="0"/>
          </a:gradFill>
          <a:ln>
            <a:noFill/>
          </a:ln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67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id="172" name="Google Shape;172;p14" descr="LBL_Masterbrand_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14400" y="6037522"/>
            <a:ext cx="4212797" cy="5131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4" descr="RGB_Color-Seal_White-Mark_SC_Horizontal sm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36467" y="6093354"/>
            <a:ext cx="3132667" cy="401532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14"/>
          <p:cNvSpPr txBox="1"/>
          <p:nvPr/>
        </p:nvSpPr>
        <p:spPr>
          <a:xfrm>
            <a:off x="896410" y="327918"/>
            <a:ext cx="10365316" cy="830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-152396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​"/>
            </a:pPr>
            <a:r>
              <a:rPr lang="en" sz="24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rPr>
              <a:t>PHYSICAL SCIENCES AREA</a:t>
            </a:r>
            <a:endParaRPr sz="1467"/>
          </a:p>
        </p:txBody>
      </p:sp>
      <p:pic>
        <p:nvPicPr>
          <p:cNvPr id="175" name="Google Shape;175;p14" descr="Screen Shot 2017-05-24 at 10.20.15 AM.png"/>
          <p:cNvPicPr preferRelativeResize="0"/>
          <p:nvPr/>
        </p:nvPicPr>
        <p:blipFill rotWithShape="1">
          <a:blip r:embed="rId4">
            <a:alphaModFix/>
          </a:blip>
          <a:srcRect t="-747"/>
          <a:stretch/>
        </p:blipFill>
        <p:spPr>
          <a:xfrm>
            <a:off x="-16940" y="1173165"/>
            <a:ext cx="12320560" cy="43136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598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E template" preserve="1">
  <p:cSld name="1_DOE template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3"/>
          <p:cNvSpPr/>
          <p:nvPr/>
        </p:nvSpPr>
        <p:spPr>
          <a:xfrm>
            <a:off x="0" y="1"/>
            <a:ext cx="12192000" cy="855600"/>
          </a:xfrm>
          <a:prstGeom prst="rect">
            <a:avLst/>
          </a:prstGeom>
          <a:solidFill>
            <a:srgbClr val="1F497D"/>
          </a:solidFill>
          <a:ln>
            <a:noFill/>
          </a:ln>
          <a:effectLst>
            <a:outerShdw blurRad="50800" dist="38100" dir="5400000" algn="t" rotWithShape="0">
              <a:srgbClr val="000000">
                <a:alpha val="39215"/>
              </a:srgbClr>
            </a:outerShdw>
          </a:effectLst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3"/>
          <p:cNvSpPr txBox="1">
            <a:spLocks noGrp="1"/>
          </p:cNvSpPr>
          <p:nvPr>
            <p:ph type="title"/>
          </p:nvPr>
        </p:nvSpPr>
        <p:spPr>
          <a:xfrm>
            <a:off x="0" y="12579"/>
            <a:ext cx="12192000" cy="8432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23"/>
          <p:cNvSpPr txBox="1">
            <a:spLocks noGrp="1"/>
          </p:cNvSpPr>
          <p:nvPr>
            <p:ph type="sldNum" idx="12"/>
          </p:nvPr>
        </p:nvSpPr>
        <p:spPr>
          <a:xfrm>
            <a:off x="10972800" y="6400800"/>
            <a:ext cx="688800" cy="3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6514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E template" type="tx" preserve="1">
  <p:cSld name="2_DOE template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4"/>
          <p:cNvSpPr/>
          <p:nvPr/>
        </p:nvSpPr>
        <p:spPr>
          <a:xfrm>
            <a:off x="0" y="1"/>
            <a:ext cx="12192000" cy="855600"/>
          </a:xfrm>
          <a:prstGeom prst="rect">
            <a:avLst/>
          </a:prstGeom>
          <a:solidFill>
            <a:srgbClr val="1F497D"/>
          </a:solidFill>
          <a:ln>
            <a:noFill/>
          </a:ln>
          <a:effectLst>
            <a:outerShdw blurRad="508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12" name="Google Shape;212;p24"/>
          <p:cNvSpPr txBox="1">
            <a:spLocks noGrp="1"/>
          </p:cNvSpPr>
          <p:nvPr>
            <p:ph type="title"/>
          </p:nvPr>
        </p:nvSpPr>
        <p:spPr>
          <a:xfrm>
            <a:off x="0" y="12579"/>
            <a:ext cx="12192000" cy="8432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4"/>
          <p:cNvSpPr txBox="1">
            <a:spLocks noGrp="1"/>
          </p:cNvSpPr>
          <p:nvPr>
            <p:ph type="body" idx="1"/>
          </p:nvPr>
        </p:nvSpPr>
        <p:spPr>
          <a:xfrm>
            <a:off x="533400" y="1394779"/>
            <a:ext cx="11077600" cy="45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/>
            </a:lvl1pPr>
            <a:lvl2pPr marL="1219170" lvl="1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▪"/>
              <a:defRPr/>
            </a:lvl2pPr>
            <a:lvl3pPr marL="1828754" lvl="2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o"/>
              <a:defRPr/>
            </a:lvl3pPr>
            <a:lvl4pPr marL="2438339" lvl="3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o"/>
              <a:defRPr/>
            </a:lvl4pPr>
            <a:lvl5pPr marL="3047924" lvl="4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o"/>
              <a:defRPr/>
            </a:lvl5pPr>
            <a:lvl6pPr marL="3657509" lvl="5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6pPr>
            <a:lvl7pPr marL="4267093" lvl="6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7pPr>
            <a:lvl8pPr marL="4876678" lvl="7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8pPr>
            <a:lvl9pPr marL="5486263" lvl="8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24"/>
          <p:cNvSpPr txBox="1">
            <a:spLocks noGrp="1"/>
          </p:cNvSpPr>
          <p:nvPr>
            <p:ph type="sldNum" idx="12"/>
          </p:nvPr>
        </p:nvSpPr>
        <p:spPr>
          <a:xfrm>
            <a:off x="11365499" y="6369219"/>
            <a:ext cx="245600" cy="2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lvl="0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1277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/Image" preserve="1">
  <p:cSld name="Title Slide w/Image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5"/>
          <p:cNvSpPr txBox="1">
            <a:spLocks noGrp="1"/>
          </p:cNvSpPr>
          <p:nvPr>
            <p:ph type="ctrTitle"/>
          </p:nvPr>
        </p:nvSpPr>
        <p:spPr>
          <a:xfrm>
            <a:off x="611543" y="1784905"/>
            <a:ext cx="10968800" cy="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Arial"/>
              <a:buNone/>
              <a:defRPr sz="5467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5"/>
          <p:cNvSpPr txBox="1">
            <a:spLocks noGrp="1"/>
          </p:cNvSpPr>
          <p:nvPr>
            <p:ph type="subTitle" idx="1"/>
          </p:nvPr>
        </p:nvSpPr>
        <p:spPr>
          <a:xfrm>
            <a:off x="611551" y="2762477"/>
            <a:ext cx="10968800" cy="7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lvl="0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>
                <a:solidFill>
                  <a:srgbClr val="888C8F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>
                <a:solidFill>
                  <a:srgbClr val="888C8F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>
                <a:solidFill>
                  <a:srgbClr val="888C8F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>
                <a:solidFill>
                  <a:srgbClr val="888C8F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8F"/>
              </a:buClr>
              <a:buSzPts val="1100"/>
              <a:buNone/>
              <a:defRPr>
                <a:solidFill>
                  <a:srgbClr val="888C8F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8F"/>
              </a:buClr>
              <a:buSzPts val="1100"/>
              <a:buNone/>
              <a:defRPr>
                <a:solidFill>
                  <a:srgbClr val="888C8F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8F"/>
              </a:buClr>
              <a:buSzPts val="1100"/>
              <a:buNone/>
              <a:defRPr>
                <a:solidFill>
                  <a:srgbClr val="888C8F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C8F"/>
              </a:buClr>
              <a:buSzPts val="1100"/>
              <a:buNone/>
              <a:defRPr>
                <a:solidFill>
                  <a:srgbClr val="888C8F"/>
                </a:solidFill>
              </a:defRPr>
            </a:lvl9pPr>
          </a:lstStyle>
          <a:p>
            <a:endParaRPr/>
          </a:p>
        </p:txBody>
      </p:sp>
      <p:grpSp>
        <p:nvGrpSpPr>
          <p:cNvPr id="218" name="Google Shape;218;p25"/>
          <p:cNvGrpSpPr/>
          <p:nvPr/>
        </p:nvGrpSpPr>
        <p:grpSpPr>
          <a:xfrm>
            <a:off x="-201764" y="-141188"/>
            <a:ext cx="12586592" cy="7136549"/>
            <a:chOff x="-151322" y="-141189"/>
            <a:chExt cx="9439944" cy="7136550"/>
          </a:xfrm>
        </p:grpSpPr>
        <p:grpSp>
          <p:nvGrpSpPr>
            <p:cNvPr id="219" name="Google Shape;219;p25"/>
            <p:cNvGrpSpPr/>
            <p:nvPr/>
          </p:nvGrpSpPr>
          <p:grpSpPr>
            <a:xfrm>
              <a:off x="457731" y="6873224"/>
              <a:ext cx="8226688" cy="122137"/>
              <a:chOff x="457731" y="6582508"/>
              <a:chExt cx="8226688" cy="486600"/>
            </a:xfrm>
          </p:grpSpPr>
          <p:cxnSp>
            <p:nvCxnSpPr>
              <p:cNvPr id="220" name="Google Shape;220;p25"/>
              <p:cNvCxnSpPr/>
              <p:nvPr/>
            </p:nvCxnSpPr>
            <p:spPr>
              <a:xfrm>
                <a:off x="457731" y="6582508"/>
                <a:ext cx="0" cy="486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21" name="Google Shape;221;p25"/>
              <p:cNvCxnSpPr/>
              <p:nvPr/>
            </p:nvCxnSpPr>
            <p:spPr>
              <a:xfrm>
                <a:off x="8684419" y="6582508"/>
                <a:ext cx="0" cy="486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222" name="Google Shape;222;p25"/>
              <p:cNvGrpSpPr/>
              <p:nvPr/>
            </p:nvGrpSpPr>
            <p:grpSpPr>
              <a:xfrm>
                <a:off x="7986158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23" name="Google Shape;223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24" name="Google Shape;224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25" name="Google Shape;225;p25"/>
              <p:cNvGrpSpPr/>
              <p:nvPr/>
            </p:nvGrpSpPr>
            <p:grpSpPr>
              <a:xfrm>
                <a:off x="7287901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26" name="Google Shape;226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27" name="Google Shape;227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28" name="Google Shape;228;p25"/>
              <p:cNvGrpSpPr/>
              <p:nvPr/>
            </p:nvGrpSpPr>
            <p:grpSpPr>
              <a:xfrm>
                <a:off x="6589644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29" name="Google Shape;229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30" name="Google Shape;230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31" name="Google Shape;231;p25"/>
              <p:cNvGrpSpPr/>
              <p:nvPr/>
            </p:nvGrpSpPr>
            <p:grpSpPr>
              <a:xfrm>
                <a:off x="5891387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32" name="Google Shape;232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33" name="Google Shape;233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34" name="Google Shape;234;p25"/>
              <p:cNvGrpSpPr/>
              <p:nvPr/>
            </p:nvGrpSpPr>
            <p:grpSpPr>
              <a:xfrm>
                <a:off x="5193130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35" name="Google Shape;235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36" name="Google Shape;236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37" name="Google Shape;237;p25"/>
              <p:cNvGrpSpPr/>
              <p:nvPr/>
            </p:nvGrpSpPr>
            <p:grpSpPr>
              <a:xfrm>
                <a:off x="4494873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38" name="Google Shape;238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39" name="Google Shape;239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40" name="Google Shape;240;p25"/>
              <p:cNvGrpSpPr/>
              <p:nvPr/>
            </p:nvGrpSpPr>
            <p:grpSpPr>
              <a:xfrm>
                <a:off x="3796616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41" name="Google Shape;241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42" name="Google Shape;242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43" name="Google Shape;243;p25"/>
              <p:cNvGrpSpPr/>
              <p:nvPr/>
            </p:nvGrpSpPr>
            <p:grpSpPr>
              <a:xfrm>
                <a:off x="3098359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44" name="Google Shape;244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45" name="Google Shape;245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46" name="Google Shape;246;p25"/>
              <p:cNvGrpSpPr/>
              <p:nvPr/>
            </p:nvGrpSpPr>
            <p:grpSpPr>
              <a:xfrm>
                <a:off x="2400102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47" name="Google Shape;247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48" name="Google Shape;248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49" name="Google Shape;249;p25"/>
              <p:cNvGrpSpPr/>
              <p:nvPr/>
            </p:nvGrpSpPr>
            <p:grpSpPr>
              <a:xfrm>
                <a:off x="1701845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50" name="Google Shape;250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51" name="Google Shape;251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52" name="Google Shape;252;p25"/>
              <p:cNvGrpSpPr/>
              <p:nvPr/>
            </p:nvGrpSpPr>
            <p:grpSpPr>
              <a:xfrm>
                <a:off x="1003588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253" name="Google Shape;253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54" name="Google Shape;254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255" name="Google Shape;255;p25"/>
            <p:cNvGrpSpPr/>
            <p:nvPr/>
          </p:nvGrpSpPr>
          <p:grpSpPr>
            <a:xfrm>
              <a:off x="-151322" y="392956"/>
              <a:ext cx="122137" cy="6067305"/>
              <a:chOff x="-238872" y="392956"/>
              <a:chExt cx="122137" cy="6067305"/>
            </a:xfrm>
          </p:grpSpPr>
          <p:cxnSp>
            <p:nvCxnSpPr>
              <p:cNvPr id="256" name="Google Shape;256;p25"/>
              <p:cNvCxnSpPr/>
              <p:nvPr/>
            </p:nvCxnSpPr>
            <p:spPr>
              <a:xfrm>
                <a:off x="-177809" y="392956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257" name="Google Shape;257;p25"/>
              <p:cNvGrpSpPr/>
              <p:nvPr/>
            </p:nvGrpSpPr>
            <p:grpSpPr>
              <a:xfrm rot="5400000">
                <a:off x="-254004" y="5940698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58" name="Google Shape;258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59" name="Google Shape;259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60" name="Google Shape;260;p25"/>
              <p:cNvGrpSpPr/>
              <p:nvPr/>
            </p:nvGrpSpPr>
            <p:grpSpPr>
              <a:xfrm rot="5400000">
                <a:off x="-254004" y="5467056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61" name="Google Shape;261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62" name="Google Shape;262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63" name="Google Shape;263;p25"/>
              <p:cNvGrpSpPr/>
              <p:nvPr/>
            </p:nvGrpSpPr>
            <p:grpSpPr>
              <a:xfrm rot="5400000">
                <a:off x="-254004" y="4993414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64" name="Google Shape;264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65" name="Google Shape;265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66" name="Google Shape;266;p25"/>
              <p:cNvGrpSpPr/>
              <p:nvPr/>
            </p:nvGrpSpPr>
            <p:grpSpPr>
              <a:xfrm rot="5400000">
                <a:off x="-254004" y="4519772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67" name="Google Shape;267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68" name="Google Shape;268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69" name="Google Shape;269;p25"/>
              <p:cNvGrpSpPr/>
              <p:nvPr/>
            </p:nvGrpSpPr>
            <p:grpSpPr>
              <a:xfrm rot="5400000">
                <a:off x="-254004" y="4046130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70" name="Google Shape;270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71" name="Google Shape;271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72" name="Google Shape;272;p25"/>
              <p:cNvGrpSpPr/>
              <p:nvPr/>
            </p:nvGrpSpPr>
            <p:grpSpPr>
              <a:xfrm rot="5400000">
                <a:off x="-254004" y="3572488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73" name="Google Shape;273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74" name="Google Shape;274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75" name="Google Shape;275;p25"/>
              <p:cNvGrpSpPr/>
              <p:nvPr/>
            </p:nvGrpSpPr>
            <p:grpSpPr>
              <a:xfrm rot="5400000">
                <a:off x="-254004" y="3098846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76" name="Google Shape;276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77" name="Google Shape;277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78" name="Google Shape;278;p25"/>
              <p:cNvGrpSpPr/>
              <p:nvPr/>
            </p:nvGrpSpPr>
            <p:grpSpPr>
              <a:xfrm rot="5400000">
                <a:off x="-254004" y="2625204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79" name="Google Shape;279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80" name="Google Shape;280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81" name="Google Shape;281;p25"/>
              <p:cNvGrpSpPr/>
              <p:nvPr/>
            </p:nvGrpSpPr>
            <p:grpSpPr>
              <a:xfrm rot="5400000">
                <a:off x="-254004" y="2151562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82" name="Google Shape;282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83" name="Google Shape;283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84" name="Google Shape;284;p25"/>
              <p:cNvGrpSpPr/>
              <p:nvPr/>
            </p:nvGrpSpPr>
            <p:grpSpPr>
              <a:xfrm rot="5400000">
                <a:off x="-254004" y="1677920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85" name="Google Shape;285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86" name="Google Shape;286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87" name="Google Shape;287;p25"/>
              <p:cNvGrpSpPr/>
              <p:nvPr/>
            </p:nvGrpSpPr>
            <p:grpSpPr>
              <a:xfrm rot="5400000">
                <a:off x="-254004" y="997329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88" name="Google Shape;288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89" name="Google Shape;289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cxnSp>
            <p:nvCxnSpPr>
              <p:cNvPr id="290" name="Google Shape;290;p25"/>
              <p:cNvCxnSpPr/>
              <p:nvPr/>
            </p:nvCxnSpPr>
            <p:spPr>
              <a:xfrm>
                <a:off x="-177809" y="6338161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291" name="Google Shape;291;p25"/>
            <p:cNvGrpSpPr/>
            <p:nvPr/>
          </p:nvGrpSpPr>
          <p:grpSpPr>
            <a:xfrm>
              <a:off x="9166485" y="392956"/>
              <a:ext cx="122137" cy="6067305"/>
              <a:chOff x="-238872" y="392956"/>
              <a:chExt cx="122137" cy="6067305"/>
            </a:xfrm>
          </p:grpSpPr>
          <p:cxnSp>
            <p:nvCxnSpPr>
              <p:cNvPr id="292" name="Google Shape;292;p25"/>
              <p:cNvCxnSpPr/>
              <p:nvPr/>
            </p:nvCxnSpPr>
            <p:spPr>
              <a:xfrm>
                <a:off x="-177809" y="392956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293" name="Google Shape;293;p25"/>
              <p:cNvGrpSpPr/>
              <p:nvPr/>
            </p:nvGrpSpPr>
            <p:grpSpPr>
              <a:xfrm rot="5400000">
                <a:off x="-254004" y="5940698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94" name="Google Shape;294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95" name="Google Shape;295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96" name="Google Shape;296;p25"/>
              <p:cNvGrpSpPr/>
              <p:nvPr/>
            </p:nvGrpSpPr>
            <p:grpSpPr>
              <a:xfrm rot="5400000">
                <a:off x="-254004" y="5467056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297" name="Google Shape;297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98" name="Google Shape;298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99" name="Google Shape;299;p25"/>
              <p:cNvGrpSpPr/>
              <p:nvPr/>
            </p:nvGrpSpPr>
            <p:grpSpPr>
              <a:xfrm rot="5400000">
                <a:off x="-254004" y="4993414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300" name="Google Shape;300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01" name="Google Shape;301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02" name="Google Shape;302;p25"/>
              <p:cNvGrpSpPr/>
              <p:nvPr/>
            </p:nvGrpSpPr>
            <p:grpSpPr>
              <a:xfrm rot="5400000">
                <a:off x="-254004" y="4519772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303" name="Google Shape;303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04" name="Google Shape;304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05" name="Google Shape;305;p25"/>
              <p:cNvGrpSpPr/>
              <p:nvPr/>
            </p:nvGrpSpPr>
            <p:grpSpPr>
              <a:xfrm rot="5400000">
                <a:off x="-254004" y="4046130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306" name="Google Shape;306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07" name="Google Shape;307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08" name="Google Shape;308;p25"/>
              <p:cNvGrpSpPr/>
              <p:nvPr/>
            </p:nvGrpSpPr>
            <p:grpSpPr>
              <a:xfrm rot="5400000">
                <a:off x="-254004" y="3572488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309" name="Google Shape;309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10" name="Google Shape;310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11" name="Google Shape;311;p25"/>
              <p:cNvGrpSpPr/>
              <p:nvPr/>
            </p:nvGrpSpPr>
            <p:grpSpPr>
              <a:xfrm rot="5400000">
                <a:off x="-254004" y="3098846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312" name="Google Shape;312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13" name="Google Shape;313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14" name="Google Shape;314;p25"/>
              <p:cNvGrpSpPr/>
              <p:nvPr/>
            </p:nvGrpSpPr>
            <p:grpSpPr>
              <a:xfrm rot="5400000">
                <a:off x="-254004" y="2625204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315" name="Google Shape;315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16" name="Google Shape;316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17" name="Google Shape;317;p25"/>
              <p:cNvGrpSpPr/>
              <p:nvPr/>
            </p:nvGrpSpPr>
            <p:grpSpPr>
              <a:xfrm rot="5400000">
                <a:off x="-254004" y="2151562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318" name="Google Shape;318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19" name="Google Shape;319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20" name="Google Shape;320;p25"/>
              <p:cNvGrpSpPr/>
              <p:nvPr/>
            </p:nvGrpSpPr>
            <p:grpSpPr>
              <a:xfrm rot="5400000">
                <a:off x="-254004" y="1677920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321" name="Google Shape;321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22" name="Google Shape;322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23" name="Google Shape;323;p25"/>
              <p:cNvGrpSpPr/>
              <p:nvPr/>
            </p:nvGrpSpPr>
            <p:grpSpPr>
              <a:xfrm rot="5400000">
                <a:off x="-254004" y="997329"/>
                <a:ext cx="152400" cy="122137"/>
                <a:chOff x="7983415" y="6582508"/>
                <a:chExt cx="152400" cy="486600"/>
              </a:xfrm>
            </p:grpSpPr>
            <p:cxnSp>
              <p:nvCxnSpPr>
                <p:cNvPr id="324" name="Google Shape;324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25" name="Google Shape;325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cxnSp>
            <p:nvCxnSpPr>
              <p:cNvPr id="326" name="Google Shape;326;p25"/>
              <p:cNvCxnSpPr/>
              <p:nvPr/>
            </p:nvCxnSpPr>
            <p:spPr>
              <a:xfrm>
                <a:off x="-177809" y="6338161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327" name="Google Shape;327;p25"/>
            <p:cNvGrpSpPr/>
            <p:nvPr/>
          </p:nvGrpSpPr>
          <p:grpSpPr>
            <a:xfrm>
              <a:off x="457731" y="-141189"/>
              <a:ext cx="8226688" cy="122137"/>
              <a:chOff x="457731" y="6582508"/>
              <a:chExt cx="8226688" cy="486600"/>
            </a:xfrm>
          </p:grpSpPr>
          <p:cxnSp>
            <p:nvCxnSpPr>
              <p:cNvPr id="328" name="Google Shape;328;p25"/>
              <p:cNvCxnSpPr/>
              <p:nvPr/>
            </p:nvCxnSpPr>
            <p:spPr>
              <a:xfrm>
                <a:off x="457731" y="6582508"/>
                <a:ext cx="0" cy="486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29" name="Google Shape;329;p25"/>
              <p:cNvCxnSpPr/>
              <p:nvPr/>
            </p:nvCxnSpPr>
            <p:spPr>
              <a:xfrm>
                <a:off x="8684419" y="6582508"/>
                <a:ext cx="0" cy="4866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330" name="Google Shape;330;p25"/>
              <p:cNvGrpSpPr/>
              <p:nvPr/>
            </p:nvGrpSpPr>
            <p:grpSpPr>
              <a:xfrm>
                <a:off x="7986158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31" name="Google Shape;331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32" name="Google Shape;332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33" name="Google Shape;333;p25"/>
              <p:cNvGrpSpPr/>
              <p:nvPr/>
            </p:nvGrpSpPr>
            <p:grpSpPr>
              <a:xfrm>
                <a:off x="7287901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34" name="Google Shape;334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35" name="Google Shape;335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36" name="Google Shape;336;p25"/>
              <p:cNvGrpSpPr/>
              <p:nvPr/>
            </p:nvGrpSpPr>
            <p:grpSpPr>
              <a:xfrm>
                <a:off x="6589644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37" name="Google Shape;337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38" name="Google Shape;338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39" name="Google Shape;339;p25"/>
              <p:cNvGrpSpPr/>
              <p:nvPr/>
            </p:nvGrpSpPr>
            <p:grpSpPr>
              <a:xfrm>
                <a:off x="5891387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40" name="Google Shape;340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41" name="Google Shape;341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42" name="Google Shape;342;p25"/>
              <p:cNvGrpSpPr/>
              <p:nvPr/>
            </p:nvGrpSpPr>
            <p:grpSpPr>
              <a:xfrm>
                <a:off x="5193130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43" name="Google Shape;343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44" name="Google Shape;344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45" name="Google Shape;345;p25"/>
              <p:cNvGrpSpPr/>
              <p:nvPr/>
            </p:nvGrpSpPr>
            <p:grpSpPr>
              <a:xfrm>
                <a:off x="4494873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46" name="Google Shape;346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47" name="Google Shape;347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48" name="Google Shape;348;p25"/>
              <p:cNvGrpSpPr/>
              <p:nvPr/>
            </p:nvGrpSpPr>
            <p:grpSpPr>
              <a:xfrm>
                <a:off x="3796616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49" name="Google Shape;349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50" name="Google Shape;350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51" name="Google Shape;351;p25"/>
              <p:cNvGrpSpPr/>
              <p:nvPr/>
            </p:nvGrpSpPr>
            <p:grpSpPr>
              <a:xfrm>
                <a:off x="3098359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52" name="Google Shape;352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53" name="Google Shape;353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54" name="Google Shape;354;p25"/>
              <p:cNvGrpSpPr/>
              <p:nvPr/>
            </p:nvGrpSpPr>
            <p:grpSpPr>
              <a:xfrm>
                <a:off x="2400102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55" name="Google Shape;355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56" name="Google Shape;356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57" name="Google Shape;357;p25"/>
              <p:cNvGrpSpPr/>
              <p:nvPr/>
            </p:nvGrpSpPr>
            <p:grpSpPr>
              <a:xfrm>
                <a:off x="1701845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58" name="Google Shape;358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59" name="Google Shape;359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360" name="Google Shape;360;p25"/>
              <p:cNvGrpSpPr/>
              <p:nvPr/>
            </p:nvGrpSpPr>
            <p:grpSpPr>
              <a:xfrm>
                <a:off x="1003588" y="6582508"/>
                <a:ext cx="152400" cy="486600"/>
                <a:chOff x="7983415" y="6582508"/>
                <a:chExt cx="152400" cy="486600"/>
              </a:xfrm>
            </p:grpSpPr>
            <p:cxnSp>
              <p:nvCxnSpPr>
                <p:cNvPr id="361" name="Google Shape;361;p25"/>
                <p:cNvCxnSpPr/>
                <p:nvPr/>
              </p:nvCxnSpPr>
              <p:spPr>
                <a:xfrm>
                  <a:off x="81358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362" name="Google Shape;362;p25"/>
                <p:cNvCxnSpPr/>
                <p:nvPr/>
              </p:nvCxnSpPr>
              <p:spPr>
                <a:xfrm>
                  <a:off x="7983415" y="6582508"/>
                  <a:ext cx="0" cy="486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273147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preserve="1">
  <p:cSld name="Title and Content 1"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6"/>
          <p:cNvSpPr txBox="1">
            <a:spLocks noGrp="1"/>
          </p:cNvSpPr>
          <p:nvPr>
            <p:ph type="title"/>
          </p:nvPr>
        </p:nvSpPr>
        <p:spPr>
          <a:xfrm>
            <a:off x="887605" y="222324"/>
            <a:ext cx="10416800" cy="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5467" b="0" i="0">
                <a:solidFill>
                  <a:srgbClr val="2C7C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365" name="Google Shape;365;p26"/>
          <p:cNvSpPr txBox="1">
            <a:spLocks noGrp="1"/>
          </p:cNvSpPr>
          <p:nvPr>
            <p:ph type="body" idx="1"/>
          </p:nvPr>
        </p:nvSpPr>
        <p:spPr>
          <a:xfrm>
            <a:off x="554676" y="2075329"/>
            <a:ext cx="4913200" cy="26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None/>
              <a:defRPr sz="2133" b="0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marL="3657509" lvl="5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marL="4267093" lvl="6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6" name="Google Shape;366;p26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600" cy="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7" name="Google Shape;367;p26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000" cy="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8" name="Google Shape;368;p26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000" cy="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spcBef>
                <a:spcPts val="0"/>
              </a:spcBef>
              <a:buClr>
                <a:srgbClr val="888888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Clr>
                <a:srgbClr val="888888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Clr>
                <a:srgbClr val="888888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Clr>
                <a:srgbClr val="888888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Clr>
                <a:srgbClr val="888888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Clr>
                <a:srgbClr val="888888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Clr>
                <a:srgbClr val="888888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Clr>
                <a:srgbClr val="888888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Clr>
                <a:srgbClr val="888888"/>
              </a:buClr>
              <a:buSzPts val="800"/>
              <a:buFont typeface="Arial"/>
              <a:buNone/>
              <a:defRPr sz="106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sz="20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6745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preserve="1">
  <p:cSld name="Comparison"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27"/>
          <p:cNvSpPr txBox="1">
            <a:spLocks noGrp="1"/>
          </p:cNvSpPr>
          <p:nvPr>
            <p:ph type="body" idx="1"/>
          </p:nvPr>
        </p:nvSpPr>
        <p:spPr>
          <a:xfrm>
            <a:off x="612648" y="1535113"/>
            <a:ext cx="5386800" cy="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b" anchorCtr="0">
            <a:noAutofit/>
          </a:bodyPr>
          <a:lstStyle>
            <a:lvl1pPr marL="609585" lvl="0" indent="-304792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867" b="1">
                <a:solidFill>
                  <a:schemeClr val="accent2"/>
                </a:solidFill>
              </a:defRPr>
            </a:lvl1pPr>
            <a:lvl2pPr marL="1219170" lvl="1" indent="-304792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867" b="1"/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600" b="1"/>
            </a:lvl4pPr>
            <a:lvl5pPr marL="3047924" lvl="4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900"/>
              <a:buNone/>
              <a:defRPr sz="1600" b="1"/>
            </a:lvl5pPr>
            <a:lvl6pPr marL="3657509" lvl="5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600" b="1"/>
            </a:lvl6pPr>
            <a:lvl7pPr marL="4267093" lvl="6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600" b="1"/>
            </a:lvl7pPr>
            <a:lvl8pPr marL="4876678" lvl="7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600" b="1"/>
            </a:lvl8pPr>
            <a:lvl9pPr marL="5486263" lvl="8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600" b="1"/>
            </a:lvl9pPr>
          </a:lstStyle>
          <a:p>
            <a:endParaRPr/>
          </a:p>
        </p:txBody>
      </p:sp>
      <p:sp>
        <p:nvSpPr>
          <p:cNvPr id="371" name="Google Shape;371;p27"/>
          <p:cNvSpPr txBox="1">
            <a:spLocks noGrp="1"/>
          </p:cNvSpPr>
          <p:nvPr>
            <p:ph type="body" idx="2"/>
          </p:nvPr>
        </p:nvSpPr>
        <p:spPr>
          <a:xfrm>
            <a:off x="612648" y="2174875"/>
            <a:ext cx="5386800" cy="39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marL="609585" lvl="0" indent="-397923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•"/>
              <a:defRPr sz="1867"/>
            </a:lvl1pPr>
            <a:lvl2pPr marL="1219170" lvl="1" indent="-397923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o"/>
              <a:defRPr sz="1867"/>
            </a:lvl2pPr>
            <a:lvl3pPr marL="1828754" lvl="2" indent="-372524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800"/>
              <a:buChar char="•"/>
              <a:defRPr sz="1867"/>
            </a:lvl3pPr>
            <a:lvl4pPr marL="2438339" lvl="3" indent="-372524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800"/>
              <a:buChar char="–"/>
              <a:defRPr sz="1867"/>
            </a:lvl4pPr>
            <a:lvl5pPr marL="3047924" lvl="4" indent="-397923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»"/>
              <a:defRPr sz="1867"/>
            </a:lvl5pPr>
            <a:lvl6pPr marL="3657509" lvl="5" indent="-38099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1600"/>
            </a:lvl6pPr>
            <a:lvl7pPr marL="4267093" lvl="6" indent="-38099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1600"/>
            </a:lvl7pPr>
            <a:lvl8pPr marL="4876678" lvl="7" indent="-38099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1600"/>
            </a:lvl8pPr>
            <a:lvl9pPr marL="5486263" lvl="8" indent="-38099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1600"/>
            </a:lvl9pPr>
          </a:lstStyle>
          <a:p>
            <a:endParaRPr/>
          </a:p>
        </p:txBody>
      </p:sp>
      <p:sp>
        <p:nvSpPr>
          <p:cNvPr id="372" name="Google Shape;372;p27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2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b" anchorCtr="0">
            <a:noAutofit/>
          </a:bodyPr>
          <a:lstStyle>
            <a:lvl1pPr marL="609585" lvl="0" indent="-304792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867" b="1">
                <a:solidFill>
                  <a:schemeClr val="accent2"/>
                </a:solidFill>
              </a:defRPr>
            </a:lvl1pPr>
            <a:lvl2pPr marL="1219170" lvl="1" indent="-304792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867" b="1"/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600" b="1"/>
            </a:lvl4pPr>
            <a:lvl5pPr marL="3047924" lvl="4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900"/>
              <a:buNone/>
              <a:defRPr sz="1600" b="1"/>
            </a:lvl5pPr>
            <a:lvl6pPr marL="3657509" lvl="5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600" b="1"/>
            </a:lvl6pPr>
            <a:lvl7pPr marL="4267093" lvl="6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600" b="1"/>
            </a:lvl7pPr>
            <a:lvl8pPr marL="4876678" lvl="7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600" b="1"/>
            </a:lvl8pPr>
            <a:lvl9pPr marL="5486263" lvl="8" indent="-304792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600" b="1"/>
            </a:lvl9pPr>
          </a:lstStyle>
          <a:p>
            <a:endParaRPr/>
          </a:p>
        </p:txBody>
      </p:sp>
      <p:sp>
        <p:nvSpPr>
          <p:cNvPr id="373" name="Google Shape;373;p27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200" cy="39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marL="609585" lvl="0" indent="-397923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•"/>
              <a:defRPr sz="1867"/>
            </a:lvl1pPr>
            <a:lvl2pPr marL="1219170" lvl="1" indent="-397923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o"/>
              <a:defRPr sz="1867"/>
            </a:lvl2pPr>
            <a:lvl3pPr marL="1828754" lvl="2" indent="-372524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800"/>
              <a:buChar char="•"/>
              <a:defRPr sz="1867"/>
            </a:lvl3pPr>
            <a:lvl4pPr marL="2438339" lvl="3" indent="-372524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800"/>
              <a:buChar char="–"/>
              <a:defRPr sz="1867"/>
            </a:lvl4pPr>
            <a:lvl5pPr marL="3047924" lvl="4" indent="-397923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»"/>
              <a:defRPr sz="1867"/>
            </a:lvl5pPr>
            <a:lvl6pPr marL="3657509" lvl="5" indent="-38099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1600"/>
            </a:lvl6pPr>
            <a:lvl7pPr marL="4267093" lvl="6" indent="-38099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1600"/>
            </a:lvl7pPr>
            <a:lvl8pPr marL="4876678" lvl="7" indent="-38099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1600"/>
            </a:lvl8pPr>
            <a:lvl9pPr marL="5486263" lvl="8" indent="-38099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1600"/>
            </a:lvl9pPr>
          </a:lstStyle>
          <a:p>
            <a:endParaRPr/>
          </a:p>
        </p:txBody>
      </p:sp>
      <p:sp>
        <p:nvSpPr>
          <p:cNvPr id="374" name="Google Shape;374;p27"/>
          <p:cNvSpPr txBox="1">
            <a:spLocks noGrp="1"/>
          </p:cNvSpPr>
          <p:nvPr>
            <p:ph type="title"/>
          </p:nvPr>
        </p:nvSpPr>
        <p:spPr>
          <a:xfrm>
            <a:off x="612648" y="457200"/>
            <a:ext cx="10972800" cy="5488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375" name="Google Shape;375;p27"/>
          <p:cNvSpPr txBox="1">
            <a:spLocks noGrp="1"/>
          </p:cNvSpPr>
          <p:nvPr>
            <p:ph type="sldNum" idx="12"/>
          </p:nvPr>
        </p:nvSpPr>
        <p:spPr>
          <a:xfrm>
            <a:off x="10851411" y="6356349"/>
            <a:ext cx="708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lvl="0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76" name="Google Shape;376;p27"/>
          <p:cNvSpPr txBox="1">
            <a:spLocks noGrp="1"/>
          </p:cNvSpPr>
          <p:nvPr>
            <p:ph type="subTitle" idx="5"/>
          </p:nvPr>
        </p:nvSpPr>
        <p:spPr>
          <a:xfrm>
            <a:off x="612651" y="1143000"/>
            <a:ext cx="10972800" cy="5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5698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 only"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51425" tIns="25700" rIns="51425" bIns="2570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2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51425" tIns="25700" rIns="51425" bIns="257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80164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OE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2"/>
            <a:ext cx="12192000" cy="855663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914142" eaLnBrk="0" fontAlgn="auto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2400">
              <a:solidFill>
                <a:prstClr val="black"/>
              </a:solidFill>
              <a:latin typeface="Franklin Gothic Book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12579"/>
            <a:ext cx="12192000" cy="843087"/>
          </a:xfrm>
        </p:spPr>
        <p:txBody>
          <a:bodyPr anchor="ctr"/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1" y="1394778"/>
            <a:ext cx="11077503" cy="4548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87331" indent="-225420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98492" indent="-342891"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5500" indent="-342891"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52507" indent="-342891"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2F679EE-959D-724E-B3F3-4EB37B74A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0402" y="6300151"/>
            <a:ext cx="7905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buClrTx/>
              <a:buSzTx/>
            </a:pPr>
            <a:fld id="{D260E43B-7F43-FA45-AAB7-E054FD6CC4E3}" type="slidenum">
              <a:rPr lang="en-US" smtClean="0">
                <a:solidFill>
                  <a:prstClr val="white"/>
                </a:solidFill>
              </a:rPr>
              <a:pPr>
                <a:buClrTx/>
                <a:buSzTx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92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Title and Content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1432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5"/>
          <p:cNvSpPr txBox="1">
            <a:spLocks noGrp="1"/>
          </p:cNvSpPr>
          <p:nvPr>
            <p:ph type="body" idx="1"/>
          </p:nvPr>
        </p:nvSpPr>
        <p:spPr>
          <a:xfrm>
            <a:off x="609600" y="1394635"/>
            <a:ext cx="10972800" cy="45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/>
            </a:lvl1pPr>
            <a:lvl2pPr marL="1219170" lvl="1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o"/>
              <a:defRPr/>
            </a:lvl2pPr>
            <a:lvl3pPr marL="1828754" lvl="2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•"/>
              <a:defRPr/>
            </a:lvl3pPr>
            <a:lvl4pPr marL="2438339" lvl="3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–"/>
              <a:defRPr/>
            </a:lvl4pPr>
            <a:lvl5pPr marL="3047924" lvl="4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»"/>
              <a:defRPr/>
            </a:lvl5pPr>
            <a:lvl6pPr marL="3657509" lvl="5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6pPr>
            <a:lvl7pPr marL="4267093" lvl="6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7pPr>
            <a:lvl8pPr marL="4876678" lvl="7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8pPr>
            <a:lvl9pPr marL="5486263" lvl="8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179" name="Google Shape;179;p15"/>
          <p:cNvSpPr txBox="1">
            <a:spLocks noGrp="1"/>
          </p:cNvSpPr>
          <p:nvPr>
            <p:ph type="sldNum" idx="12"/>
          </p:nvPr>
        </p:nvSpPr>
        <p:spPr>
          <a:xfrm>
            <a:off x="10894485" y="6400801"/>
            <a:ext cx="68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lvl="0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718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>
  <p:cSld name="Title Slide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None/>
              <a:defRPr sz="1867"/>
            </a:lvl3pPr>
            <a:lvl4pPr lvl="3" algn="ctr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SzPts val="1100"/>
              <a:buNone/>
              <a:defRPr sz="1600"/>
            </a:lvl9pPr>
          </a:lstStyle>
          <a:p>
            <a:endParaRPr/>
          </a:p>
        </p:txBody>
      </p:sp>
      <p:sp>
        <p:nvSpPr>
          <p:cNvPr id="183" name="Google Shape;183;p1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4" name="Google Shape;184;p1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5" name="Google Shape;185;p16"/>
          <p:cNvSpPr txBox="1">
            <a:spLocks noGrp="1"/>
          </p:cNvSpPr>
          <p:nvPr>
            <p:ph type="sldNum" idx="12"/>
          </p:nvPr>
        </p:nvSpPr>
        <p:spPr>
          <a:xfrm>
            <a:off x="10894485" y="6373812"/>
            <a:ext cx="68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/>
            </a:lvl1pPr>
            <a:lvl2pPr marL="0" marR="0" lvl="1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/>
            </a:lvl2pPr>
            <a:lvl3pPr marL="0" marR="0" lvl="2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/>
            </a:lvl3pPr>
            <a:lvl4pPr marL="0" marR="0" lvl="3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/>
            </a:lvl4pPr>
            <a:lvl5pPr marL="0" marR="0" lvl="4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/>
            </a:lvl5pPr>
            <a:lvl6pPr marL="0" marR="0" lvl="5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/>
            </a:lvl6pPr>
            <a:lvl7pPr marL="0" marR="0" lvl="6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/>
            </a:lvl7pPr>
            <a:lvl8pPr marL="0" marR="0" lvl="7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/>
            </a:lvl8pPr>
            <a:lvl9pPr marL="0" marR="0" lvl="8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4498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>
  <p:cSld name="Blank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1432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7"/>
          <p:cNvSpPr txBox="1">
            <a:spLocks noGrp="1"/>
          </p:cNvSpPr>
          <p:nvPr>
            <p:ph type="sldNum" idx="12"/>
          </p:nvPr>
        </p:nvSpPr>
        <p:spPr>
          <a:xfrm>
            <a:off x="10894485" y="6373812"/>
            <a:ext cx="68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lvl="0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3618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nten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1432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18"/>
          <p:cNvSpPr txBox="1">
            <a:spLocks noGrp="1"/>
          </p:cNvSpPr>
          <p:nvPr>
            <p:ph type="body" idx="1"/>
          </p:nvPr>
        </p:nvSpPr>
        <p:spPr>
          <a:xfrm>
            <a:off x="609600" y="1392735"/>
            <a:ext cx="5384800" cy="45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sz="2000"/>
            </a:lvl1pPr>
            <a:lvl2pPr marL="1219170" lvl="1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o"/>
              <a:defRPr sz="2000"/>
            </a:lvl2pPr>
            <a:lvl3pPr marL="1828754" lvl="2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•"/>
              <a:defRPr sz="2000"/>
            </a:lvl3pPr>
            <a:lvl4pPr marL="2438339" lvl="3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–"/>
              <a:defRPr sz="2000"/>
            </a:lvl4pPr>
            <a:lvl5pPr marL="3047924" lvl="4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»"/>
              <a:defRPr sz="2000"/>
            </a:lvl5pPr>
            <a:lvl6pPr marL="3657509" lvl="5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867"/>
            </a:lvl6pPr>
            <a:lvl7pPr marL="4267093" lvl="6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867"/>
            </a:lvl7pPr>
            <a:lvl8pPr marL="4876678" lvl="7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867"/>
            </a:lvl8pPr>
            <a:lvl9pPr marL="5486263" lvl="8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867"/>
            </a:lvl9pPr>
          </a:lstStyle>
          <a:p>
            <a:endParaRPr/>
          </a:p>
        </p:txBody>
      </p:sp>
      <p:sp>
        <p:nvSpPr>
          <p:cNvPr id="192" name="Google Shape;192;p18"/>
          <p:cNvSpPr txBox="1">
            <a:spLocks noGrp="1"/>
          </p:cNvSpPr>
          <p:nvPr>
            <p:ph type="body" idx="2"/>
          </p:nvPr>
        </p:nvSpPr>
        <p:spPr>
          <a:xfrm>
            <a:off x="6197600" y="1392735"/>
            <a:ext cx="5384800" cy="45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marL="609585" lvl="0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sz="2000"/>
            </a:lvl1pPr>
            <a:lvl2pPr marL="1219170" lvl="1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o"/>
              <a:defRPr sz="2000"/>
            </a:lvl2pPr>
            <a:lvl3pPr marL="1828754" lvl="2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•"/>
              <a:defRPr sz="2000"/>
            </a:lvl3pPr>
            <a:lvl4pPr marL="2438339" lvl="3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–"/>
              <a:defRPr sz="2000"/>
            </a:lvl4pPr>
            <a:lvl5pPr marL="3047924" lvl="4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F497D"/>
              </a:buClr>
              <a:buSzPts val="1100"/>
              <a:buChar char="»"/>
              <a:defRPr sz="2000"/>
            </a:lvl5pPr>
            <a:lvl6pPr marL="3657509" lvl="5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867"/>
            </a:lvl6pPr>
            <a:lvl7pPr marL="4267093" lvl="6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867"/>
            </a:lvl7pPr>
            <a:lvl8pPr marL="4876678" lvl="7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867"/>
            </a:lvl8pPr>
            <a:lvl9pPr marL="5486263" lvl="8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867"/>
            </a:lvl9pPr>
          </a:lstStyle>
          <a:p>
            <a:endParaRPr/>
          </a:p>
        </p:txBody>
      </p:sp>
      <p:sp>
        <p:nvSpPr>
          <p:cNvPr id="193" name="Google Shape;193;p18"/>
          <p:cNvSpPr txBox="1">
            <a:spLocks noGrp="1"/>
          </p:cNvSpPr>
          <p:nvPr>
            <p:ph type="sldNum" idx="12"/>
          </p:nvPr>
        </p:nvSpPr>
        <p:spPr>
          <a:xfrm>
            <a:off x="10894485" y="6373812"/>
            <a:ext cx="68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lvl="0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84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preserve="1">
  <p:cSld name="1_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1432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9"/>
          <p:cNvSpPr txBox="1">
            <a:spLocks noGrp="1"/>
          </p:cNvSpPr>
          <p:nvPr>
            <p:ph type="sldNum" idx="12"/>
          </p:nvPr>
        </p:nvSpPr>
        <p:spPr>
          <a:xfrm>
            <a:off x="10894485" y="6356351"/>
            <a:ext cx="68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lvl="0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Clr>
                <a:schemeClr val="lt1"/>
              </a:buClr>
              <a:buSzPts val="800"/>
              <a:buFont typeface="Times New Roman"/>
              <a:buNone/>
              <a:defRPr sz="1067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438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 type="blank" preserve="1">
  <p:cSld name="2_Blank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7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 preserve="1">
  <p:cSld name="Custom Layou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1432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sldNum" idx="12"/>
          </p:nvPr>
        </p:nvSpPr>
        <p:spPr>
          <a:xfrm>
            <a:off x="10894485" y="6373812"/>
            <a:ext cx="68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lvl="0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7829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E template" preserve="1">
  <p:cSld name="DOE template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"/>
          <p:cNvSpPr/>
          <p:nvPr/>
        </p:nvSpPr>
        <p:spPr>
          <a:xfrm>
            <a:off x="0" y="3"/>
            <a:ext cx="12192000" cy="855600"/>
          </a:xfrm>
          <a:prstGeom prst="rect">
            <a:avLst/>
          </a:prstGeom>
          <a:solidFill>
            <a:srgbClr val="1F497D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Libre Franklin"/>
              <a:buNone/>
            </a:pPr>
            <a:endParaRPr sz="1867" b="0" i="0" u="none" strike="noStrike" cap="non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3" name="Google Shape;203;p22"/>
          <p:cNvSpPr txBox="1">
            <a:spLocks noGrp="1"/>
          </p:cNvSpPr>
          <p:nvPr>
            <p:ph type="title"/>
          </p:nvPr>
        </p:nvSpPr>
        <p:spPr>
          <a:xfrm>
            <a:off x="0" y="12579"/>
            <a:ext cx="12192000" cy="8432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133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2"/>
          <p:cNvSpPr txBox="1">
            <a:spLocks noGrp="1"/>
          </p:cNvSpPr>
          <p:nvPr>
            <p:ph type="body" idx="1"/>
          </p:nvPr>
        </p:nvSpPr>
        <p:spPr>
          <a:xfrm>
            <a:off x="533401" y="1394779"/>
            <a:ext cx="11077600" cy="45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marL="609585" lvl="0" indent="-423323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▪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Char char="o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lvl="3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Char char="o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lvl="4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Char char="o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lvl="5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6pPr>
            <a:lvl7pPr marL="4267093" lvl="6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7pPr>
            <a:lvl8pPr marL="4876678" lvl="7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8pPr>
            <a:lvl9pPr marL="5486263" lvl="8" indent="-3979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205" name="Google Shape;205;p22"/>
          <p:cNvSpPr txBox="1">
            <a:spLocks noGrp="1"/>
          </p:cNvSpPr>
          <p:nvPr>
            <p:ph type="sldNum" idx="12"/>
          </p:nvPr>
        </p:nvSpPr>
        <p:spPr>
          <a:xfrm>
            <a:off x="10820403" y="6300152"/>
            <a:ext cx="7904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lvl="0" indent="0" algn="r">
              <a:spcBef>
                <a:spcPts val="0"/>
              </a:spcBef>
              <a:buClr>
                <a:srgbClr val="FFFFFF"/>
              </a:buClr>
              <a:buSzPts val="600"/>
              <a:buFont typeface="Arial"/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Clr>
                <a:srgbClr val="FFFFFF"/>
              </a:buClr>
              <a:buSzPts val="600"/>
              <a:buFont typeface="Arial"/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Clr>
                <a:srgbClr val="FFFFFF"/>
              </a:buClr>
              <a:buSzPts val="600"/>
              <a:buFont typeface="Arial"/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Clr>
                <a:srgbClr val="FFFFFF"/>
              </a:buClr>
              <a:buSzPts val="600"/>
              <a:buFont typeface="Arial"/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Clr>
                <a:srgbClr val="FFFFFF"/>
              </a:buClr>
              <a:buSzPts val="600"/>
              <a:buFont typeface="Arial"/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Clr>
                <a:srgbClr val="FFFFFF"/>
              </a:buClr>
              <a:buSzPts val="600"/>
              <a:buFont typeface="Arial"/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Clr>
                <a:srgbClr val="FFFFFF"/>
              </a:buClr>
              <a:buSzPts val="600"/>
              <a:buFont typeface="Arial"/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Clr>
                <a:srgbClr val="FFFFFF"/>
              </a:buClr>
              <a:buSzPts val="600"/>
              <a:buFont typeface="Arial"/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Clr>
                <a:srgbClr val="FFFFFF"/>
              </a:buClr>
              <a:buSzPts val="600"/>
              <a:buFont typeface="Arial"/>
              <a:buNone/>
              <a:defRPr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823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6238876"/>
            <a:ext cx="12192000" cy="619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143200"/>
          </a:xfrm>
          <a:prstGeom prst="rect">
            <a:avLst/>
          </a:prstGeom>
          <a:solidFill>
            <a:schemeClr val="dk2"/>
          </a:solidFill>
          <a:ln>
            <a:noFill/>
          </a:ln>
          <a:effectLst>
            <a:outerShdw blurRad="50800" dist="38100" dir="2700000" algn="tl" rotWithShape="0">
              <a:srgbClr val="000000">
                <a:alpha val="42352"/>
              </a:srgbClr>
            </a:outerShdw>
          </a:effectLst>
        </p:spPr>
        <p:txBody>
          <a:bodyPr spcFirstLastPara="1" wrap="square" lIns="51425" tIns="25700" rIns="51425" bIns="2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Libre Franklin Thin"/>
                <a:ea typeface="Libre Franklin Thin"/>
                <a:cs typeface="Libre Franklin Thin"/>
                <a:sym typeface="Libre Franklin Thi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313C5A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13C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C5A"/>
              </a:buClr>
              <a:buSzPts val="1100"/>
              <a:buFont typeface="Courier New"/>
              <a:buChar char="o"/>
              <a:defRPr sz="1100" b="0" i="0" u="none" strike="noStrike" cap="none">
                <a:solidFill>
                  <a:srgbClr val="313C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C5A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rgbClr val="313C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C5A"/>
              </a:buClr>
              <a:buSzPts val="1100"/>
              <a:buFont typeface="Arial"/>
              <a:buChar char="–"/>
              <a:defRPr sz="1100" b="0" i="0" u="none" strike="noStrike" cap="none">
                <a:solidFill>
                  <a:srgbClr val="313C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C5A"/>
              </a:buClr>
              <a:buSzPts val="1100"/>
              <a:buFont typeface="Arial"/>
              <a:buChar char="»"/>
              <a:defRPr sz="1100" b="0" i="0" u="none" strike="noStrike" cap="none">
                <a:solidFill>
                  <a:srgbClr val="313C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C5A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rgbClr val="313C5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C5A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rgbClr val="313C5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C5A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rgbClr val="313C5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C5A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rgbClr val="313C5A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10894485" y="6373812"/>
            <a:ext cx="68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Clr>
                <a:schemeClr val="lt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55" name="Google Shape;55;p13"/>
          <p:cNvGrpSpPr/>
          <p:nvPr/>
        </p:nvGrpSpPr>
        <p:grpSpPr>
          <a:xfrm>
            <a:off x="-211484" y="-142875"/>
            <a:ext cx="12596471" cy="7138825"/>
            <a:chOff x="-158579" y="-142630"/>
            <a:chExt cx="9447353" cy="7137873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468362" y="6873142"/>
              <a:ext cx="8217144" cy="122100"/>
              <a:chOff x="468362" y="6873142"/>
              <a:chExt cx="8217144" cy="122100"/>
            </a:xfrm>
          </p:grpSpPr>
          <p:cxnSp>
            <p:nvCxnSpPr>
              <p:cNvPr id="57" name="Google Shape;57;p13"/>
              <p:cNvCxnSpPr/>
              <p:nvPr/>
            </p:nvCxnSpPr>
            <p:spPr>
              <a:xfrm>
                <a:off x="468362" y="6873142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58" name="Google Shape;58;p13"/>
              <p:cNvCxnSpPr/>
              <p:nvPr/>
            </p:nvCxnSpPr>
            <p:spPr>
              <a:xfrm>
                <a:off x="8685506" y="6873142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59" name="Google Shape;59;p13"/>
              <p:cNvGrpSpPr/>
              <p:nvPr/>
            </p:nvGrpSpPr>
            <p:grpSpPr>
              <a:xfrm>
                <a:off x="5715205" y="6873142"/>
                <a:ext cx="457214" cy="122100"/>
                <a:chOff x="5715205" y="6873142"/>
                <a:chExt cx="457214" cy="122100"/>
              </a:xfrm>
            </p:grpSpPr>
            <p:cxnSp>
              <p:nvCxnSpPr>
                <p:cNvPr id="60" name="Google Shape;60;p13"/>
                <p:cNvCxnSpPr/>
                <p:nvPr/>
              </p:nvCxnSpPr>
              <p:spPr>
                <a:xfrm>
                  <a:off x="6172419" y="6873142"/>
                  <a:ext cx="0" cy="1221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61" name="Google Shape;61;p13"/>
                <p:cNvCxnSpPr/>
                <p:nvPr/>
              </p:nvCxnSpPr>
              <p:spPr>
                <a:xfrm>
                  <a:off x="5715205" y="6873142"/>
                  <a:ext cx="0" cy="1221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62" name="Google Shape;62;p13"/>
              <p:cNvGrpSpPr/>
              <p:nvPr/>
            </p:nvGrpSpPr>
            <p:grpSpPr>
              <a:xfrm>
                <a:off x="2971923" y="6873142"/>
                <a:ext cx="457214" cy="122100"/>
                <a:chOff x="5715123" y="6873142"/>
                <a:chExt cx="457214" cy="122100"/>
              </a:xfrm>
            </p:grpSpPr>
            <p:cxnSp>
              <p:nvCxnSpPr>
                <p:cNvPr id="63" name="Google Shape;63;p13"/>
                <p:cNvCxnSpPr/>
                <p:nvPr/>
              </p:nvCxnSpPr>
              <p:spPr>
                <a:xfrm>
                  <a:off x="6172337" y="6873142"/>
                  <a:ext cx="0" cy="1221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64" name="Google Shape;64;p13"/>
                <p:cNvCxnSpPr/>
                <p:nvPr/>
              </p:nvCxnSpPr>
              <p:spPr>
                <a:xfrm>
                  <a:off x="5715123" y="6873142"/>
                  <a:ext cx="0" cy="1221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65" name="Google Shape;65;p13"/>
            <p:cNvGrpSpPr/>
            <p:nvPr/>
          </p:nvGrpSpPr>
          <p:grpSpPr>
            <a:xfrm>
              <a:off x="468362" y="-142630"/>
              <a:ext cx="8217144" cy="122100"/>
              <a:chOff x="468362" y="6873248"/>
              <a:chExt cx="8217144" cy="122100"/>
            </a:xfrm>
          </p:grpSpPr>
          <p:cxnSp>
            <p:nvCxnSpPr>
              <p:cNvPr id="66" name="Google Shape;66;p13"/>
              <p:cNvCxnSpPr/>
              <p:nvPr/>
            </p:nvCxnSpPr>
            <p:spPr>
              <a:xfrm>
                <a:off x="468362" y="6873248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67" name="Google Shape;67;p13"/>
              <p:cNvCxnSpPr/>
              <p:nvPr/>
            </p:nvCxnSpPr>
            <p:spPr>
              <a:xfrm>
                <a:off x="8685506" y="6873248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grpSp>
            <p:nvGrpSpPr>
              <p:cNvPr id="68" name="Google Shape;68;p13"/>
              <p:cNvGrpSpPr/>
              <p:nvPr/>
            </p:nvGrpSpPr>
            <p:grpSpPr>
              <a:xfrm>
                <a:off x="5715205" y="6873248"/>
                <a:ext cx="457214" cy="122100"/>
                <a:chOff x="5715205" y="6873248"/>
                <a:chExt cx="457214" cy="122100"/>
              </a:xfrm>
            </p:grpSpPr>
            <p:cxnSp>
              <p:nvCxnSpPr>
                <p:cNvPr id="69" name="Google Shape;69;p13"/>
                <p:cNvCxnSpPr/>
                <p:nvPr/>
              </p:nvCxnSpPr>
              <p:spPr>
                <a:xfrm>
                  <a:off x="6172419" y="6873248"/>
                  <a:ext cx="0" cy="1221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70" name="Google Shape;70;p13"/>
                <p:cNvCxnSpPr/>
                <p:nvPr/>
              </p:nvCxnSpPr>
              <p:spPr>
                <a:xfrm>
                  <a:off x="5715205" y="6873248"/>
                  <a:ext cx="0" cy="1221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71" name="Google Shape;71;p13"/>
              <p:cNvGrpSpPr/>
              <p:nvPr/>
            </p:nvGrpSpPr>
            <p:grpSpPr>
              <a:xfrm>
                <a:off x="2971923" y="6873248"/>
                <a:ext cx="457214" cy="122100"/>
                <a:chOff x="5715123" y="6873248"/>
                <a:chExt cx="457214" cy="122100"/>
              </a:xfrm>
            </p:grpSpPr>
            <p:cxnSp>
              <p:nvCxnSpPr>
                <p:cNvPr id="72" name="Google Shape;72;p13"/>
                <p:cNvCxnSpPr/>
                <p:nvPr/>
              </p:nvCxnSpPr>
              <p:spPr>
                <a:xfrm>
                  <a:off x="6172337" y="6873248"/>
                  <a:ext cx="0" cy="1221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73" name="Google Shape;73;p13"/>
                <p:cNvCxnSpPr/>
                <p:nvPr/>
              </p:nvCxnSpPr>
              <p:spPr>
                <a:xfrm>
                  <a:off x="5715123" y="6873248"/>
                  <a:ext cx="0" cy="1221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dot"/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74" name="Google Shape;74;p13"/>
            <p:cNvGrpSpPr/>
            <p:nvPr/>
          </p:nvGrpSpPr>
          <p:grpSpPr>
            <a:xfrm>
              <a:off x="-158579" y="1082017"/>
              <a:ext cx="122100" cy="5150597"/>
              <a:chOff x="-158579" y="1082017"/>
              <a:chExt cx="122100" cy="5150597"/>
            </a:xfrm>
          </p:grpSpPr>
          <p:cxnSp>
            <p:nvCxnSpPr>
              <p:cNvPr id="75" name="Google Shape;75;p13"/>
              <p:cNvCxnSpPr/>
              <p:nvPr/>
            </p:nvCxnSpPr>
            <p:spPr>
              <a:xfrm>
                <a:off x="-97529" y="1082017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76" name="Google Shape;76;p13"/>
              <p:cNvCxnSpPr/>
              <p:nvPr/>
            </p:nvCxnSpPr>
            <p:spPr>
              <a:xfrm>
                <a:off x="-97529" y="1539153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77" name="Google Shape;77;p13"/>
              <p:cNvCxnSpPr/>
              <p:nvPr/>
            </p:nvCxnSpPr>
            <p:spPr>
              <a:xfrm>
                <a:off x="-97529" y="6110514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78" name="Google Shape;78;p13"/>
              <p:cNvCxnSpPr/>
              <p:nvPr/>
            </p:nvCxnSpPr>
            <p:spPr>
              <a:xfrm rot="10800000">
                <a:off x="-158579" y="4074771"/>
                <a:ext cx="122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79" name="Google Shape;79;p13"/>
              <p:cNvCxnSpPr/>
              <p:nvPr/>
            </p:nvCxnSpPr>
            <p:spPr>
              <a:xfrm rot="10800000">
                <a:off x="-158579" y="3679538"/>
                <a:ext cx="122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 rot="10800000">
                <a:off x="-158579" y="5773159"/>
                <a:ext cx="122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81" name="Google Shape;81;p13"/>
            <p:cNvGrpSpPr/>
            <p:nvPr/>
          </p:nvGrpSpPr>
          <p:grpSpPr>
            <a:xfrm>
              <a:off x="9166674" y="1082017"/>
              <a:ext cx="122100" cy="5150598"/>
              <a:chOff x="-158705" y="1082017"/>
              <a:chExt cx="122100" cy="5150598"/>
            </a:xfrm>
          </p:grpSpPr>
          <p:cxnSp>
            <p:nvCxnSpPr>
              <p:cNvPr id="82" name="Google Shape;82;p13"/>
              <p:cNvCxnSpPr/>
              <p:nvPr/>
            </p:nvCxnSpPr>
            <p:spPr>
              <a:xfrm>
                <a:off x="-97655" y="1082017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83" name="Google Shape;83;p13"/>
              <p:cNvCxnSpPr/>
              <p:nvPr/>
            </p:nvCxnSpPr>
            <p:spPr>
              <a:xfrm>
                <a:off x="-97655" y="1539153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84" name="Google Shape;84;p13"/>
              <p:cNvCxnSpPr/>
              <p:nvPr/>
            </p:nvCxnSpPr>
            <p:spPr>
              <a:xfrm>
                <a:off x="-97655" y="6110515"/>
                <a:ext cx="0" cy="122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85" name="Google Shape;85;p13"/>
              <p:cNvCxnSpPr/>
              <p:nvPr/>
            </p:nvCxnSpPr>
            <p:spPr>
              <a:xfrm rot="10800000">
                <a:off x="-158705" y="4074771"/>
                <a:ext cx="122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86" name="Google Shape;86;p13"/>
              <p:cNvCxnSpPr/>
              <p:nvPr/>
            </p:nvCxnSpPr>
            <p:spPr>
              <a:xfrm rot="10800000">
                <a:off x="-158705" y="3679538"/>
                <a:ext cx="122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 rot="10800000">
                <a:off x="-158705" y="5773159"/>
                <a:ext cx="122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dot"/>
                <a:round/>
                <a:headEnd type="none" w="sm" len="sm"/>
                <a:tailEnd type="none" w="sm" len="sm"/>
              </a:ln>
            </p:spPr>
          </p:cxnSp>
        </p:grpSp>
      </p:grpSp>
      <p:sp>
        <p:nvSpPr>
          <p:cNvPr id="88" name="Google Shape;88;p13"/>
          <p:cNvSpPr txBox="1"/>
          <p:nvPr/>
        </p:nvSpPr>
        <p:spPr>
          <a:xfrm>
            <a:off x="7438096" y="6336709"/>
            <a:ext cx="33864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en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Physical Sciences Area</a:t>
            </a:r>
            <a:endParaRPr sz="1467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860508" y="6344620"/>
            <a:ext cx="2656080" cy="445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609597" y="6222686"/>
            <a:ext cx="2455819" cy="669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766982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185BAD-0E4F-0442-A701-FDE3B34DC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8" y="1578251"/>
            <a:ext cx="10365316" cy="2089796"/>
          </a:xfrm>
          <a:noFill/>
        </p:spPr>
        <p:txBody>
          <a:bodyPr/>
          <a:lstStyle/>
          <a:p>
            <a:r>
              <a:rPr lang="en-US">
                <a:solidFill>
                  <a:schemeClr val="accent6"/>
                </a:solidFill>
              </a:rPr>
              <a:t>NSD Staff Meeting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April 6, 2021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ALD Updates - Natalie Roe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92C532-66B6-CD46-9F29-27C13212BB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06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37FEE-C965-B84F-9E78-2E7FD4CE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NSD Director 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07E49-48C6-314D-9E78-7A1B67C91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The NSD Director search committee held its kick-off meeting on March 26</a:t>
            </a:r>
          </a:p>
          <a:p>
            <a:pPr lvl="1"/>
            <a:r>
              <a:rPr lang="en-US" sz="1400" b="1" dirty="0"/>
              <a:t>Kevin Lesko, Chair</a:t>
            </a:r>
          </a:p>
          <a:p>
            <a:pPr lvl="1"/>
            <a:r>
              <a:rPr lang="en-US" sz="1400" b="1" dirty="0"/>
              <a:t>Grazyna </a:t>
            </a:r>
            <a:r>
              <a:rPr lang="en-US" sz="1400" b="1" dirty="0" err="1"/>
              <a:t>Odyniec</a:t>
            </a:r>
            <a:endParaRPr lang="en-US" sz="1400" dirty="0"/>
          </a:p>
          <a:p>
            <a:pPr lvl="1"/>
            <a:r>
              <a:rPr lang="en-US" sz="1400" b="1" dirty="0" err="1"/>
              <a:t>Yury</a:t>
            </a:r>
            <a:r>
              <a:rPr lang="en-US" sz="1400" b="1" dirty="0"/>
              <a:t> </a:t>
            </a:r>
            <a:r>
              <a:rPr lang="en-US" sz="1400" b="1" dirty="0" err="1"/>
              <a:t>Kolomensky</a:t>
            </a:r>
            <a:r>
              <a:rPr lang="en-US" sz="1400" b="1" dirty="0"/>
              <a:t>   </a:t>
            </a:r>
            <a:endParaRPr lang="en-US" sz="1400" dirty="0"/>
          </a:p>
          <a:p>
            <a:pPr lvl="1"/>
            <a:r>
              <a:rPr lang="en-US" sz="1400" b="1" dirty="0"/>
              <a:t>Feng Yuan</a:t>
            </a:r>
            <a:r>
              <a:rPr lang="en-US" sz="1400" dirty="0"/>
              <a:t> </a:t>
            </a:r>
          </a:p>
          <a:p>
            <a:pPr lvl="1"/>
            <a:r>
              <a:rPr lang="en-US" sz="1400" b="1" dirty="0"/>
              <a:t>Jacklyn  Gates</a:t>
            </a:r>
          </a:p>
          <a:p>
            <a:pPr lvl="1"/>
            <a:r>
              <a:rPr lang="en-US" sz="1400" b="1" dirty="0"/>
              <a:t>Augusto Machiavelli</a:t>
            </a:r>
            <a:endParaRPr lang="en-US" sz="1400" dirty="0"/>
          </a:p>
          <a:p>
            <a:pPr lvl="1"/>
            <a:r>
              <a:rPr lang="en-US" sz="1400" b="1" dirty="0"/>
              <a:t>John Valentine</a:t>
            </a:r>
            <a:endParaRPr lang="en-US" sz="1400" dirty="0"/>
          </a:p>
          <a:p>
            <a:pPr lvl="1"/>
            <a:r>
              <a:rPr lang="en-US" sz="1400" b="1" dirty="0"/>
              <a:t>Sergio Zimmerman</a:t>
            </a:r>
            <a:endParaRPr lang="en-US" sz="1400" dirty="0"/>
          </a:p>
          <a:p>
            <a:pPr lvl="1"/>
            <a:r>
              <a:rPr lang="en-US" sz="1400" b="1" dirty="0"/>
              <a:t>John Arrington</a:t>
            </a:r>
            <a:r>
              <a:rPr lang="en-US" sz="1400" dirty="0"/>
              <a:t> </a:t>
            </a:r>
          </a:p>
          <a:p>
            <a:r>
              <a:rPr lang="en-US" sz="1800" dirty="0"/>
              <a:t>The search committee is supported by </a:t>
            </a:r>
          </a:p>
          <a:p>
            <a:pPr lvl="1"/>
            <a:r>
              <a:rPr lang="en-US" sz="1400" b="1" dirty="0"/>
              <a:t>Jackie </a:t>
            </a:r>
            <a:r>
              <a:rPr lang="en-US" sz="1400" b="1" dirty="0" err="1"/>
              <a:t>Oberly</a:t>
            </a:r>
            <a:r>
              <a:rPr lang="en-US" sz="1400" b="1" dirty="0"/>
              <a:t>, Senior HR executive recruiter</a:t>
            </a:r>
          </a:p>
          <a:p>
            <a:pPr lvl="1"/>
            <a:r>
              <a:rPr lang="en-US" sz="1400" b="1" dirty="0"/>
              <a:t>Sara </a:t>
            </a:r>
            <a:r>
              <a:rPr lang="en-US" sz="1400" b="1" dirty="0" err="1"/>
              <a:t>Tenebaum</a:t>
            </a:r>
            <a:r>
              <a:rPr lang="en-US" sz="1400" b="1" dirty="0"/>
              <a:t>, Equity Access representative</a:t>
            </a:r>
          </a:p>
          <a:p>
            <a:pPr lvl="1"/>
            <a:r>
              <a:rPr lang="en-US" sz="1400" b="1" dirty="0"/>
              <a:t>Arica Chhay, Sr. Admin support</a:t>
            </a:r>
          </a:p>
          <a:p>
            <a:r>
              <a:rPr lang="en-US" sz="1700" b="1" dirty="0"/>
              <a:t>Goal is complete the interviews and finalize the search report before the end of the summer</a:t>
            </a:r>
          </a:p>
          <a:p>
            <a:r>
              <a:rPr lang="en-US" sz="1700" b="1" dirty="0"/>
              <a:t>Search committee will recommend 2 - 4 qualified candidates to ALD and Lab Director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706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C2697-2B20-1040-825A-E0EC575C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NSD Director’s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FA6F3-24F2-364E-95AB-9F37D810F5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LBNL requests a Director’s Review of each Division every three years</a:t>
            </a:r>
          </a:p>
          <a:p>
            <a:r>
              <a:rPr lang="en-US" sz="2000" dirty="0"/>
              <a:t>The last NSD Director’s review was in 2016</a:t>
            </a:r>
          </a:p>
          <a:p>
            <a:r>
              <a:rPr lang="en-US" sz="2000" dirty="0"/>
              <a:t>The next NSD Director’s review will be held virtually on June 2 – 4, 2021</a:t>
            </a:r>
          </a:p>
          <a:p>
            <a:r>
              <a:rPr lang="en-US" sz="2000" dirty="0"/>
              <a:t>The committee members are</a:t>
            </a:r>
          </a:p>
          <a:p>
            <a:pPr lvl="1"/>
            <a:r>
              <a:rPr lang="en-US" sz="1600" dirty="0"/>
              <a:t>Dr. Raju </a:t>
            </a:r>
            <a:r>
              <a:rPr lang="en-US" sz="1600" dirty="0" err="1"/>
              <a:t>Venugopalan</a:t>
            </a:r>
            <a:r>
              <a:rPr lang="en-US" sz="1600" dirty="0"/>
              <a:t>, Brookhaven National Laboratory (Chair)</a:t>
            </a:r>
          </a:p>
          <a:p>
            <a:pPr lvl="1"/>
            <a:r>
              <a:rPr lang="en-US" sz="1600" dirty="0"/>
              <a:t>Dr. Gabriella </a:t>
            </a:r>
            <a:r>
              <a:rPr lang="en-US" sz="1600" dirty="0" err="1"/>
              <a:t>Carini</a:t>
            </a:r>
            <a:r>
              <a:rPr lang="en-US" sz="1600" dirty="0"/>
              <a:t>, Brookhaven National Laboratory  </a:t>
            </a:r>
          </a:p>
          <a:p>
            <a:pPr lvl="1"/>
            <a:r>
              <a:rPr lang="en-US" sz="1600" dirty="0"/>
              <a:t>Professor Thomas </a:t>
            </a:r>
            <a:r>
              <a:rPr lang="en-US" sz="1600" dirty="0" err="1"/>
              <a:t>Hemmick</a:t>
            </a:r>
            <a:r>
              <a:rPr lang="en-US" sz="1600" dirty="0"/>
              <a:t>, Stony Brook University    </a:t>
            </a:r>
          </a:p>
          <a:p>
            <a:pPr lvl="1"/>
            <a:r>
              <a:rPr lang="en-US" sz="1600" dirty="0"/>
              <a:t>Professor Reiner </a:t>
            </a:r>
            <a:r>
              <a:rPr lang="en-US" sz="1600" dirty="0" err="1"/>
              <a:t>Kruecken</a:t>
            </a:r>
            <a:r>
              <a:rPr lang="en-US" sz="1600" dirty="0"/>
              <a:t>, University of British Columbia     </a:t>
            </a:r>
          </a:p>
          <a:p>
            <a:pPr lvl="1"/>
            <a:r>
              <a:rPr lang="en-US" sz="1600" dirty="0"/>
              <a:t>Professor Krishna Kumar, University of Massachusetts at Amherst</a:t>
            </a:r>
          </a:p>
          <a:p>
            <a:pPr lvl="1"/>
            <a:r>
              <a:rPr lang="en-US" sz="1600" dirty="0"/>
              <a:t>Professor Kate </a:t>
            </a:r>
            <a:r>
              <a:rPr lang="en-US" sz="1600" dirty="0" err="1"/>
              <a:t>Scholberg</a:t>
            </a:r>
            <a:r>
              <a:rPr lang="en-US" sz="1600" dirty="0"/>
              <a:t>, Duke University</a:t>
            </a:r>
          </a:p>
          <a:p>
            <a:pPr lvl="1"/>
            <a:r>
              <a:rPr lang="en-US" sz="1600" dirty="0"/>
              <a:t>Professor Sherry </a:t>
            </a:r>
            <a:r>
              <a:rPr lang="en-US" sz="1600" dirty="0" err="1"/>
              <a:t>Yennello</a:t>
            </a:r>
            <a:r>
              <a:rPr lang="en-US" sz="1600" dirty="0"/>
              <a:t>, Texas A&amp;M University</a:t>
            </a:r>
          </a:p>
          <a:p>
            <a:pPr lvl="1"/>
            <a:r>
              <a:rPr lang="en-US" sz="1600" dirty="0"/>
              <a:t>Professor William </a:t>
            </a:r>
            <a:r>
              <a:rPr lang="en-US" sz="1600" dirty="0" err="1"/>
              <a:t>Zajc</a:t>
            </a:r>
            <a:r>
              <a:rPr lang="en-US" sz="1600" dirty="0"/>
              <a:t>, Columbia University  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08976008"/>
      </p:ext>
    </p:extLst>
  </p:cSld>
  <p:clrMapOvr>
    <a:masterClrMapping/>
  </p:clrMapOvr>
</p:sld>
</file>

<file path=ppt/theme/theme1.xml><?xml version="1.0" encoding="utf-8"?>
<a:theme xmlns:a="http://schemas.openxmlformats.org/drawingml/2006/main" name="PS Area Blue Footer">
  <a:themeElements>
    <a:clrScheme name="ATAP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213</Words>
  <Application>Microsoft Macintosh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Avenir</vt:lpstr>
      <vt:lpstr>Calibri</vt:lpstr>
      <vt:lpstr>Courier New</vt:lpstr>
      <vt:lpstr>Franklin Gothic Book</vt:lpstr>
      <vt:lpstr>Libre Franklin</vt:lpstr>
      <vt:lpstr>Libre Franklin Thin</vt:lpstr>
      <vt:lpstr>Noto Sans Symbols</vt:lpstr>
      <vt:lpstr>Times New Roman</vt:lpstr>
      <vt:lpstr>Wingdings</vt:lpstr>
      <vt:lpstr>PS Area Blue Footer</vt:lpstr>
      <vt:lpstr>NSD Staff Meeting April 6, 2021 ALD Updates - Natalie Roe</vt:lpstr>
      <vt:lpstr>Update on NSD Director Search</vt:lpstr>
      <vt:lpstr>NSD Director’s Review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NSD Town Hall Meeting April 6, 2021</dc:title>
  <dc:subject/>
  <dc:creator>Natalie Roe</dc:creator>
  <cp:keywords/>
  <dc:description/>
  <cp:lastModifiedBy>Mateusz Ploskon</cp:lastModifiedBy>
  <cp:revision>5</cp:revision>
  <dcterms:created xsi:type="dcterms:W3CDTF">2021-04-06T16:31:50Z</dcterms:created>
  <dcterms:modified xsi:type="dcterms:W3CDTF">2021-04-06T18:25:00Z</dcterms:modified>
  <cp:category/>
</cp:coreProperties>
</file>