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>
      <p:cViewPr varScale="1">
        <p:scale>
          <a:sx n="131" d="100"/>
          <a:sy n="131" d="100"/>
        </p:scale>
        <p:origin x="3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1" preserve="1">
  <p:cSld name="Title Slide 1"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14"/>
          <p:cNvGrpSpPr/>
          <p:nvPr/>
        </p:nvGrpSpPr>
        <p:grpSpPr>
          <a:xfrm>
            <a:off x="-211626" y="-142629"/>
            <a:ext cx="12596660" cy="7137992"/>
            <a:chOff x="-158720" y="-142630"/>
            <a:chExt cx="9447494" cy="7137992"/>
          </a:xfrm>
        </p:grpSpPr>
        <p:grpSp>
          <p:nvGrpSpPr>
            <p:cNvPr id="93" name="Google Shape;93;p14"/>
            <p:cNvGrpSpPr/>
            <p:nvPr/>
          </p:nvGrpSpPr>
          <p:grpSpPr>
            <a:xfrm>
              <a:off x="685800" y="6873248"/>
              <a:ext cx="7772400" cy="122115"/>
              <a:chOff x="685800" y="6873248"/>
              <a:chExt cx="7772400" cy="122115"/>
            </a:xfrm>
          </p:grpSpPr>
          <p:cxnSp>
            <p:nvCxnSpPr>
              <p:cNvPr id="94" name="Google Shape;94;p14"/>
              <p:cNvCxnSpPr/>
              <p:nvPr/>
            </p:nvCxnSpPr>
            <p:spPr>
              <a:xfrm>
                <a:off x="685800" y="6873248"/>
                <a:ext cx="0" cy="122115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95" name="Google Shape;95;p14"/>
              <p:cNvCxnSpPr/>
              <p:nvPr/>
            </p:nvCxnSpPr>
            <p:spPr>
              <a:xfrm>
                <a:off x="8458200" y="6873248"/>
                <a:ext cx="0" cy="122115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grpSp>
            <p:nvGrpSpPr>
              <p:cNvPr id="96" name="Google Shape;96;p14"/>
              <p:cNvGrpSpPr/>
              <p:nvPr/>
            </p:nvGrpSpPr>
            <p:grpSpPr>
              <a:xfrm>
                <a:off x="57150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97" name="Google Shape;97;p14"/>
                <p:cNvCxnSpPr/>
                <p:nvPr/>
              </p:nvCxnSpPr>
              <p:spPr>
                <a:xfrm>
                  <a:off x="6172200" y="6873248"/>
                  <a:ext cx="0" cy="122115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98" name="Google Shape;98;p14"/>
                <p:cNvCxnSpPr/>
                <p:nvPr/>
              </p:nvCxnSpPr>
              <p:spPr>
                <a:xfrm>
                  <a:off x="5715000" y="6873248"/>
                  <a:ext cx="0" cy="122115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99" name="Google Shape;99;p14"/>
              <p:cNvGrpSpPr/>
              <p:nvPr/>
            </p:nvGrpSpPr>
            <p:grpSpPr>
              <a:xfrm>
                <a:off x="29718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100" name="Google Shape;100;p14"/>
                <p:cNvCxnSpPr/>
                <p:nvPr/>
              </p:nvCxnSpPr>
              <p:spPr>
                <a:xfrm>
                  <a:off x="6172200" y="6873248"/>
                  <a:ext cx="0" cy="122115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01" name="Google Shape;101;p14"/>
                <p:cNvCxnSpPr/>
                <p:nvPr/>
              </p:nvCxnSpPr>
              <p:spPr>
                <a:xfrm>
                  <a:off x="5715000" y="6873248"/>
                  <a:ext cx="0" cy="122115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</p:grpSp>
        <p:grpSp>
          <p:nvGrpSpPr>
            <p:cNvPr id="102" name="Google Shape;102;p14"/>
            <p:cNvGrpSpPr/>
            <p:nvPr/>
          </p:nvGrpSpPr>
          <p:grpSpPr>
            <a:xfrm>
              <a:off x="685800" y="-142630"/>
              <a:ext cx="7772400" cy="122115"/>
              <a:chOff x="685800" y="6873248"/>
              <a:chExt cx="7772400" cy="122115"/>
            </a:xfrm>
          </p:grpSpPr>
          <p:cxnSp>
            <p:nvCxnSpPr>
              <p:cNvPr id="103" name="Google Shape;103;p14"/>
              <p:cNvCxnSpPr/>
              <p:nvPr/>
            </p:nvCxnSpPr>
            <p:spPr>
              <a:xfrm>
                <a:off x="685800" y="6873248"/>
                <a:ext cx="0" cy="122115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04" name="Google Shape;104;p14"/>
              <p:cNvCxnSpPr/>
              <p:nvPr/>
            </p:nvCxnSpPr>
            <p:spPr>
              <a:xfrm>
                <a:off x="8458200" y="6873248"/>
                <a:ext cx="0" cy="122115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grpSp>
            <p:nvGrpSpPr>
              <p:cNvPr id="105" name="Google Shape;105;p14"/>
              <p:cNvGrpSpPr/>
              <p:nvPr/>
            </p:nvGrpSpPr>
            <p:grpSpPr>
              <a:xfrm>
                <a:off x="57150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106" name="Google Shape;106;p14"/>
                <p:cNvCxnSpPr/>
                <p:nvPr/>
              </p:nvCxnSpPr>
              <p:spPr>
                <a:xfrm>
                  <a:off x="6172200" y="6873248"/>
                  <a:ext cx="0" cy="122115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07" name="Google Shape;107;p14"/>
                <p:cNvCxnSpPr/>
                <p:nvPr/>
              </p:nvCxnSpPr>
              <p:spPr>
                <a:xfrm>
                  <a:off x="5715000" y="6873248"/>
                  <a:ext cx="0" cy="122115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108" name="Google Shape;108;p14"/>
              <p:cNvGrpSpPr/>
              <p:nvPr/>
            </p:nvGrpSpPr>
            <p:grpSpPr>
              <a:xfrm>
                <a:off x="29718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109" name="Google Shape;109;p14"/>
                <p:cNvCxnSpPr/>
                <p:nvPr/>
              </p:nvCxnSpPr>
              <p:spPr>
                <a:xfrm>
                  <a:off x="6172200" y="6873248"/>
                  <a:ext cx="0" cy="122115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10" name="Google Shape;110;p14"/>
                <p:cNvCxnSpPr/>
                <p:nvPr/>
              </p:nvCxnSpPr>
              <p:spPr>
                <a:xfrm>
                  <a:off x="5715000" y="6873248"/>
                  <a:ext cx="0" cy="122115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</p:grpSp>
        <p:grpSp>
          <p:nvGrpSpPr>
            <p:cNvPr id="111" name="Google Shape;111;p14"/>
            <p:cNvGrpSpPr/>
            <p:nvPr/>
          </p:nvGrpSpPr>
          <p:grpSpPr>
            <a:xfrm>
              <a:off x="-158720" y="694331"/>
              <a:ext cx="122115" cy="5477868"/>
              <a:chOff x="-158720" y="694331"/>
              <a:chExt cx="122115" cy="5477868"/>
            </a:xfrm>
          </p:grpSpPr>
          <p:cxnSp>
            <p:nvCxnSpPr>
              <p:cNvPr id="112" name="Google Shape;112;p14"/>
              <p:cNvCxnSpPr/>
              <p:nvPr/>
            </p:nvCxnSpPr>
            <p:spPr>
              <a:xfrm rot="10800000">
                <a:off x="-158720" y="5715004"/>
                <a:ext cx="122113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3" name="Google Shape;113;p14"/>
              <p:cNvCxnSpPr/>
              <p:nvPr/>
            </p:nvCxnSpPr>
            <p:spPr>
              <a:xfrm>
                <a:off x="-97662" y="1991200"/>
                <a:ext cx="0" cy="122115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4" name="Google Shape;114;p14"/>
              <p:cNvCxnSpPr/>
              <p:nvPr/>
            </p:nvCxnSpPr>
            <p:spPr>
              <a:xfrm>
                <a:off x="-97662" y="1082008"/>
                <a:ext cx="0" cy="122115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5" name="Google Shape;115;p14"/>
              <p:cNvCxnSpPr/>
              <p:nvPr/>
            </p:nvCxnSpPr>
            <p:spPr>
              <a:xfrm>
                <a:off x="-97662" y="633274"/>
                <a:ext cx="0" cy="122115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6" name="Google Shape;116;p14"/>
              <p:cNvCxnSpPr/>
              <p:nvPr/>
            </p:nvCxnSpPr>
            <p:spPr>
              <a:xfrm>
                <a:off x="-97662" y="6111142"/>
                <a:ext cx="0" cy="122115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7" name="Google Shape;117;p14"/>
              <p:cNvCxnSpPr/>
              <p:nvPr/>
            </p:nvCxnSpPr>
            <p:spPr>
              <a:xfrm rot="10800000">
                <a:off x="-158720" y="4783673"/>
                <a:ext cx="122113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8" name="Google Shape;118;p14"/>
              <p:cNvCxnSpPr/>
              <p:nvPr/>
            </p:nvCxnSpPr>
            <p:spPr>
              <a:xfrm rot="10800000">
                <a:off x="-158720" y="3886201"/>
                <a:ext cx="122113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9" name="Google Shape;119;p14"/>
              <p:cNvCxnSpPr/>
              <p:nvPr/>
            </p:nvCxnSpPr>
            <p:spPr>
              <a:xfrm rot="10800000">
                <a:off x="-158720" y="2971801"/>
                <a:ext cx="122113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</p:grpSp>
        <p:grpSp>
          <p:nvGrpSpPr>
            <p:cNvPr id="120" name="Google Shape;120;p14"/>
            <p:cNvGrpSpPr/>
            <p:nvPr/>
          </p:nvGrpSpPr>
          <p:grpSpPr>
            <a:xfrm>
              <a:off x="9166659" y="694331"/>
              <a:ext cx="122115" cy="5477868"/>
              <a:chOff x="-158720" y="694331"/>
              <a:chExt cx="122115" cy="5477868"/>
            </a:xfrm>
          </p:grpSpPr>
          <p:cxnSp>
            <p:nvCxnSpPr>
              <p:cNvPr id="121" name="Google Shape;121;p14"/>
              <p:cNvCxnSpPr/>
              <p:nvPr/>
            </p:nvCxnSpPr>
            <p:spPr>
              <a:xfrm rot="10800000">
                <a:off x="-158720" y="5715004"/>
                <a:ext cx="122113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22" name="Google Shape;122;p14"/>
              <p:cNvCxnSpPr/>
              <p:nvPr/>
            </p:nvCxnSpPr>
            <p:spPr>
              <a:xfrm>
                <a:off x="-97662" y="1991200"/>
                <a:ext cx="0" cy="122115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23" name="Google Shape;123;p14"/>
              <p:cNvCxnSpPr/>
              <p:nvPr/>
            </p:nvCxnSpPr>
            <p:spPr>
              <a:xfrm>
                <a:off x="-97662" y="1082008"/>
                <a:ext cx="0" cy="122115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24" name="Google Shape;124;p14"/>
              <p:cNvCxnSpPr/>
              <p:nvPr/>
            </p:nvCxnSpPr>
            <p:spPr>
              <a:xfrm>
                <a:off x="-97662" y="633274"/>
                <a:ext cx="0" cy="122115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25" name="Google Shape;125;p14"/>
              <p:cNvCxnSpPr/>
              <p:nvPr/>
            </p:nvCxnSpPr>
            <p:spPr>
              <a:xfrm>
                <a:off x="-97662" y="6111142"/>
                <a:ext cx="0" cy="122115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26" name="Google Shape;126;p14"/>
              <p:cNvCxnSpPr/>
              <p:nvPr/>
            </p:nvCxnSpPr>
            <p:spPr>
              <a:xfrm rot="10800000">
                <a:off x="-158720" y="4783673"/>
                <a:ext cx="122113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27" name="Google Shape;127;p14"/>
              <p:cNvCxnSpPr/>
              <p:nvPr/>
            </p:nvCxnSpPr>
            <p:spPr>
              <a:xfrm rot="10800000">
                <a:off x="-158720" y="3886201"/>
                <a:ext cx="122113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28" name="Google Shape;128;p14"/>
              <p:cNvCxnSpPr/>
              <p:nvPr/>
            </p:nvCxnSpPr>
            <p:spPr>
              <a:xfrm rot="10800000">
                <a:off x="-158720" y="2971801"/>
                <a:ext cx="122113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</p:grpSp>
      </p:grpSp>
      <p:sp>
        <p:nvSpPr>
          <p:cNvPr id="129" name="Google Shape;129;p14"/>
          <p:cNvSpPr txBox="1">
            <a:spLocks noGrp="1"/>
          </p:cNvSpPr>
          <p:nvPr>
            <p:ph type="title"/>
          </p:nvPr>
        </p:nvSpPr>
        <p:spPr>
          <a:xfrm>
            <a:off x="903818" y="694331"/>
            <a:ext cx="10365316" cy="2089796"/>
          </a:xfrm>
          <a:prstGeom prst="rect">
            <a:avLst/>
          </a:prstGeom>
          <a:solidFill>
            <a:schemeClr val="dk2"/>
          </a:solidFill>
          <a:ln>
            <a:noFill/>
          </a:ln>
          <a:effectLst>
            <a:outerShdw blurRad="50800" dist="38100" dir="2700000" algn="tl" rotWithShape="0">
              <a:srgbClr val="000000">
                <a:alpha val="42352"/>
              </a:srgbClr>
            </a:outerShdw>
          </a:effectLst>
        </p:spPr>
        <p:txBody>
          <a:bodyPr spcFirstLastPara="1" wrap="square" lIns="51425" tIns="25700" rIns="51425" bIns="2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4"/>
          <p:cNvSpPr txBox="1">
            <a:spLocks noGrp="1"/>
          </p:cNvSpPr>
          <p:nvPr>
            <p:ph type="body" idx="1"/>
          </p:nvPr>
        </p:nvSpPr>
        <p:spPr>
          <a:xfrm>
            <a:off x="913342" y="2784127"/>
            <a:ext cx="10365316" cy="966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t" anchorCtr="0">
            <a:noAutofit/>
          </a:bodyPr>
          <a:lstStyle>
            <a:lvl1pPr marL="609585" lvl="0" indent="-423323" algn="l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Arial"/>
              <a:buChar char="​"/>
              <a:defRPr sz="24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lvl="1" indent="-397923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​"/>
              <a:defRPr sz="1600">
                <a:solidFill>
                  <a:schemeClr val="lt1"/>
                </a:solidFill>
              </a:defRPr>
            </a:lvl2pPr>
            <a:lvl3pPr marL="1828754" lvl="2" indent="-397923" algn="l">
              <a:lnSpc>
                <a:spcPct val="95000"/>
              </a:lnSpc>
              <a:spcBef>
                <a:spcPts val="267"/>
              </a:spcBef>
              <a:spcAft>
                <a:spcPts val="0"/>
              </a:spcAft>
              <a:buSzPts val="1100"/>
              <a:buFont typeface="Arial"/>
              <a:buChar char="​"/>
              <a:defRPr sz="1600">
                <a:solidFill>
                  <a:schemeClr val="lt1"/>
                </a:solidFill>
              </a:defRPr>
            </a:lvl3pPr>
            <a:lvl4pPr marL="2438339" lvl="3" indent="-397923" algn="l">
              <a:lnSpc>
                <a:spcPct val="95000"/>
              </a:lnSpc>
              <a:spcBef>
                <a:spcPts val="267"/>
              </a:spcBef>
              <a:spcAft>
                <a:spcPts val="0"/>
              </a:spcAft>
              <a:buSzPts val="1100"/>
              <a:buFont typeface="Arial"/>
              <a:buChar char="​"/>
              <a:defRPr sz="1467">
                <a:solidFill>
                  <a:schemeClr val="lt1"/>
                </a:solidFill>
              </a:defRPr>
            </a:lvl4pPr>
            <a:lvl5pPr marL="3047924" lvl="4" indent="-397923" algn="l">
              <a:lnSpc>
                <a:spcPct val="95000"/>
              </a:lnSpc>
              <a:spcBef>
                <a:spcPts val="267"/>
              </a:spcBef>
              <a:spcAft>
                <a:spcPts val="0"/>
              </a:spcAft>
              <a:buSzPts val="1100"/>
              <a:buFont typeface="Arial"/>
              <a:buChar char="​"/>
              <a:defRPr sz="1467">
                <a:solidFill>
                  <a:schemeClr val="lt1"/>
                </a:solidFill>
              </a:defRPr>
            </a:lvl5pPr>
            <a:lvl6pPr marL="3657509" lvl="5" indent="-397923" algn="l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SzPts val="1100"/>
              <a:buChar char="•"/>
              <a:defRPr/>
            </a:lvl6pPr>
            <a:lvl7pPr marL="4267093" lvl="6" indent="-397923" algn="l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SzPts val="1100"/>
              <a:buChar char="•"/>
              <a:defRPr/>
            </a:lvl7pPr>
            <a:lvl8pPr marL="4876678" lvl="7" indent="-397923" algn="l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SzPts val="1100"/>
              <a:buChar char="•"/>
              <a:defRPr/>
            </a:lvl8pPr>
            <a:lvl9pPr marL="5486263" lvl="8" indent="-397923" algn="l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>
            <a:endParaRPr/>
          </a:p>
        </p:txBody>
      </p:sp>
      <p:pic>
        <p:nvPicPr>
          <p:cNvPr id="131" name="Google Shape;131;p14" descr="LBL_Masterbrand_logo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14400" y="5915602"/>
            <a:ext cx="4212797" cy="5131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4" descr="RGB_Color-Seal_White-Mark_SC_Horizontal sm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36467" y="5971434"/>
            <a:ext cx="3132667" cy="401532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14"/>
          <p:cNvSpPr txBox="1"/>
          <p:nvPr/>
        </p:nvSpPr>
        <p:spPr>
          <a:xfrm>
            <a:off x="896410" y="327918"/>
            <a:ext cx="10365316" cy="830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-152396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E4AA17"/>
              </a:buClr>
              <a:buSzPts val="1800"/>
              <a:buFont typeface="Arial"/>
              <a:buChar char="​"/>
            </a:pPr>
            <a:r>
              <a:rPr lang="en" sz="2400" b="0" i="0" u="none" strike="noStrike" cap="none">
                <a:solidFill>
                  <a:srgbClr val="E4AA17"/>
                </a:solidFill>
                <a:latin typeface="Arial"/>
                <a:ea typeface="Arial"/>
                <a:cs typeface="Arial"/>
                <a:sym typeface="Arial"/>
              </a:rPr>
              <a:t>ENERGY SCIENCES AREA</a:t>
            </a:r>
            <a:endParaRPr sz="1467"/>
          </a:p>
        </p:txBody>
      </p:sp>
      <p:grpSp>
        <p:nvGrpSpPr>
          <p:cNvPr id="134" name="Google Shape;134;p14"/>
          <p:cNvGrpSpPr/>
          <p:nvPr/>
        </p:nvGrpSpPr>
        <p:grpSpPr>
          <a:xfrm>
            <a:off x="-211626" y="-142629"/>
            <a:ext cx="12596660" cy="7137992"/>
            <a:chOff x="-158720" y="-142630"/>
            <a:chExt cx="9447494" cy="7137992"/>
          </a:xfrm>
        </p:grpSpPr>
        <p:grpSp>
          <p:nvGrpSpPr>
            <p:cNvPr id="135" name="Google Shape;135;p14"/>
            <p:cNvGrpSpPr/>
            <p:nvPr/>
          </p:nvGrpSpPr>
          <p:grpSpPr>
            <a:xfrm>
              <a:off x="685800" y="6873248"/>
              <a:ext cx="7772400" cy="122115"/>
              <a:chOff x="685800" y="6873248"/>
              <a:chExt cx="7772400" cy="122115"/>
            </a:xfrm>
          </p:grpSpPr>
          <p:cxnSp>
            <p:nvCxnSpPr>
              <p:cNvPr id="136" name="Google Shape;136;p14"/>
              <p:cNvCxnSpPr/>
              <p:nvPr/>
            </p:nvCxnSpPr>
            <p:spPr>
              <a:xfrm>
                <a:off x="685800" y="6873248"/>
                <a:ext cx="0" cy="122115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37" name="Google Shape;137;p14"/>
              <p:cNvCxnSpPr/>
              <p:nvPr/>
            </p:nvCxnSpPr>
            <p:spPr>
              <a:xfrm>
                <a:off x="8458200" y="6873248"/>
                <a:ext cx="0" cy="122115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grpSp>
            <p:nvGrpSpPr>
              <p:cNvPr id="138" name="Google Shape;138;p14"/>
              <p:cNvGrpSpPr/>
              <p:nvPr/>
            </p:nvGrpSpPr>
            <p:grpSpPr>
              <a:xfrm>
                <a:off x="57150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139" name="Google Shape;139;p14"/>
                <p:cNvCxnSpPr/>
                <p:nvPr/>
              </p:nvCxnSpPr>
              <p:spPr>
                <a:xfrm>
                  <a:off x="6172200" y="6873248"/>
                  <a:ext cx="0" cy="122115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40" name="Google Shape;140;p14"/>
                <p:cNvCxnSpPr/>
                <p:nvPr/>
              </p:nvCxnSpPr>
              <p:spPr>
                <a:xfrm>
                  <a:off x="5715000" y="6873248"/>
                  <a:ext cx="0" cy="122115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141" name="Google Shape;141;p14"/>
              <p:cNvGrpSpPr/>
              <p:nvPr/>
            </p:nvGrpSpPr>
            <p:grpSpPr>
              <a:xfrm>
                <a:off x="29718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142" name="Google Shape;142;p14"/>
                <p:cNvCxnSpPr/>
                <p:nvPr/>
              </p:nvCxnSpPr>
              <p:spPr>
                <a:xfrm>
                  <a:off x="6172200" y="6873248"/>
                  <a:ext cx="0" cy="122115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43" name="Google Shape;143;p14"/>
                <p:cNvCxnSpPr/>
                <p:nvPr/>
              </p:nvCxnSpPr>
              <p:spPr>
                <a:xfrm>
                  <a:off x="5715000" y="6873248"/>
                  <a:ext cx="0" cy="122115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</p:grpSp>
        <p:grpSp>
          <p:nvGrpSpPr>
            <p:cNvPr id="144" name="Google Shape;144;p14"/>
            <p:cNvGrpSpPr/>
            <p:nvPr/>
          </p:nvGrpSpPr>
          <p:grpSpPr>
            <a:xfrm>
              <a:off x="685800" y="-142630"/>
              <a:ext cx="7772400" cy="122115"/>
              <a:chOff x="685800" y="6873248"/>
              <a:chExt cx="7772400" cy="122115"/>
            </a:xfrm>
          </p:grpSpPr>
          <p:cxnSp>
            <p:nvCxnSpPr>
              <p:cNvPr id="145" name="Google Shape;145;p14"/>
              <p:cNvCxnSpPr/>
              <p:nvPr/>
            </p:nvCxnSpPr>
            <p:spPr>
              <a:xfrm>
                <a:off x="685800" y="6873248"/>
                <a:ext cx="0" cy="122115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46" name="Google Shape;146;p14"/>
              <p:cNvCxnSpPr/>
              <p:nvPr/>
            </p:nvCxnSpPr>
            <p:spPr>
              <a:xfrm>
                <a:off x="8458200" y="6873248"/>
                <a:ext cx="0" cy="122115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grpSp>
            <p:nvGrpSpPr>
              <p:cNvPr id="147" name="Google Shape;147;p14"/>
              <p:cNvGrpSpPr/>
              <p:nvPr/>
            </p:nvGrpSpPr>
            <p:grpSpPr>
              <a:xfrm>
                <a:off x="57150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148" name="Google Shape;148;p14"/>
                <p:cNvCxnSpPr/>
                <p:nvPr/>
              </p:nvCxnSpPr>
              <p:spPr>
                <a:xfrm>
                  <a:off x="6172200" y="6873248"/>
                  <a:ext cx="0" cy="122115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49" name="Google Shape;149;p14"/>
                <p:cNvCxnSpPr/>
                <p:nvPr/>
              </p:nvCxnSpPr>
              <p:spPr>
                <a:xfrm>
                  <a:off x="5715000" y="6873248"/>
                  <a:ext cx="0" cy="122115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150" name="Google Shape;150;p14"/>
              <p:cNvGrpSpPr/>
              <p:nvPr/>
            </p:nvGrpSpPr>
            <p:grpSpPr>
              <a:xfrm>
                <a:off x="29718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151" name="Google Shape;151;p14"/>
                <p:cNvCxnSpPr/>
                <p:nvPr/>
              </p:nvCxnSpPr>
              <p:spPr>
                <a:xfrm>
                  <a:off x="6172200" y="6873248"/>
                  <a:ext cx="0" cy="122115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52" name="Google Shape;152;p14"/>
                <p:cNvCxnSpPr/>
                <p:nvPr/>
              </p:nvCxnSpPr>
              <p:spPr>
                <a:xfrm>
                  <a:off x="5715000" y="6873248"/>
                  <a:ext cx="0" cy="122115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</p:grpSp>
        <p:grpSp>
          <p:nvGrpSpPr>
            <p:cNvPr id="153" name="Google Shape;153;p14"/>
            <p:cNvGrpSpPr/>
            <p:nvPr/>
          </p:nvGrpSpPr>
          <p:grpSpPr>
            <a:xfrm>
              <a:off x="-158720" y="694331"/>
              <a:ext cx="122115" cy="5477868"/>
              <a:chOff x="-158720" y="694331"/>
              <a:chExt cx="122115" cy="5477868"/>
            </a:xfrm>
          </p:grpSpPr>
          <p:cxnSp>
            <p:nvCxnSpPr>
              <p:cNvPr id="154" name="Google Shape;154;p14"/>
              <p:cNvCxnSpPr/>
              <p:nvPr/>
            </p:nvCxnSpPr>
            <p:spPr>
              <a:xfrm rot="10800000">
                <a:off x="-158720" y="5715004"/>
                <a:ext cx="122113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55" name="Google Shape;155;p14"/>
              <p:cNvCxnSpPr/>
              <p:nvPr/>
            </p:nvCxnSpPr>
            <p:spPr>
              <a:xfrm>
                <a:off x="-97662" y="1991200"/>
                <a:ext cx="0" cy="122115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56" name="Google Shape;156;p14"/>
              <p:cNvCxnSpPr/>
              <p:nvPr/>
            </p:nvCxnSpPr>
            <p:spPr>
              <a:xfrm>
                <a:off x="-97662" y="1082008"/>
                <a:ext cx="0" cy="122115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57" name="Google Shape;157;p14"/>
              <p:cNvCxnSpPr/>
              <p:nvPr/>
            </p:nvCxnSpPr>
            <p:spPr>
              <a:xfrm>
                <a:off x="-97662" y="633274"/>
                <a:ext cx="0" cy="122115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58" name="Google Shape;158;p14"/>
              <p:cNvCxnSpPr/>
              <p:nvPr/>
            </p:nvCxnSpPr>
            <p:spPr>
              <a:xfrm>
                <a:off x="-97662" y="6111142"/>
                <a:ext cx="0" cy="122115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59" name="Google Shape;159;p14"/>
              <p:cNvCxnSpPr/>
              <p:nvPr/>
            </p:nvCxnSpPr>
            <p:spPr>
              <a:xfrm rot="10800000">
                <a:off x="-158720" y="4783673"/>
                <a:ext cx="122113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60" name="Google Shape;160;p14"/>
              <p:cNvCxnSpPr/>
              <p:nvPr/>
            </p:nvCxnSpPr>
            <p:spPr>
              <a:xfrm rot="10800000">
                <a:off x="-158720" y="3886201"/>
                <a:ext cx="122113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61" name="Google Shape;161;p14"/>
              <p:cNvCxnSpPr/>
              <p:nvPr/>
            </p:nvCxnSpPr>
            <p:spPr>
              <a:xfrm rot="10800000">
                <a:off x="-158720" y="2971801"/>
                <a:ext cx="122113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</p:grpSp>
        <p:grpSp>
          <p:nvGrpSpPr>
            <p:cNvPr id="162" name="Google Shape;162;p14"/>
            <p:cNvGrpSpPr/>
            <p:nvPr/>
          </p:nvGrpSpPr>
          <p:grpSpPr>
            <a:xfrm>
              <a:off x="9166659" y="694331"/>
              <a:ext cx="122115" cy="5477868"/>
              <a:chOff x="-158720" y="694331"/>
              <a:chExt cx="122115" cy="5477868"/>
            </a:xfrm>
          </p:grpSpPr>
          <p:cxnSp>
            <p:nvCxnSpPr>
              <p:cNvPr id="163" name="Google Shape;163;p14"/>
              <p:cNvCxnSpPr/>
              <p:nvPr/>
            </p:nvCxnSpPr>
            <p:spPr>
              <a:xfrm rot="10800000">
                <a:off x="-158720" y="5715004"/>
                <a:ext cx="122113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64" name="Google Shape;164;p14"/>
              <p:cNvCxnSpPr/>
              <p:nvPr/>
            </p:nvCxnSpPr>
            <p:spPr>
              <a:xfrm>
                <a:off x="-97662" y="1991200"/>
                <a:ext cx="0" cy="122115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65" name="Google Shape;165;p14"/>
              <p:cNvCxnSpPr/>
              <p:nvPr/>
            </p:nvCxnSpPr>
            <p:spPr>
              <a:xfrm>
                <a:off x="-97662" y="1082008"/>
                <a:ext cx="0" cy="122115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66" name="Google Shape;166;p14"/>
              <p:cNvCxnSpPr/>
              <p:nvPr/>
            </p:nvCxnSpPr>
            <p:spPr>
              <a:xfrm>
                <a:off x="-97662" y="633274"/>
                <a:ext cx="0" cy="122115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67" name="Google Shape;167;p14"/>
              <p:cNvCxnSpPr/>
              <p:nvPr/>
            </p:nvCxnSpPr>
            <p:spPr>
              <a:xfrm>
                <a:off x="-97662" y="6111142"/>
                <a:ext cx="0" cy="122115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68" name="Google Shape;168;p14"/>
              <p:cNvCxnSpPr/>
              <p:nvPr/>
            </p:nvCxnSpPr>
            <p:spPr>
              <a:xfrm rot="10800000">
                <a:off x="-158720" y="4783673"/>
                <a:ext cx="122113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69" name="Google Shape;169;p14"/>
              <p:cNvCxnSpPr/>
              <p:nvPr/>
            </p:nvCxnSpPr>
            <p:spPr>
              <a:xfrm rot="10800000">
                <a:off x="-158720" y="3886201"/>
                <a:ext cx="122113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70" name="Google Shape;170;p14"/>
              <p:cNvCxnSpPr/>
              <p:nvPr/>
            </p:nvCxnSpPr>
            <p:spPr>
              <a:xfrm rot="10800000">
                <a:off x="-158720" y="2971801"/>
                <a:ext cx="122113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</p:grpSp>
      </p:grpSp>
      <p:sp>
        <p:nvSpPr>
          <p:cNvPr id="171" name="Google Shape;171;p14"/>
          <p:cNvSpPr/>
          <p:nvPr/>
        </p:nvSpPr>
        <p:spPr>
          <a:xfrm>
            <a:off x="-16946" y="-142627"/>
            <a:ext cx="12320563" cy="7015876"/>
          </a:xfrm>
          <a:prstGeom prst="rect">
            <a:avLst/>
          </a:prstGeom>
          <a:gradFill>
            <a:gsLst>
              <a:gs pos="0">
                <a:srgbClr val="2B768A"/>
              </a:gs>
              <a:gs pos="48000">
                <a:srgbClr val="4FAEC7"/>
              </a:gs>
              <a:gs pos="100000">
                <a:srgbClr val="92CCDC"/>
              </a:gs>
            </a:gsLst>
            <a:lin ang="16200000" scaled="0"/>
          </a:gradFill>
          <a:ln>
            <a:noFill/>
          </a:ln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67" b="0" i="0" u="none" strike="noStrike" cap="non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pic>
        <p:nvPicPr>
          <p:cNvPr id="172" name="Google Shape;172;p14" descr="LBL_Masterbrand_logo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14400" y="6037522"/>
            <a:ext cx="4212797" cy="5131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14" descr="RGB_Color-Seal_White-Mark_SC_Horizontal sm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36467" y="6093354"/>
            <a:ext cx="3132667" cy="401532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14"/>
          <p:cNvSpPr txBox="1"/>
          <p:nvPr/>
        </p:nvSpPr>
        <p:spPr>
          <a:xfrm>
            <a:off x="896410" y="327918"/>
            <a:ext cx="10365316" cy="830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-152396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​"/>
            </a:pPr>
            <a:r>
              <a:rPr lang="en" sz="24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rPr>
              <a:t>PHYSICAL SCIENCES AREA</a:t>
            </a:r>
            <a:endParaRPr sz="1467"/>
          </a:p>
        </p:txBody>
      </p:sp>
      <p:pic>
        <p:nvPicPr>
          <p:cNvPr id="175" name="Google Shape;175;p14" descr="Screen Shot 2017-05-24 at 10.20.15 AM.png"/>
          <p:cNvPicPr preferRelativeResize="0"/>
          <p:nvPr/>
        </p:nvPicPr>
        <p:blipFill rotWithShape="1">
          <a:blip r:embed="rId4">
            <a:alphaModFix/>
          </a:blip>
          <a:srcRect t="-747"/>
          <a:stretch/>
        </p:blipFill>
        <p:spPr>
          <a:xfrm>
            <a:off x="-16940" y="1173165"/>
            <a:ext cx="12320560" cy="43136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5984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OE template" preserve="1">
  <p:cSld name="1_DOE template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3"/>
          <p:cNvSpPr/>
          <p:nvPr/>
        </p:nvSpPr>
        <p:spPr>
          <a:xfrm>
            <a:off x="0" y="1"/>
            <a:ext cx="12192000" cy="855600"/>
          </a:xfrm>
          <a:prstGeom prst="rect">
            <a:avLst/>
          </a:prstGeom>
          <a:solidFill>
            <a:srgbClr val="1F497D"/>
          </a:solidFill>
          <a:ln>
            <a:noFill/>
          </a:ln>
          <a:effectLst>
            <a:outerShdw blurRad="50800" dist="38100" dir="5400000" algn="t" rotWithShape="0">
              <a:srgbClr val="000000">
                <a:alpha val="39215"/>
              </a:srgbClr>
            </a:outerShdw>
          </a:effectLst>
        </p:spPr>
        <p:txBody>
          <a:bodyPr spcFirstLastPara="1" wrap="square" lIns="91433" tIns="45700" rIns="91433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23"/>
          <p:cNvSpPr txBox="1">
            <a:spLocks noGrp="1"/>
          </p:cNvSpPr>
          <p:nvPr>
            <p:ph type="title"/>
          </p:nvPr>
        </p:nvSpPr>
        <p:spPr>
          <a:xfrm>
            <a:off x="0" y="12579"/>
            <a:ext cx="12192000" cy="843200"/>
          </a:xfrm>
          <a:prstGeom prst="rect">
            <a:avLst/>
          </a:prstGeom>
          <a:solidFill>
            <a:schemeClr val="dk2"/>
          </a:solidFill>
          <a:ln>
            <a:noFill/>
          </a:ln>
          <a:effectLst>
            <a:outerShdw blurRad="50800" dist="38100" dir="2700000" algn="tl" rotWithShape="0">
              <a:srgbClr val="000000">
                <a:alpha val="42352"/>
              </a:srgbClr>
            </a:outerShdw>
          </a:effectLst>
        </p:spPr>
        <p:txBody>
          <a:bodyPr spcFirstLastPara="1" wrap="square" lIns="51425" tIns="25700" rIns="51425" bIns="2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23"/>
          <p:cNvSpPr txBox="1">
            <a:spLocks noGrp="1"/>
          </p:cNvSpPr>
          <p:nvPr>
            <p:ph type="sldNum" idx="12"/>
          </p:nvPr>
        </p:nvSpPr>
        <p:spPr>
          <a:xfrm>
            <a:off x="10972800" y="6400800"/>
            <a:ext cx="688800" cy="3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65140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OE template" type="tx" preserve="1">
  <p:cSld name="2_DOE template"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4"/>
          <p:cNvSpPr/>
          <p:nvPr/>
        </p:nvSpPr>
        <p:spPr>
          <a:xfrm>
            <a:off x="0" y="1"/>
            <a:ext cx="12192000" cy="855600"/>
          </a:xfrm>
          <a:prstGeom prst="rect">
            <a:avLst/>
          </a:prstGeom>
          <a:solidFill>
            <a:srgbClr val="1F497D"/>
          </a:solidFill>
          <a:ln>
            <a:noFill/>
          </a:ln>
          <a:effectLst>
            <a:outerShdw blurRad="50800" dist="38100" dir="54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12" name="Google Shape;212;p24"/>
          <p:cNvSpPr txBox="1">
            <a:spLocks noGrp="1"/>
          </p:cNvSpPr>
          <p:nvPr>
            <p:ph type="title"/>
          </p:nvPr>
        </p:nvSpPr>
        <p:spPr>
          <a:xfrm>
            <a:off x="0" y="12579"/>
            <a:ext cx="12192000" cy="843200"/>
          </a:xfrm>
          <a:prstGeom prst="rect">
            <a:avLst/>
          </a:prstGeom>
          <a:solidFill>
            <a:schemeClr val="dk2"/>
          </a:solidFill>
          <a:ln>
            <a:noFill/>
          </a:ln>
          <a:effectLst>
            <a:outerShdw blurRad="50800" dist="38100" dir="2700000" algn="tl" rotWithShape="0">
              <a:srgbClr val="000000">
                <a:alpha val="42352"/>
              </a:srgbClr>
            </a:outerShdw>
          </a:effectLst>
        </p:spPr>
        <p:txBody>
          <a:bodyPr spcFirstLastPara="1" wrap="square" lIns="51425" tIns="25700" rIns="51425" bIns="2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24"/>
          <p:cNvSpPr txBox="1">
            <a:spLocks noGrp="1"/>
          </p:cNvSpPr>
          <p:nvPr>
            <p:ph type="body" idx="1"/>
          </p:nvPr>
        </p:nvSpPr>
        <p:spPr>
          <a:xfrm>
            <a:off x="533400" y="1394779"/>
            <a:ext cx="11077600" cy="454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t" anchorCtr="0">
            <a:noAutofit/>
          </a:bodyPr>
          <a:lstStyle>
            <a:lvl1pPr marL="609585" lvl="0" indent="-3979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100"/>
              <a:buChar char="•"/>
              <a:defRPr/>
            </a:lvl1pPr>
            <a:lvl2pPr marL="1219170" lvl="1" indent="-3979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F497D"/>
              </a:buClr>
              <a:buSzPts val="1100"/>
              <a:buChar char="▪"/>
              <a:defRPr/>
            </a:lvl2pPr>
            <a:lvl3pPr marL="1828754" lvl="2" indent="-3979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F497D"/>
              </a:buClr>
              <a:buSzPts val="1100"/>
              <a:buChar char="o"/>
              <a:defRPr/>
            </a:lvl3pPr>
            <a:lvl4pPr marL="2438339" lvl="3" indent="-3979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F497D"/>
              </a:buClr>
              <a:buSzPts val="1100"/>
              <a:buChar char="o"/>
              <a:defRPr/>
            </a:lvl4pPr>
            <a:lvl5pPr marL="3047924" lvl="4" indent="-3979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F497D"/>
              </a:buClr>
              <a:buSzPts val="1100"/>
              <a:buChar char="o"/>
              <a:defRPr/>
            </a:lvl5pPr>
            <a:lvl6pPr marL="3657509" lvl="5" indent="-3979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6pPr>
            <a:lvl7pPr marL="4267093" lvl="6" indent="-3979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7pPr>
            <a:lvl8pPr marL="4876678" lvl="7" indent="-3979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8pPr>
            <a:lvl9pPr marL="5486263" lvl="8" indent="-3979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9pPr>
          </a:lstStyle>
          <a:p>
            <a:endParaRPr/>
          </a:p>
        </p:txBody>
      </p:sp>
      <p:sp>
        <p:nvSpPr>
          <p:cNvPr id="214" name="Google Shape;214;p24"/>
          <p:cNvSpPr txBox="1">
            <a:spLocks noGrp="1"/>
          </p:cNvSpPr>
          <p:nvPr>
            <p:ph type="sldNum" idx="12"/>
          </p:nvPr>
        </p:nvSpPr>
        <p:spPr>
          <a:xfrm>
            <a:off x="11365499" y="6369219"/>
            <a:ext cx="245600" cy="2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ctr" anchorCtr="0">
            <a:noAutofit/>
          </a:bodyPr>
          <a:lstStyle>
            <a:lvl1pPr marL="0" lvl="0" indent="0" algn="r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41277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w/Image" preserve="1">
  <p:cSld name="Title Slide w/Image"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5"/>
          <p:cNvSpPr txBox="1">
            <a:spLocks noGrp="1"/>
          </p:cNvSpPr>
          <p:nvPr>
            <p:ph type="ctrTitle"/>
          </p:nvPr>
        </p:nvSpPr>
        <p:spPr>
          <a:xfrm>
            <a:off x="611543" y="1784905"/>
            <a:ext cx="10968800" cy="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100"/>
              <a:buFont typeface="Arial"/>
              <a:buNone/>
              <a:defRPr sz="5467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25"/>
          <p:cNvSpPr txBox="1">
            <a:spLocks noGrp="1"/>
          </p:cNvSpPr>
          <p:nvPr>
            <p:ph type="subTitle" idx="1"/>
          </p:nvPr>
        </p:nvSpPr>
        <p:spPr>
          <a:xfrm>
            <a:off x="611551" y="2762477"/>
            <a:ext cx="10968800" cy="73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t" anchorCtr="0">
            <a:noAutofit/>
          </a:bodyPr>
          <a:lstStyle>
            <a:lvl1pPr lvl="0" algn="ctr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  <a:defRPr b="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  <a:defRPr>
                <a:solidFill>
                  <a:srgbClr val="888C8F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>
                <a:solidFill>
                  <a:srgbClr val="888C8F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>
                <a:solidFill>
                  <a:srgbClr val="888C8F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  <a:defRPr>
                <a:solidFill>
                  <a:srgbClr val="888C8F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C8F"/>
              </a:buClr>
              <a:buSzPts val="1100"/>
              <a:buNone/>
              <a:defRPr>
                <a:solidFill>
                  <a:srgbClr val="888C8F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C8F"/>
              </a:buClr>
              <a:buSzPts val="1100"/>
              <a:buNone/>
              <a:defRPr>
                <a:solidFill>
                  <a:srgbClr val="888C8F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C8F"/>
              </a:buClr>
              <a:buSzPts val="1100"/>
              <a:buNone/>
              <a:defRPr>
                <a:solidFill>
                  <a:srgbClr val="888C8F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C8F"/>
              </a:buClr>
              <a:buSzPts val="1100"/>
              <a:buNone/>
              <a:defRPr>
                <a:solidFill>
                  <a:srgbClr val="888C8F"/>
                </a:solidFill>
              </a:defRPr>
            </a:lvl9pPr>
          </a:lstStyle>
          <a:p>
            <a:endParaRPr/>
          </a:p>
        </p:txBody>
      </p:sp>
      <p:grpSp>
        <p:nvGrpSpPr>
          <p:cNvPr id="218" name="Google Shape;218;p25"/>
          <p:cNvGrpSpPr/>
          <p:nvPr/>
        </p:nvGrpSpPr>
        <p:grpSpPr>
          <a:xfrm>
            <a:off x="-201764" y="-141188"/>
            <a:ext cx="12586592" cy="7136549"/>
            <a:chOff x="-151322" y="-141189"/>
            <a:chExt cx="9439944" cy="7136550"/>
          </a:xfrm>
        </p:grpSpPr>
        <p:grpSp>
          <p:nvGrpSpPr>
            <p:cNvPr id="219" name="Google Shape;219;p25"/>
            <p:cNvGrpSpPr/>
            <p:nvPr/>
          </p:nvGrpSpPr>
          <p:grpSpPr>
            <a:xfrm>
              <a:off x="457731" y="6873224"/>
              <a:ext cx="8226688" cy="122137"/>
              <a:chOff x="457731" y="6582508"/>
              <a:chExt cx="8226688" cy="486600"/>
            </a:xfrm>
          </p:grpSpPr>
          <p:cxnSp>
            <p:nvCxnSpPr>
              <p:cNvPr id="220" name="Google Shape;220;p25"/>
              <p:cNvCxnSpPr/>
              <p:nvPr/>
            </p:nvCxnSpPr>
            <p:spPr>
              <a:xfrm>
                <a:off x="457731" y="6582508"/>
                <a:ext cx="0" cy="486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221" name="Google Shape;221;p25"/>
              <p:cNvCxnSpPr/>
              <p:nvPr/>
            </p:nvCxnSpPr>
            <p:spPr>
              <a:xfrm>
                <a:off x="8684419" y="6582508"/>
                <a:ext cx="0" cy="486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grpSp>
            <p:nvGrpSpPr>
              <p:cNvPr id="222" name="Google Shape;222;p25"/>
              <p:cNvGrpSpPr/>
              <p:nvPr/>
            </p:nvGrpSpPr>
            <p:grpSpPr>
              <a:xfrm>
                <a:off x="7986158" y="6582508"/>
                <a:ext cx="152400" cy="486600"/>
                <a:chOff x="7983415" y="6582508"/>
                <a:chExt cx="152400" cy="486600"/>
              </a:xfrm>
            </p:grpSpPr>
            <p:cxnSp>
              <p:nvCxnSpPr>
                <p:cNvPr id="223" name="Google Shape;223;p25"/>
                <p:cNvCxnSpPr/>
                <p:nvPr/>
              </p:nvCxnSpPr>
              <p:spPr>
                <a:xfrm>
                  <a:off x="81358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24" name="Google Shape;224;p25"/>
                <p:cNvCxnSpPr/>
                <p:nvPr/>
              </p:nvCxnSpPr>
              <p:spPr>
                <a:xfrm>
                  <a:off x="79834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225" name="Google Shape;225;p25"/>
              <p:cNvGrpSpPr/>
              <p:nvPr/>
            </p:nvGrpSpPr>
            <p:grpSpPr>
              <a:xfrm>
                <a:off x="7287901" y="6582508"/>
                <a:ext cx="152400" cy="486600"/>
                <a:chOff x="7983415" y="6582508"/>
                <a:chExt cx="152400" cy="486600"/>
              </a:xfrm>
            </p:grpSpPr>
            <p:cxnSp>
              <p:nvCxnSpPr>
                <p:cNvPr id="226" name="Google Shape;226;p25"/>
                <p:cNvCxnSpPr/>
                <p:nvPr/>
              </p:nvCxnSpPr>
              <p:spPr>
                <a:xfrm>
                  <a:off x="81358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27" name="Google Shape;227;p25"/>
                <p:cNvCxnSpPr/>
                <p:nvPr/>
              </p:nvCxnSpPr>
              <p:spPr>
                <a:xfrm>
                  <a:off x="79834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228" name="Google Shape;228;p25"/>
              <p:cNvGrpSpPr/>
              <p:nvPr/>
            </p:nvGrpSpPr>
            <p:grpSpPr>
              <a:xfrm>
                <a:off x="6589644" y="6582508"/>
                <a:ext cx="152400" cy="486600"/>
                <a:chOff x="7983415" y="6582508"/>
                <a:chExt cx="152400" cy="486600"/>
              </a:xfrm>
            </p:grpSpPr>
            <p:cxnSp>
              <p:nvCxnSpPr>
                <p:cNvPr id="229" name="Google Shape;229;p25"/>
                <p:cNvCxnSpPr/>
                <p:nvPr/>
              </p:nvCxnSpPr>
              <p:spPr>
                <a:xfrm>
                  <a:off x="81358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30" name="Google Shape;230;p25"/>
                <p:cNvCxnSpPr/>
                <p:nvPr/>
              </p:nvCxnSpPr>
              <p:spPr>
                <a:xfrm>
                  <a:off x="79834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231" name="Google Shape;231;p25"/>
              <p:cNvGrpSpPr/>
              <p:nvPr/>
            </p:nvGrpSpPr>
            <p:grpSpPr>
              <a:xfrm>
                <a:off x="5891387" y="6582508"/>
                <a:ext cx="152400" cy="486600"/>
                <a:chOff x="7983415" y="6582508"/>
                <a:chExt cx="152400" cy="486600"/>
              </a:xfrm>
            </p:grpSpPr>
            <p:cxnSp>
              <p:nvCxnSpPr>
                <p:cNvPr id="232" name="Google Shape;232;p25"/>
                <p:cNvCxnSpPr/>
                <p:nvPr/>
              </p:nvCxnSpPr>
              <p:spPr>
                <a:xfrm>
                  <a:off x="81358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33" name="Google Shape;233;p25"/>
                <p:cNvCxnSpPr/>
                <p:nvPr/>
              </p:nvCxnSpPr>
              <p:spPr>
                <a:xfrm>
                  <a:off x="79834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234" name="Google Shape;234;p25"/>
              <p:cNvGrpSpPr/>
              <p:nvPr/>
            </p:nvGrpSpPr>
            <p:grpSpPr>
              <a:xfrm>
                <a:off x="5193130" y="6582508"/>
                <a:ext cx="152400" cy="486600"/>
                <a:chOff x="7983415" y="6582508"/>
                <a:chExt cx="152400" cy="486600"/>
              </a:xfrm>
            </p:grpSpPr>
            <p:cxnSp>
              <p:nvCxnSpPr>
                <p:cNvPr id="235" name="Google Shape;235;p25"/>
                <p:cNvCxnSpPr/>
                <p:nvPr/>
              </p:nvCxnSpPr>
              <p:spPr>
                <a:xfrm>
                  <a:off x="81358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36" name="Google Shape;236;p25"/>
                <p:cNvCxnSpPr/>
                <p:nvPr/>
              </p:nvCxnSpPr>
              <p:spPr>
                <a:xfrm>
                  <a:off x="79834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237" name="Google Shape;237;p25"/>
              <p:cNvGrpSpPr/>
              <p:nvPr/>
            </p:nvGrpSpPr>
            <p:grpSpPr>
              <a:xfrm>
                <a:off x="4494873" y="6582508"/>
                <a:ext cx="152400" cy="486600"/>
                <a:chOff x="7983415" y="6582508"/>
                <a:chExt cx="152400" cy="486600"/>
              </a:xfrm>
            </p:grpSpPr>
            <p:cxnSp>
              <p:nvCxnSpPr>
                <p:cNvPr id="238" name="Google Shape;238;p25"/>
                <p:cNvCxnSpPr/>
                <p:nvPr/>
              </p:nvCxnSpPr>
              <p:spPr>
                <a:xfrm>
                  <a:off x="81358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39" name="Google Shape;239;p25"/>
                <p:cNvCxnSpPr/>
                <p:nvPr/>
              </p:nvCxnSpPr>
              <p:spPr>
                <a:xfrm>
                  <a:off x="79834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240" name="Google Shape;240;p25"/>
              <p:cNvGrpSpPr/>
              <p:nvPr/>
            </p:nvGrpSpPr>
            <p:grpSpPr>
              <a:xfrm>
                <a:off x="3796616" y="6582508"/>
                <a:ext cx="152400" cy="486600"/>
                <a:chOff x="7983415" y="6582508"/>
                <a:chExt cx="152400" cy="486600"/>
              </a:xfrm>
            </p:grpSpPr>
            <p:cxnSp>
              <p:nvCxnSpPr>
                <p:cNvPr id="241" name="Google Shape;241;p25"/>
                <p:cNvCxnSpPr/>
                <p:nvPr/>
              </p:nvCxnSpPr>
              <p:spPr>
                <a:xfrm>
                  <a:off x="81358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42" name="Google Shape;242;p25"/>
                <p:cNvCxnSpPr/>
                <p:nvPr/>
              </p:nvCxnSpPr>
              <p:spPr>
                <a:xfrm>
                  <a:off x="79834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243" name="Google Shape;243;p25"/>
              <p:cNvGrpSpPr/>
              <p:nvPr/>
            </p:nvGrpSpPr>
            <p:grpSpPr>
              <a:xfrm>
                <a:off x="3098359" y="6582508"/>
                <a:ext cx="152400" cy="486600"/>
                <a:chOff x="7983415" y="6582508"/>
                <a:chExt cx="152400" cy="486600"/>
              </a:xfrm>
            </p:grpSpPr>
            <p:cxnSp>
              <p:nvCxnSpPr>
                <p:cNvPr id="244" name="Google Shape;244;p25"/>
                <p:cNvCxnSpPr/>
                <p:nvPr/>
              </p:nvCxnSpPr>
              <p:spPr>
                <a:xfrm>
                  <a:off x="81358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45" name="Google Shape;245;p25"/>
                <p:cNvCxnSpPr/>
                <p:nvPr/>
              </p:nvCxnSpPr>
              <p:spPr>
                <a:xfrm>
                  <a:off x="79834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246" name="Google Shape;246;p25"/>
              <p:cNvGrpSpPr/>
              <p:nvPr/>
            </p:nvGrpSpPr>
            <p:grpSpPr>
              <a:xfrm>
                <a:off x="2400102" y="6582508"/>
                <a:ext cx="152400" cy="486600"/>
                <a:chOff x="7983415" y="6582508"/>
                <a:chExt cx="152400" cy="486600"/>
              </a:xfrm>
            </p:grpSpPr>
            <p:cxnSp>
              <p:nvCxnSpPr>
                <p:cNvPr id="247" name="Google Shape;247;p25"/>
                <p:cNvCxnSpPr/>
                <p:nvPr/>
              </p:nvCxnSpPr>
              <p:spPr>
                <a:xfrm>
                  <a:off x="81358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48" name="Google Shape;248;p25"/>
                <p:cNvCxnSpPr/>
                <p:nvPr/>
              </p:nvCxnSpPr>
              <p:spPr>
                <a:xfrm>
                  <a:off x="79834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249" name="Google Shape;249;p25"/>
              <p:cNvGrpSpPr/>
              <p:nvPr/>
            </p:nvGrpSpPr>
            <p:grpSpPr>
              <a:xfrm>
                <a:off x="1701845" y="6582508"/>
                <a:ext cx="152400" cy="486600"/>
                <a:chOff x="7983415" y="6582508"/>
                <a:chExt cx="152400" cy="486600"/>
              </a:xfrm>
            </p:grpSpPr>
            <p:cxnSp>
              <p:nvCxnSpPr>
                <p:cNvPr id="250" name="Google Shape;250;p25"/>
                <p:cNvCxnSpPr/>
                <p:nvPr/>
              </p:nvCxnSpPr>
              <p:spPr>
                <a:xfrm>
                  <a:off x="81358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51" name="Google Shape;251;p25"/>
                <p:cNvCxnSpPr/>
                <p:nvPr/>
              </p:nvCxnSpPr>
              <p:spPr>
                <a:xfrm>
                  <a:off x="79834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252" name="Google Shape;252;p25"/>
              <p:cNvGrpSpPr/>
              <p:nvPr/>
            </p:nvGrpSpPr>
            <p:grpSpPr>
              <a:xfrm>
                <a:off x="1003588" y="6582508"/>
                <a:ext cx="152400" cy="486600"/>
                <a:chOff x="7983415" y="6582508"/>
                <a:chExt cx="152400" cy="486600"/>
              </a:xfrm>
            </p:grpSpPr>
            <p:cxnSp>
              <p:nvCxnSpPr>
                <p:cNvPr id="253" name="Google Shape;253;p25"/>
                <p:cNvCxnSpPr/>
                <p:nvPr/>
              </p:nvCxnSpPr>
              <p:spPr>
                <a:xfrm>
                  <a:off x="81358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54" name="Google Shape;254;p25"/>
                <p:cNvCxnSpPr/>
                <p:nvPr/>
              </p:nvCxnSpPr>
              <p:spPr>
                <a:xfrm>
                  <a:off x="79834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</p:grpSp>
        <p:grpSp>
          <p:nvGrpSpPr>
            <p:cNvPr id="255" name="Google Shape;255;p25"/>
            <p:cNvGrpSpPr/>
            <p:nvPr/>
          </p:nvGrpSpPr>
          <p:grpSpPr>
            <a:xfrm>
              <a:off x="-151322" y="392956"/>
              <a:ext cx="122137" cy="6067305"/>
              <a:chOff x="-238872" y="392956"/>
              <a:chExt cx="122137" cy="6067305"/>
            </a:xfrm>
          </p:grpSpPr>
          <p:cxnSp>
            <p:nvCxnSpPr>
              <p:cNvPr id="256" name="Google Shape;256;p25"/>
              <p:cNvCxnSpPr/>
              <p:nvPr/>
            </p:nvCxnSpPr>
            <p:spPr>
              <a:xfrm>
                <a:off x="-177809" y="392956"/>
                <a:ext cx="0" cy="122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grpSp>
            <p:nvGrpSpPr>
              <p:cNvPr id="257" name="Google Shape;257;p25"/>
              <p:cNvGrpSpPr/>
              <p:nvPr/>
            </p:nvGrpSpPr>
            <p:grpSpPr>
              <a:xfrm rot="5400000">
                <a:off x="-254004" y="5940698"/>
                <a:ext cx="152400" cy="122137"/>
                <a:chOff x="7983415" y="6582508"/>
                <a:chExt cx="152400" cy="486600"/>
              </a:xfrm>
            </p:grpSpPr>
            <p:cxnSp>
              <p:nvCxnSpPr>
                <p:cNvPr id="258" name="Google Shape;258;p25"/>
                <p:cNvCxnSpPr/>
                <p:nvPr/>
              </p:nvCxnSpPr>
              <p:spPr>
                <a:xfrm>
                  <a:off x="81358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59" name="Google Shape;259;p25"/>
                <p:cNvCxnSpPr/>
                <p:nvPr/>
              </p:nvCxnSpPr>
              <p:spPr>
                <a:xfrm>
                  <a:off x="79834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260" name="Google Shape;260;p25"/>
              <p:cNvGrpSpPr/>
              <p:nvPr/>
            </p:nvGrpSpPr>
            <p:grpSpPr>
              <a:xfrm rot="5400000">
                <a:off x="-254004" y="5467056"/>
                <a:ext cx="152400" cy="122137"/>
                <a:chOff x="7983415" y="6582508"/>
                <a:chExt cx="152400" cy="486600"/>
              </a:xfrm>
            </p:grpSpPr>
            <p:cxnSp>
              <p:nvCxnSpPr>
                <p:cNvPr id="261" name="Google Shape;261;p25"/>
                <p:cNvCxnSpPr/>
                <p:nvPr/>
              </p:nvCxnSpPr>
              <p:spPr>
                <a:xfrm>
                  <a:off x="81358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62" name="Google Shape;262;p25"/>
                <p:cNvCxnSpPr/>
                <p:nvPr/>
              </p:nvCxnSpPr>
              <p:spPr>
                <a:xfrm>
                  <a:off x="79834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263" name="Google Shape;263;p25"/>
              <p:cNvGrpSpPr/>
              <p:nvPr/>
            </p:nvGrpSpPr>
            <p:grpSpPr>
              <a:xfrm rot="5400000">
                <a:off x="-254004" y="4993414"/>
                <a:ext cx="152400" cy="122137"/>
                <a:chOff x="7983415" y="6582508"/>
                <a:chExt cx="152400" cy="486600"/>
              </a:xfrm>
            </p:grpSpPr>
            <p:cxnSp>
              <p:nvCxnSpPr>
                <p:cNvPr id="264" name="Google Shape;264;p25"/>
                <p:cNvCxnSpPr/>
                <p:nvPr/>
              </p:nvCxnSpPr>
              <p:spPr>
                <a:xfrm>
                  <a:off x="81358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65" name="Google Shape;265;p25"/>
                <p:cNvCxnSpPr/>
                <p:nvPr/>
              </p:nvCxnSpPr>
              <p:spPr>
                <a:xfrm>
                  <a:off x="79834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266" name="Google Shape;266;p25"/>
              <p:cNvGrpSpPr/>
              <p:nvPr/>
            </p:nvGrpSpPr>
            <p:grpSpPr>
              <a:xfrm rot="5400000">
                <a:off x="-254004" y="4519772"/>
                <a:ext cx="152400" cy="122137"/>
                <a:chOff x="7983415" y="6582508"/>
                <a:chExt cx="152400" cy="486600"/>
              </a:xfrm>
            </p:grpSpPr>
            <p:cxnSp>
              <p:nvCxnSpPr>
                <p:cNvPr id="267" name="Google Shape;267;p25"/>
                <p:cNvCxnSpPr/>
                <p:nvPr/>
              </p:nvCxnSpPr>
              <p:spPr>
                <a:xfrm>
                  <a:off x="81358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68" name="Google Shape;268;p25"/>
                <p:cNvCxnSpPr/>
                <p:nvPr/>
              </p:nvCxnSpPr>
              <p:spPr>
                <a:xfrm>
                  <a:off x="79834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269" name="Google Shape;269;p25"/>
              <p:cNvGrpSpPr/>
              <p:nvPr/>
            </p:nvGrpSpPr>
            <p:grpSpPr>
              <a:xfrm rot="5400000">
                <a:off x="-254004" y="4046130"/>
                <a:ext cx="152400" cy="122137"/>
                <a:chOff x="7983415" y="6582508"/>
                <a:chExt cx="152400" cy="486600"/>
              </a:xfrm>
            </p:grpSpPr>
            <p:cxnSp>
              <p:nvCxnSpPr>
                <p:cNvPr id="270" name="Google Shape;270;p25"/>
                <p:cNvCxnSpPr/>
                <p:nvPr/>
              </p:nvCxnSpPr>
              <p:spPr>
                <a:xfrm>
                  <a:off x="81358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71" name="Google Shape;271;p25"/>
                <p:cNvCxnSpPr/>
                <p:nvPr/>
              </p:nvCxnSpPr>
              <p:spPr>
                <a:xfrm>
                  <a:off x="79834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272" name="Google Shape;272;p25"/>
              <p:cNvGrpSpPr/>
              <p:nvPr/>
            </p:nvGrpSpPr>
            <p:grpSpPr>
              <a:xfrm rot="5400000">
                <a:off x="-254004" y="3572488"/>
                <a:ext cx="152400" cy="122137"/>
                <a:chOff x="7983415" y="6582508"/>
                <a:chExt cx="152400" cy="486600"/>
              </a:xfrm>
            </p:grpSpPr>
            <p:cxnSp>
              <p:nvCxnSpPr>
                <p:cNvPr id="273" name="Google Shape;273;p25"/>
                <p:cNvCxnSpPr/>
                <p:nvPr/>
              </p:nvCxnSpPr>
              <p:spPr>
                <a:xfrm>
                  <a:off x="81358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74" name="Google Shape;274;p25"/>
                <p:cNvCxnSpPr/>
                <p:nvPr/>
              </p:nvCxnSpPr>
              <p:spPr>
                <a:xfrm>
                  <a:off x="79834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275" name="Google Shape;275;p25"/>
              <p:cNvGrpSpPr/>
              <p:nvPr/>
            </p:nvGrpSpPr>
            <p:grpSpPr>
              <a:xfrm rot="5400000">
                <a:off x="-254004" y="3098846"/>
                <a:ext cx="152400" cy="122137"/>
                <a:chOff x="7983415" y="6582508"/>
                <a:chExt cx="152400" cy="486600"/>
              </a:xfrm>
            </p:grpSpPr>
            <p:cxnSp>
              <p:nvCxnSpPr>
                <p:cNvPr id="276" name="Google Shape;276;p25"/>
                <p:cNvCxnSpPr/>
                <p:nvPr/>
              </p:nvCxnSpPr>
              <p:spPr>
                <a:xfrm>
                  <a:off x="81358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77" name="Google Shape;277;p25"/>
                <p:cNvCxnSpPr/>
                <p:nvPr/>
              </p:nvCxnSpPr>
              <p:spPr>
                <a:xfrm>
                  <a:off x="79834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278" name="Google Shape;278;p25"/>
              <p:cNvGrpSpPr/>
              <p:nvPr/>
            </p:nvGrpSpPr>
            <p:grpSpPr>
              <a:xfrm rot="5400000">
                <a:off x="-254004" y="2625204"/>
                <a:ext cx="152400" cy="122137"/>
                <a:chOff x="7983415" y="6582508"/>
                <a:chExt cx="152400" cy="486600"/>
              </a:xfrm>
            </p:grpSpPr>
            <p:cxnSp>
              <p:nvCxnSpPr>
                <p:cNvPr id="279" name="Google Shape;279;p25"/>
                <p:cNvCxnSpPr/>
                <p:nvPr/>
              </p:nvCxnSpPr>
              <p:spPr>
                <a:xfrm>
                  <a:off x="81358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80" name="Google Shape;280;p25"/>
                <p:cNvCxnSpPr/>
                <p:nvPr/>
              </p:nvCxnSpPr>
              <p:spPr>
                <a:xfrm>
                  <a:off x="79834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281" name="Google Shape;281;p25"/>
              <p:cNvGrpSpPr/>
              <p:nvPr/>
            </p:nvGrpSpPr>
            <p:grpSpPr>
              <a:xfrm rot="5400000">
                <a:off x="-254004" y="2151562"/>
                <a:ext cx="152400" cy="122137"/>
                <a:chOff x="7983415" y="6582508"/>
                <a:chExt cx="152400" cy="486600"/>
              </a:xfrm>
            </p:grpSpPr>
            <p:cxnSp>
              <p:nvCxnSpPr>
                <p:cNvPr id="282" name="Google Shape;282;p25"/>
                <p:cNvCxnSpPr/>
                <p:nvPr/>
              </p:nvCxnSpPr>
              <p:spPr>
                <a:xfrm>
                  <a:off x="81358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83" name="Google Shape;283;p25"/>
                <p:cNvCxnSpPr/>
                <p:nvPr/>
              </p:nvCxnSpPr>
              <p:spPr>
                <a:xfrm>
                  <a:off x="79834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284" name="Google Shape;284;p25"/>
              <p:cNvGrpSpPr/>
              <p:nvPr/>
            </p:nvGrpSpPr>
            <p:grpSpPr>
              <a:xfrm rot="5400000">
                <a:off x="-254004" y="1677920"/>
                <a:ext cx="152400" cy="122137"/>
                <a:chOff x="7983415" y="6582508"/>
                <a:chExt cx="152400" cy="486600"/>
              </a:xfrm>
            </p:grpSpPr>
            <p:cxnSp>
              <p:nvCxnSpPr>
                <p:cNvPr id="285" name="Google Shape;285;p25"/>
                <p:cNvCxnSpPr/>
                <p:nvPr/>
              </p:nvCxnSpPr>
              <p:spPr>
                <a:xfrm>
                  <a:off x="81358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86" name="Google Shape;286;p25"/>
                <p:cNvCxnSpPr/>
                <p:nvPr/>
              </p:nvCxnSpPr>
              <p:spPr>
                <a:xfrm>
                  <a:off x="79834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287" name="Google Shape;287;p25"/>
              <p:cNvGrpSpPr/>
              <p:nvPr/>
            </p:nvGrpSpPr>
            <p:grpSpPr>
              <a:xfrm rot="5400000">
                <a:off x="-254004" y="997329"/>
                <a:ext cx="152400" cy="122137"/>
                <a:chOff x="7983415" y="6582508"/>
                <a:chExt cx="152400" cy="486600"/>
              </a:xfrm>
            </p:grpSpPr>
            <p:cxnSp>
              <p:nvCxnSpPr>
                <p:cNvPr id="288" name="Google Shape;288;p25"/>
                <p:cNvCxnSpPr/>
                <p:nvPr/>
              </p:nvCxnSpPr>
              <p:spPr>
                <a:xfrm>
                  <a:off x="81358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89" name="Google Shape;289;p25"/>
                <p:cNvCxnSpPr/>
                <p:nvPr/>
              </p:nvCxnSpPr>
              <p:spPr>
                <a:xfrm>
                  <a:off x="79834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cxnSp>
            <p:nvCxnSpPr>
              <p:cNvPr id="290" name="Google Shape;290;p25"/>
              <p:cNvCxnSpPr/>
              <p:nvPr/>
            </p:nvCxnSpPr>
            <p:spPr>
              <a:xfrm>
                <a:off x="-177809" y="6338161"/>
                <a:ext cx="0" cy="122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</p:grpSp>
        <p:grpSp>
          <p:nvGrpSpPr>
            <p:cNvPr id="291" name="Google Shape;291;p25"/>
            <p:cNvGrpSpPr/>
            <p:nvPr/>
          </p:nvGrpSpPr>
          <p:grpSpPr>
            <a:xfrm>
              <a:off x="9166485" y="392956"/>
              <a:ext cx="122137" cy="6067305"/>
              <a:chOff x="-238872" y="392956"/>
              <a:chExt cx="122137" cy="6067305"/>
            </a:xfrm>
          </p:grpSpPr>
          <p:cxnSp>
            <p:nvCxnSpPr>
              <p:cNvPr id="292" name="Google Shape;292;p25"/>
              <p:cNvCxnSpPr/>
              <p:nvPr/>
            </p:nvCxnSpPr>
            <p:spPr>
              <a:xfrm>
                <a:off x="-177809" y="392956"/>
                <a:ext cx="0" cy="122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grpSp>
            <p:nvGrpSpPr>
              <p:cNvPr id="293" name="Google Shape;293;p25"/>
              <p:cNvGrpSpPr/>
              <p:nvPr/>
            </p:nvGrpSpPr>
            <p:grpSpPr>
              <a:xfrm rot="5400000">
                <a:off x="-254004" y="5940698"/>
                <a:ext cx="152400" cy="122137"/>
                <a:chOff x="7983415" y="6582508"/>
                <a:chExt cx="152400" cy="486600"/>
              </a:xfrm>
            </p:grpSpPr>
            <p:cxnSp>
              <p:nvCxnSpPr>
                <p:cNvPr id="294" name="Google Shape;294;p25"/>
                <p:cNvCxnSpPr/>
                <p:nvPr/>
              </p:nvCxnSpPr>
              <p:spPr>
                <a:xfrm>
                  <a:off x="81358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95" name="Google Shape;295;p25"/>
                <p:cNvCxnSpPr/>
                <p:nvPr/>
              </p:nvCxnSpPr>
              <p:spPr>
                <a:xfrm>
                  <a:off x="79834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296" name="Google Shape;296;p25"/>
              <p:cNvGrpSpPr/>
              <p:nvPr/>
            </p:nvGrpSpPr>
            <p:grpSpPr>
              <a:xfrm rot="5400000">
                <a:off x="-254004" y="5467056"/>
                <a:ext cx="152400" cy="122137"/>
                <a:chOff x="7983415" y="6582508"/>
                <a:chExt cx="152400" cy="486600"/>
              </a:xfrm>
            </p:grpSpPr>
            <p:cxnSp>
              <p:nvCxnSpPr>
                <p:cNvPr id="297" name="Google Shape;297;p25"/>
                <p:cNvCxnSpPr/>
                <p:nvPr/>
              </p:nvCxnSpPr>
              <p:spPr>
                <a:xfrm>
                  <a:off x="81358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98" name="Google Shape;298;p25"/>
                <p:cNvCxnSpPr/>
                <p:nvPr/>
              </p:nvCxnSpPr>
              <p:spPr>
                <a:xfrm>
                  <a:off x="79834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299" name="Google Shape;299;p25"/>
              <p:cNvGrpSpPr/>
              <p:nvPr/>
            </p:nvGrpSpPr>
            <p:grpSpPr>
              <a:xfrm rot="5400000">
                <a:off x="-254004" y="4993414"/>
                <a:ext cx="152400" cy="122137"/>
                <a:chOff x="7983415" y="6582508"/>
                <a:chExt cx="152400" cy="486600"/>
              </a:xfrm>
            </p:grpSpPr>
            <p:cxnSp>
              <p:nvCxnSpPr>
                <p:cNvPr id="300" name="Google Shape;300;p25"/>
                <p:cNvCxnSpPr/>
                <p:nvPr/>
              </p:nvCxnSpPr>
              <p:spPr>
                <a:xfrm>
                  <a:off x="81358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01" name="Google Shape;301;p25"/>
                <p:cNvCxnSpPr/>
                <p:nvPr/>
              </p:nvCxnSpPr>
              <p:spPr>
                <a:xfrm>
                  <a:off x="79834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302" name="Google Shape;302;p25"/>
              <p:cNvGrpSpPr/>
              <p:nvPr/>
            </p:nvGrpSpPr>
            <p:grpSpPr>
              <a:xfrm rot="5400000">
                <a:off x="-254004" y="4519772"/>
                <a:ext cx="152400" cy="122137"/>
                <a:chOff x="7983415" y="6582508"/>
                <a:chExt cx="152400" cy="486600"/>
              </a:xfrm>
            </p:grpSpPr>
            <p:cxnSp>
              <p:nvCxnSpPr>
                <p:cNvPr id="303" name="Google Shape;303;p25"/>
                <p:cNvCxnSpPr/>
                <p:nvPr/>
              </p:nvCxnSpPr>
              <p:spPr>
                <a:xfrm>
                  <a:off x="81358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04" name="Google Shape;304;p25"/>
                <p:cNvCxnSpPr/>
                <p:nvPr/>
              </p:nvCxnSpPr>
              <p:spPr>
                <a:xfrm>
                  <a:off x="79834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305" name="Google Shape;305;p25"/>
              <p:cNvGrpSpPr/>
              <p:nvPr/>
            </p:nvGrpSpPr>
            <p:grpSpPr>
              <a:xfrm rot="5400000">
                <a:off x="-254004" y="4046130"/>
                <a:ext cx="152400" cy="122137"/>
                <a:chOff x="7983415" y="6582508"/>
                <a:chExt cx="152400" cy="486600"/>
              </a:xfrm>
            </p:grpSpPr>
            <p:cxnSp>
              <p:nvCxnSpPr>
                <p:cNvPr id="306" name="Google Shape;306;p25"/>
                <p:cNvCxnSpPr/>
                <p:nvPr/>
              </p:nvCxnSpPr>
              <p:spPr>
                <a:xfrm>
                  <a:off x="81358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07" name="Google Shape;307;p25"/>
                <p:cNvCxnSpPr/>
                <p:nvPr/>
              </p:nvCxnSpPr>
              <p:spPr>
                <a:xfrm>
                  <a:off x="79834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308" name="Google Shape;308;p25"/>
              <p:cNvGrpSpPr/>
              <p:nvPr/>
            </p:nvGrpSpPr>
            <p:grpSpPr>
              <a:xfrm rot="5400000">
                <a:off x="-254004" y="3572488"/>
                <a:ext cx="152400" cy="122137"/>
                <a:chOff x="7983415" y="6582508"/>
                <a:chExt cx="152400" cy="486600"/>
              </a:xfrm>
            </p:grpSpPr>
            <p:cxnSp>
              <p:nvCxnSpPr>
                <p:cNvPr id="309" name="Google Shape;309;p25"/>
                <p:cNvCxnSpPr/>
                <p:nvPr/>
              </p:nvCxnSpPr>
              <p:spPr>
                <a:xfrm>
                  <a:off x="81358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10" name="Google Shape;310;p25"/>
                <p:cNvCxnSpPr/>
                <p:nvPr/>
              </p:nvCxnSpPr>
              <p:spPr>
                <a:xfrm>
                  <a:off x="79834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311" name="Google Shape;311;p25"/>
              <p:cNvGrpSpPr/>
              <p:nvPr/>
            </p:nvGrpSpPr>
            <p:grpSpPr>
              <a:xfrm rot="5400000">
                <a:off x="-254004" y="3098846"/>
                <a:ext cx="152400" cy="122137"/>
                <a:chOff x="7983415" y="6582508"/>
                <a:chExt cx="152400" cy="486600"/>
              </a:xfrm>
            </p:grpSpPr>
            <p:cxnSp>
              <p:nvCxnSpPr>
                <p:cNvPr id="312" name="Google Shape;312;p25"/>
                <p:cNvCxnSpPr/>
                <p:nvPr/>
              </p:nvCxnSpPr>
              <p:spPr>
                <a:xfrm>
                  <a:off x="81358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13" name="Google Shape;313;p25"/>
                <p:cNvCxnSpPr/>
                <p:nvPr/>
              </p:nvCxnSpPr>
              <p:spPr>
                <a:xfrm>
                  <a:off x="79834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314" name="Google Shape;314;p25"/>
              <p:cNvGrpSpPr/>
              <p:nvPr/>
            </p:nvGrpSpPr>
            <p:grpSpPr>
              <a:xfrm rot="5400000">
                <a:off x="-254004" y="2625204"/>
                <a:ext cx="152400" cy="122137"/>
                <a:chOff x="7983415" y="6582508"/>
                <a:chExt cx="152400" cy="486600"/>
              </a:xfrm>
            </p:grpSpPr>
            <p:cxnSp>
              <p:nvCxnSpPr>
                <p:cNvPr id="315" name="Google Shape;315;p25"/>
                <p:cNvCxnSpPr/>
                <p:nvPr/>
              </p:nvCxnSpPr>
              <p:spPr>
                <a:xfrm>
                  <a:off x="81358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16" name="Google Shape;316;p25"/>
                <p:cNvCxnSpPr/>
                <p:nvPr/>
              </p:nvCxnSpPr>
              <p:spPr>
                <a:xfrm>
                  <a:off x="79834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317" name="Google Shape;317;p25"/>
              <p:cNvGrpSpPr/>
              <p:nvPr/>
            </p:nvGrpSpPr>
            <p:grpSpPr>
              <a:xfrm rot="5400000">
                <a:off x="-254004" y="2151562"/>
                <a:ext cx="152400" cy="122137"/>
                <a:chOff x="7983415" y="6582508"/>
                <a:chExt cx="152400" cy="486600"/>
              </a:xfrm>
            </p:grpSpPr>
            <p:cxnSp>
              <p:nvCxnSpPr>
                <p:cNvPr id="318" name="Google Shape;318;p25"/>
                <p:cNvCxnSpPr/>
                <p:nvPr/>
              </p:nvCxnSpPr>
              <p:spPr>
                <a:xfrm>
                  <a:off x="81358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19" name="Google Shape;319;p25"/>
                <p:cNvCxnSpPr/>
                <p:nvPr/>
              </p:nvCxnSpPr>
              <p:spPr>
                <a:xfrm>
                  <a:off x="79834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320" name="Google Shape;320;p25"/>
              <p:cNvGrpSpPr/>
              <p:nvPr/>
            </p:nvGrpSpPr>
            <p:grpSpPr>
              <a:xfrm rot="5400000">
                <a:off x="-254004" y="1677920"/>
                <a:ext cx="152400" cy="122137"/>
                <a:chOff x="7983415" y="6582508"/>
                <a:chExt cx="152400" cy="486600"/>
              </a:xfrm>
            </p:grpSpPr>
            <p:cxnSp>
              <p:nvCxnSpPr>
                <p:cNvPr id="321" name="Google Shape;321;p25"/>
                <p:cNvCxnSpPr/>
                <p:nvPr/>
              </p:nvCxnSpPr>
              <p:spPr>
                <a:xfrm>
                  <a:off x="81358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22" name="Google Shape;322;p25"/>
                <p:cNvCxnSpPr/>
                <p:nvPr/>
              </p:nvCxnSpPr>
              <p:spPr>
                <a:xfrm>
                  <a:off x="79834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323" name="Google Shape;323;p25"/>
              <p:cNvGrpSpPr/>
              <p:nvPr/>
            </p:nvGrpSpPr>
            <p:grpSpPr>
              <a:xfrm rot="5400000">
                <a:off x="-254004" y="997329"/>
                <a:ext cx="152400" cy="122137"/>
                <a:chOff x="7983415" y="6582508"/>
                <a:chExt cx="152400" cy="486600"/>
              </a:xfrm>
            </p:grpSpPr>
            <p:cxnSp>
              <p:nvCxnSpPr>
                <p:cNvPr id="324" name="Google Shape;324;p25"/>
                <p:cNvCxnSpPr/>
                <p:nvPr/>
              </p:nvCxnSpPr>
              <p:spPr>
                <a:xfrm>
                  <a:off x="81358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25" name="Google Shape;325;p25"/>
                <p:cNvCxnSpPr/>
                <p:nvPr/>
              </p:nvCxnSpPr>
              <p:spPr>
                <a:xfrm>
                  <a:off x="79834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cxnSp>
            <p:nvCxnSpPr>
              <p:cNvPr id="326" name="Google Shape;326;p25"/>
              <p:cNvCxnSpPr/>
              <p:nvPr/>
            </p:nvCxnSpPr>
            <p:spPr>
              <a:xfrm>
                <a:off x="-177809" y="6338161"/>
                <a:ext cx="0" cy="122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</p:grpSp>
        <p:grpSp>
          <p:nvGrpSpPr>
            <p:cNvPr id="327" name="Google Shape;327;p25"/>
            <p:cNvGrpSpPr/>
            <p:nvPr/>
          </p:nvGrpSpPr>
          <p:grpSpPr>
            <a:xfrm>
              <a:off x="457731" y="-141189"/>
              <a:ext cx="8226688" cy="122137"/>
              <a:chOff x="457731" y="6582508"/>
              <a:chExt cx="8226688" cy="486600"/>
            </a:xfrm>
          </p:grpSpPr>
          <p:cxnSp>
            <p:nvCxnSpPr>
              <p:cNvPr id="328" name="Google Shape;328;p25"/>
              <p:cNvCxnSpPr/>
              <p:nvPr/>
            </p:nvCxnSpPr>
            <p:spPr>
              <a:xfrm>
                <a:off x="457731" y="6582508"/>
                <a:ext cx="0" cy="486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29" name="Google Shape;329;p25"/>
              <p:cNvCxnSpPr/>
              <p:nvPr/>
            </p:nvCxnSpPr>
            <p:spPr>
              <a:xfrm>
                <a:off x="8684419" y="6582508"/>
                <a:ext cx="0" cy="486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grpSp>
            <p:nvGrpSpPr>
              <p:cNvPr id="330" name="Google Shape;330;p25"/>
              <p:cNvGrpSpPr/>
              <p:nvPr/>
            </p:nvGrpSpPr>
            <p:grpSpPr>
              <a:xfrm>
                <a:off x="7986158" y="6582508"/>
                <a:ext cx="152400" cy="486600"/>
                <a:chOff x="7983415" y="6582508"/>
                <a:chExt cx="152400" cy="486600"/>
              </a:xfrm>
            </p:grpSpPr>
            <p:cxnSp>
              <p:nvCxnSpPr>
                <p:cNvPr id="331" name="Google Shape;331;p25"/>
                <p:cNvCxnSpPr/>
                <p:nvPr/>
              </p:nvCxnSpPr>
              <p:spPr>
                <a:xfrm>
                  <a:off x="81358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32" name="Google Shape;332;p25"/>
                <p:cNvCxnSpPr/>
                <p:nvPr/>
              </p:nvCxnSpPr>
              <p:spPr>
                <a:xfrm>
                  <a:off x="79834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333" name="Google Shape;333;p25"/>
              <p:cNvGrpSpPr/>
              <p:nvPr/>
            </p:nvGrpSpPr>
            <p:grpSpPr>
              <a:xfrm>
                <a:off x="7287901" y="6582508"/>
                <a:ext cx="152400" cy="486600"/>
                <a:chOff x="7983415" y="6582508"/>
                <a:chExt cx="152400" cy="486600"/>
              </a:xfrm>
            </p:grpSpPr>
            <p:cxnSp>
              <p:nvCxnSpPr>
                <p:cNvPr id="334" name="Google Shape;334;p25"/>
                <p:cNvCxnSpPr/>
                <p:nvPr/>
              </p:nvCxnSpPr>
              <p:spPr>
                <a:xfrm>
                  <a:off x="81358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35" name="Google Shape;335;p25"/>
                <p:cNvCxnSpPr/>
                <p:nvPr/>
              </p:nvCxnSpPr>
              <p:spPr>
                <a:xfrm>
                  <a:off x="79834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336" name="Google Shape;336;p25"/>
              <p:cNvGrpSpPr/>
              <p:nvPr/>
            </p:nvGrpSpPr>
            <p:grpSpPr>
              <a:xfrm>
                <a:off x="6589644" y="6582508"/>
                <a:ext cx="152400" cy="486600"/>
                <a:chOff x="7983415" y="6582508"/>
                <a:chExt cx="152400" cy="486600"/>
              </a:xfrm>
            </p:grpSpPr>
            <p:cxnSp>
              <p:nvCxnSpPr>
                <p:cNvPr id="337" name="Google Shape;337;p25"/>
                <p:cNvCxnSpPr/>
                <p:nvPr/>
              </p:nvCxnSpPr>
              <p:spPr>
                <a:xfrm>
                  <a:off x="81358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38" name="Google Shape;338;p25"/>
                <p:cNvCxnSpPr/>
                <p:nvPr/>
              </p:nvCxnSpPr>
              <p:spPr>
                <a:xfrm>
                  <a:off x="79834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339" name="Google Shape;339;p25"/>
              <p:cNvGrpSpPr/>
              <p:nvPr/>
            </p:nvGrpSpPr>
            <p:grpSpPr>
              <a:xfrm>
                <a:off x="5891387" y="6582508"/>
                <a:ext cx="152400" cy="486600"/>
                <a:chOff x="7983415" y="6582508"/>
                <a:chExt cx="152400" cy="486600"/>
              </a:xfrm>
            </p:grpSpPr>
            <p:cxnSp>
              <p:nvCxnSpPr>
                <p:cNvPr id="340" name="Google Shape;340;p25"/>
                <p:cNvCxnSpPr/>
                <p:nvPr/>
              </p:nvCxnSpPr>
              <p:spPr>
                <a:xfrm>
                  <a:off x="81358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41" name="Google Shape;341;p25"/>
                <p:cNvCxnSpPr/>
                <p:nvPr/>
              </p:nvCxnSpPr>
              <p:spPr>
                <a:xfrm>
                  <a:off x="79834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342" name="Google Shape;342;p25"/>
              <p:cNvGrpSpPr/>
              <p:nvPr/>
            </p:nvGrpSpPr>
            <p:grpSpPr>
              <a:xfrm>
                <a:off x="5193130" y="6582508"/>
                <a:ext cx="152400" cy="486600"/>
                <a:chOff x="7983415" y="6582508"/>
                <a:chExt cx="152400" cy="486600"/>
              </a:xfrm>
            </p:grpSpPr>
            <p:cxnSp>
              <p:nvCxnSpPr>
                <p:cNvPr id="343" name="Google Shape;343;p25"/>
                <p:cNvCxnSpPr/>
                <p:nvPr/>
              </p:nvCxnSpPr>
              <p:spPr>
                <a:xfrm>
                  <a:off x="81358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44" name="Google Shape;344;p25"/>
                <p:cNvCxnSpPr/>
                <p:nvPr/>
              </p:nvCxnSpPr>
              <p:spPr>
                <a:xfrm>
                  <a:off x="79834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345" name="Google Shape;345;p25"/>
              <p:cNvGrpSpPr/>
              <p:nvPr/>
            </p:nvGrpSpPr>
            <p:grpSpPr>
              <a:xfrm>
                <a:off x="4494873" y="6582508"/>
                <a:ext cx="152400" cy="486600"/>
                <a:chOff x="7983415" y="6582508"/>
                <a:chExt cx="152400" cy="486600"/>
              </a:xfrm>
            </p:grpSpPr>
            <p:cxnSp>
              <p:nvCxnSpPr>
                <p:cNvPr id="346" name="Google Shape;346;p25"/>
                <p:cNvCxnSpPr/>
                <p:nvPr/>
              </p:nvCxnSpPr>
              <p:spPr>
                <a:xfrm>
                  <a:off x="81358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47" name="Google Shape;347;p25"/>
                <p:cNvCxnSpPr/>
                <p:nvPr/>
              </p:nvCxnSpPr>
              <p:spPr>
                <a:xfrm>
                  <a:off x="79834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348" name="Google Shape;348;p25"/>
              <p:cNvGrpSpPr/>
              <p:nvPr/>
            </p:nvGrpSpPr>
            <p:grpSpPr>
              <a:xfrm>
                <a:off x="3796616" y="6582508"/>
                <a:ext cx="152400" cy="486600"/>
                <a:chOff x="7983415" y="6582508"/>
                <a:chExt cx="152400" cy="486600"/>
              </a:xfrm>
            </p:grpSpPr>
            <p:cxnSp>
              <p:nvCxnSpPr>
                <p:cNvPr id="349" name="Google Shape;349;p25"/>
                <p:cNvCxnSpPr/>
                <p:nvPr/>
              </p:nvCxnSpPr>
              <p:spPr>
                <a:xfrm>
                  <a:off x="81358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50" name="Google Shape;350;p25"/>
                <p:cNvCxnSpPr/>
                <p:nvPr/>
              </p:nvCxnSpPr>
              <p:spPr>
                <a:xfrm>
                  <a:off x="79834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351" name="Google Shape;351;p25"/>
              <p:cNvGrpSpPr/>
              <p:nvPr/>
            </p:nvGrpSpPr>
            <p:grpSpPr>
              <a:xfrm>
                <a:off x="3098359" y="6582508"/>
                <a:ext cx="152400" cy="486600"/>
                <a:chOff x="7983415" y="6582508"/>
                <a:chExt cx="152400" cy="486600"/>
              </a:xfrm>
            </p:grpSpPr>
            <p:cxnSp>
              <p:nvCxnSpPr>
                <p:cNvPr id="352" name="Google Shape;352;p25"/>
                <p:cNvCxnSpPr/>
                <p:nvPr/>
              </p:nvCxnSpPr>
              <p:spPr>
                <a:xfrm>
                  <a:off x="81358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53" name="Google Shape;353;p25"/>
                <p:cNvCxnSpPr/>
                <p:nvPr/>
              </p:nvCxnSpPr>
              <p:spPr>
                <a:xfrm>
                  <a:off x="79834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354" name="Google Shape;354;p25"/>
              <p:cNvGrpSpPr/>
              <p:nvPr/>
            </p:nvGrpSpPr>
            <p:grpSpPr>
              <a:xfrm>
                <a:off x="2400102" y="6582508"/>
                <a:ext cx="152400" cy="486600"/>
                <a:chOff x="7983415" y="6582508"/>
                <a:chExt cx="152400" cy="486600"/>
              </a:xfrm>
            </p:grpSpPr>
            <p:cxnSp>
              <p:nvCxnSpPr>
                <p:cNvPr id="355" name="Google Shape;355;p25"/>
                <p:cNvCxnSpPr/>
                <p:nvPr/>
              </p:nvCxnSpPr>
              <p:spPr>
                <a:xfrm>
                  <a:off x="81358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56" name="Google Shape;356;p25"/>
                <p:cNvCxnSpPr/>
                <p:nvPr/>
              </p:nvCxnSpPr>
              <p:spPr>
                <a:xfrm>
                  <a:off x="79834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357" name="Google Shape;357;p25"/>
              <p:cNvGrpSpPr/>
              <p:nvPr/>
            </p:nvGrpSpPr>
            <p:grpSpPr>
              <a:xfrm>
                <a:off x="1701845" y="6582508"/>
                <a:ext cx="152400" cy="486600"/>
                <a:chOff x="7983415" y="6582508"/>
                <a:chExt cx="152400" cy="486600"/>
              </a:xfrm>
            </p:grpSpPr>
            <p:cxnSp>
              <p:nvCxnSpPr>
                <p:cNvPr id="358" name="Google Shape;358;p25"/>
                <p:cNvCxnSpPr/>
                <p:nvPr/>
              </p:nvCxnSpPr>
              <p:spPr>
                <a:xfrm>
                  <a:off x="81358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59" name="Google Shape;359;p25"/>
                <p:cNvCxnSpPr/>
                <p:nvPr/>
              </p:nvCxnSpPr>
              <p:spPr>
                <a:xfrm>
                  <a:off x="79834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360" name="Google Shape;360;p25"/>
              <p:cNvGrpSpPr/>
              <p:nvPr/>
            </p:nvGrpSpPr>
            <p:grpSpPr>
              <a:xfrm>
                <a:off x="1003588" y="6582508"/>
                <a:ext cx="152400" cy="486600"/>
                <a:chOff x="7983415" y="6582508"/>
                <a:chExt cx="152400" cy="486600"/>
              </a:xfrm>
            </p:grpSpPr>
            <p:cxnSp>
              <p:nvCxnSpPr>
                <p:cNvPr id="361" name="Google Shape;361;p25"/>
                <p:cNvCxnSpPr/>
                <p:nvPr/>
              </p:nvCxnSpPr>
              <p:spPr>
                <a:xfrm>
                  <a:off x="81358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62" name="Google Shape;362;p25"/>
                <p:cNvCxnSpPr/>
                <p:nvPr/>
              </p:nvCxnSpPr>
              <p:spPr>
                <a:xfrm>
                  <a:off x="7983415" y="6582508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</p:grpSp>
      </p:grpSp>
    </p:spTree>
    <p:extLst>
      <p:ext uri="{BB962C8B-B14F-4D97-AF65-F5344CB8AC3E}">
        <p14:creationId xmlns:p14="http://schemas.microsoft.com/office/powerpoint/2010/main" val="2731476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1" preserve="1">
  <p:cSld name="Title and Content 1"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26"/>
          <p:cNvSpPr txBox="1">
            <a:spLocks noGrp="1"/>
          </p:cNvSpPr>
          <p:nvPr>
            <p:ph type="title"/>
          </p:nvPr>
        </p:nvSpPr>
        <p:spPr>
          <a:xfrm>
            <a:off x="887605" y="222324"/>
            <a:ext cx="10416800" cy="6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5467" b="0" i="0">
                <a:solidFill>
                  <a:srgbClr val="2C7C9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>
            <a:endParaRPr/>
          </a:p>
        </p:txBody>
      </p:sp>
      <p:sp>
        <p:nvSpPr>
          <p:cNvPr id="365" name="Google Shape;365;p26"/>
          <p:cNvSpPr txBox="1">
            <a:spLocks noGrp="1"/>
          </p:cNvSpPr>
          <p:nvPr>
            <p:ph type="body" idx="1"/>
          </p:nvPr>
        </p:nvSpPr>
        <p:spPr>
          <a:xfrm>
            <a:off x="554676" y="2075329"/>
            <a:ext cx="4913200" cy="26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1400"/>
              <a:buNone/>
              <a:defRPr sz="2133" b="0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lvl="1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2pPr>
            <a:lvl3pPr marL="1828754" lvl="2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3pPr>
            <a:lvl4pPr marL="2438339" lvl="3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4pPr>
            <a:lvl5pPr marL="3047924" lvl="4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5pPr>
            <a:lvl6pPr marL="3657509" lvl="5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6pPr>
            <a:lvl7pPr marL="4267093" lvl="6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7pPr>
            <a:lvl8pPr marL="4876678" lvl="7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8pPr>
            <a:lvl9pPr marL="5486263" lvl="8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66" name="Google Shape;366;p26"/>
          <p:cNvSpPr txBox="1">
            <a:spLocks noGrp="1"/>
          </p:cNvSpPr>
          <p:nvPr>
            <p:ph type="ftr" idx="11"/>
          </p:nvPr>
        </p:nvSpPr>
        <p:spPr>
          <a:xfrm>
            <a:off x="4145280" y="6377940"/>
            <a:ext cx="3901600" cy="3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7" name="Google Shape;367;p26"/>
          <p:cNvSpPr txBox="1">
            <a:spLocks noGrp="1"/>
          </p:cNvSpPr>
          <p:nvPr>
            <p:ph type="dt" idx="10"/>
          </p:nvPr>
        </p:nvSpPr>
        <p:spPr>
          <a:xfrm>
            <a:off x="609600" y="6377940"/>
            <a:ext cx="2804000" cy="3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8" name="Google Shape;368;p26"/>
          <p:cNvSpPr txBox="1">
            <a:spLocks noGrp="1"/>
          </p:cNvSpPr>
          <p:nvPr>
            <p:ph type="sldNum" idx="12"/>
          </p:nvPr>
        </p:nvSpPr>
        <p:spPr>
          <a:xfrm>
            <a:off x="8778240" y="6377940"/>
            <a:ext cx="2804000" cy="3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>
              <a:spcBef>
                <a:spcPts val="0"/>
              </a:spcBef>
              <a:buClr>
                <a:srgbClr val="888888"/>
              </a:buClr>
              <a:buSzPts val="800"/>
              <a:buFont typeface="Arial"/>
              <a:buNone/>
              <a:defRPr sz="1067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Clr>
                <a:srgbClr val="888888"/>
              </a:buClr>
              <a:buSzPts val="800"/>
              <a:buFont typeface="Arial"/>
              <a:buNone/>
              <a:defRPr sz="1067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Clr>
                <a:srgbClr val="888888"/>
              </a:buClr>
              <a:buSzPts val="800"/>
              <a:buFont typeface="Arial"/>
              <a:buNone/>
              <a:defRPr sz="1067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Clr>
                <a:srgbClr val="888888"/>
              </a:buClr>
              <a:buSzPts val="800"/>
              <a:buFont typeface="Arial"/>
              <a:buNone/>
              <a:defRPr sz="1067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Clr>
                <a:srgbClr val="888888"/>
              </a:buClr>
              <a:buSzPts val="800"/>
              <a:buFont typeface="Arial"/>
              <a:buNone/>
              <a:defRPr sz="1067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Clr>
                <a:srgbClr val="888888"/>
              </a:buClr>
              <a:buSzPts val="800"/>
              <a:buFont typeface="Arial"/>
              <a:buNone/>
              <a:defRPr sz="1067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Clr>
                <a:srgbClr val="888888"/>
              </a:buClr>
              <a:buSzPts val="800"/>
              <a:buFont typeface="Arial"/>
              <a:buNone/>
              <a:defRPr sz="1067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Clr>
                <a:srgbClr val="888888"/>
              </a:buClr>
              <a:buSzPts val="800"/>
              <a:buFont typeface="Arial"/>
              <a:buNone/>
              <a:defRPr sz="1067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Clr>
                <a:srgbClr val="888888"/>
              </a:buClr>
              <a:buSzPts val="800"/>
              <a:buFont typeface="Arial"/>
              <a:buNone/>
              <a:defRPr sz="1067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sz="200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6745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preserve="1">
  <p:cSld name="Comparison"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27"/>
          <p:cNvSpPr txBox="1">
            <a:spLocks noGrp="1"/>
          </p:cNvSpPr>
          <p:nvPr>
            <p:ph type="body" idx="1"/>
          </p:nvPr>
        </p:nvSpPr>
        <p:spPr>
          <a:xfrm>
            <a:off x="612648" y="1535113"/>
            <a:ext cx="5386800" cy="6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b" anchorCtr="0">
            <a:noAutofit/>
          </a:bodyPr>
          <a:lstStyle>
            <a:lvl1pPr marL="609585" lvl="0" indent="-304792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  <a:defRPr sz="1867" b="1">
                <a:solidFill>
                  <a:schemeClr val="accent2"/>
                </a:solidFill>
              </a:defRPr>
            </a:lvl1pPr>
            <a:lvl2pPr marL="1219170" lvl="1" indent="-304792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  <a:defRPr sz="2000" b="1"/>
            </a:lvl2pPr>
            <a:lvl3pPr marL="1828754" lvl="2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1867" b="1"/>
            </a:lvl3pPr>
            <a:lvl4pPr marL="2438339" lvl="3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1600" b="1"/>
            </a:lvl4pPr>
            <a:lvl5pPr marL="3047924" lvl="4" indent="-304792" algn="l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SzPts val="900"/>
              <a:buNone/>
              <a:defRPr sz="1600" b="1"/>
            </a:lvl5pPr>
            <a:lvl6pPr marL="3657509" lvl="5" indent="-304792" algn="l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600" b="1"/>
            </a:lvl6pPr>
            <a:lvl7pPr marL="4267093" lvl="6" indent="-304792" algn="l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600" b="1"/>
            </a:lvl7pPr>
            <a:lvl8pPr marL="4876678" lvl="7" indent="-304792" algn="l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600" b="1"/>
            </a:lvl8pPr>
            <a:lvl9pPr marL="5486263" lvl="8" indent="-304792" algn="l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600" b="1"/>
            </a:lvl9pPr>
          </a:lstStyle>
          <a:p>
            <a:endParaRPr/>
          </a:p>
        </p:txBody>
      </p:sp>
      <p:sp>
        <p:nvSpPr>
          <p:cNvPr id="371" name="Google Shape;371;p27"/>
          <p:cNvSpPr txBox="1">
            <a:spLocks noGrp="1"/>
          </p:cNvSpPr>
          <p:nvPr>
            <p:ph type="body" idx="2"/>
          </p:nvPr>
        </p:nvSpPr>
        <p:spPr>
          <a:xfrm>
            <a:off x="612648" y="2174875"/>
            <a:ext cx="5386800" cy="39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t" anchorCtr="0">
            <a:noAutofit/>
          </a:bodyPr>
          <a:lstStyle>
            <a:lvl1pPr marL="609585" lvl="0" indent="-397923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•"/>
              <a:defRPr sz="1867"/>
            </a:lvl1pPr>
            <a:lvl2pPr marL="1219170" lvl="1" indent="-397923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o"/>
              <a:defRPr sz="1867"/>
            </a:lvl2pPr>
            <a:lvl3pPr marL="1828754" lvl="2" indent="-372524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800"/>
              <a:buChar char="•"/>
              <a:defRPr sz="1867"/>
            </a:lvl3pPr>
            <a:lvl4pPr marL="2438339" lvl="3" indent="-372524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800"/>
              <a:buChar char="–"/>
              <a:defRPr sz="1867"/>
            </a:lvl4pPr>
            <a:lvl5pPr marL="3047924" lvl="4" indent="-397923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»"/>
              <a:defRPr sz="1867"/>
            </a:lvl5pPr>
            <a:lvl6pPr marL="3657509" lvl="5" indent="-38099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1600"/>
            </a:lvl6pPr>
            <a:lvl7pPr marL="4267093" lvl="6" indent="-38099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1600"/>
            </a:lvl7pPr>
            <a:lvl8pPr marL="4876678" lvl="7" indent="-38099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1600"/>
            </a:lvl8pPr>
            <a:lvl9pPr marL="5486263" lvl="8" indent="-38099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1600"/>
            </a:lvl9pPr>
          </a:lstStyle>
          <a:p>
            <a:endParaRPr/>
          </a:p>
        </p:txBody>
      </p:sp>
      <p:sp>
        <p:nvSpPr>
          <p:cNvPr id="372" name="Google Shape;372;p27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200" cy="6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b" anchorCtr="0">
            <a:noAutofit/>
          </a:bodyPr>
          <a:lstStyle>
            <a:lvl1pPr marL="609585" lvl="0" indent="-304792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  <a:defRPr sz="1867" b="1">
                <a:solidFill>
                  <a:schemeClr val="accent2"/>
                </a:solidFill>
              </a:defRPr>
            </a:lvl1pPr>
            <a:lvl2pPr marL="1219170" lvl="1" indent="-304792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  <a:defRPr sz="2000" b="1"/>
            </a:lvl2pPr>
            <a:lvl3pPr marL="1828754" lvl="2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1867" b="1"/>
            </a:lvl3pPr>
            <a:lvl4pPr marL="2438339" lvl="3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1600" b="1"/>
            </a:lvl4pPr>
            <a:lvl5pPr marL="3047924" lvl="4" indent="-304792" algn="l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SzPts val="900"/>
              <a:buNone/>
              <a:defRPr sz="1600" b="1"/>
            </a:lvl5pPr>
            <a:lvl6pPr marL="3657509" lvl="5" indent="-304792" algn="l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600" b="1"/>
            </a:lvl6pPr>
            <a:lvl7pPr marL="4267093" lvl="6" indent="-304792" algn="l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600" b="1"/>
            </a:lvl7pPr>
            <a:lvl8pPr marL="4876678" lvl="7" indent="-304792" algn="l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600" b="1"/>
            </a:lvl8pPr>
            <a:lvl9pPr marL="5486263" lvl="8" indent="-304792" algn="l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600" b="1"/>
            </a:lvl9pPr>
          </a:lstStyle>
          <a:p>
            <a:endParaRPr/>
          </a:p>
        </p:txBody>
      </p:sp>
      <p:sp>
        <p:nvSpPr>
          <p:cNvPr id="373" name="Google Shape;373;p27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200" cy="39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t" anchorCtr="0">
            <a:noAutofit/>
          </a:bodyPr>
          <a:lstStyle>
            <a:lvl1pPr marL="609585" lvl="0" indent="-397923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•"/>
              <a:defRPr sz="1867"/>
            </a:lvl1pPr>
            <a:lvl2pPr marL="1219170" lvl="1" indent="-397923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o"/>
              <a:defRPr sz="1867"/>
            </a:lvl2pPr>
            <a:lvl3pPr marL="1828754" lvl="2" indent="-372524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800"/>
              <a:buChar char="•"/>
              <a:defRPr sz="1867"/>
            </a:lvl3pPr>
            <a:lvl4pPr marL="2438339" lvl="3" indent="-372524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800"/>
              <a:buChar char="–"/>
              <a:defRPr sz="1867"/>
            </a:lvl4pPr>
            <a:lvl5pPr marL="3047924" lvl="4" indent="-397923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»"/>
              <a:defRPr sz="1867"/>
            </a:lvl5pPr>
            <a:lvl6pPr marL="3657509" lvl="5" indent="-38099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1600"/>
            </a:lvl6pPr>
            <a:lvl7pPr marL="4267093" lvl="6" indent="-38099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1600"/>
            </a:lvl7pPr>
            <a:lvl8pPr marL="4876678" lvl="7" indent="-38099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1600"/>
            </a:lvl8pPr>
            <a:lvl9pPr marL="5486263" lvl="8" indent="-38099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1600"/>
            </a:lvl9pPr>
          </a:lstStyle>
          <a:p>
            <a:endParaRPr/>
          </a:p>
        </p:txBody>
      </p:sp>
      <p:sp>
        <p:nvSpPr>
          <p:cNvPr id="374" name="Google Shape;374;p27"/>
          <p:cNvSpPr txBox="1">
            <a:spLocks noGrp="1"/>
          </p:cNvSpPr>
          <p:nvPr>
            <p:ph type="title"/>
          </p:nvPr>
        </p:nvSpPr>
        <p:spPr>
          <a:xfrm>
            <a:off x="612648" y="457200"/>
            <a:ext cx="10972800" cy="5488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2352"/>
              </a:srgbClr>
            </a:outerShdw>
          </a:effectLst>
        </p:spPr>
        <p:txBody>
          <a:bodyPr spcFirstLastPara="1" wrap="square" lIns="51425" tIns="25700" rIns="51425" bIns="2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>
            <a:endParaRPr/>
          </a:p>
        </p:txBody>
      </p:sp>
      <p:sp>
        <p:nvSpPr>
          <p:cNvPr id="375" name="Google Shape;375;p27"/>
          <p:cNvSpPr txBox="1">
            <a:spLocks noGrp="1"/>
          </p:cNvSpPr>
          <p:nvPr>
            <p:ph type="sldNum" idx="12"/>
          </p:nvPr>
        </p:nvSpPr>
        <p:spPr>
          <a:xfrm>
            <a:off x="10851411" y="6356349"/>
            <a:ext cx="708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ctr" anchorCtr="0">
            <a:noAutofit/>
          </a:bodyPr>
          <a:lstStyle>
            <a:lvl1pPr marL="0" lvl="0" indent="0" algn="r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376" name="Google Shape;376;p27"/>
          <p:cNvSpPr txBox="1">
            <a:spLocks noGrp="1"/>
          </p:cNvSpPr>
          <p:nvPr>
            <p:ph type="subTitle" idx="5"/>
          </p:nvPr>
        </p:nvSpPr>
        <p:spPr>
          <a:xfrm>
            <a:off x="612651" y="1143000"/>
            <a:ext cx="10972800" cy="54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1400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05698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 preserve="1">
  <p:cSld name="Title only"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28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51425" tIns="25700" rIns="51425" bIns="2570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>
            <a:endParaRPr/>
          </a:p>
        </p:txBody>
      </p:sp>
      <p:sp>
        <p:nvSpPr>
          <p:cNvPr id="379" name="Google Shape;379;p2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51425" tIns="25700" rIns="51425" bIns="257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80164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OE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0" y="2"/>
            <a:ext cx="12192000" cy="855663"/>
          </a:xfrm>
          <a:prstGeom prst="rect">
            <a:avLst/>
          </a:prstGeom>
          <a:solidFill>
            <a:srgbClr val="1F497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defTabSz="914142" eaLnBrk="0" fontAlgn="auto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2400">
              <a:solidFill>
                <a:prstClr val="black"/>
              </a:solidFill>
              <a:latin typeface="Franklin Gothic Book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0" y="12579"/>
            <a:ext cx="12192000" cy="843087"/>
          </a:xfrm>
        </p:spPr>
        <p:txBody>
          <a:bodyPr anchor="ctr"/>
          <a:lstStyle>
            <a:lvl1pPr>
              <a:defRPr sz="2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533401" y="1394778"/>
            <a:ext cx="11077503" cy="45488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7331" indent="-225420"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98492" indent="-342891">
              <a:buFont typeface="Courier New" panose="02070309020205020404" pitchFamily="49" charset="0"/>
              <a:buChar char="o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5500" indent="-342891">
              <a:buFont typeface="Courier New" panose="02070309020205020404" pitchFamily="49" charset="0"/>
              <a:buChar char="o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52507" indent="-342891">
              <a:buFont typeface="Courier New" panose="02070309020205020404" pitchFamily="49" charset="0"/>
              <a:buChar char="o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2F679EE-959D-724E-B3F3-4EB37B74AB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0402" y="6300151"/>
            <a:ext cx="7905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buClrTx/>
              <a:buSzTx/>
            </a:pPr>
            <a:fld id="{D260E43B-7F43-FA45-AAB7-E054FD6CC4E3}" type="slidenum">
              <a:rPr lang="en-US" smtClean="0">
                <a:solidFill>
                  <a:prstClr val="white"/>
                </a:solidFill>
              </a:rPr>
              <a:pPr>
                <a:buClrTx/>
                <a:buSzTx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92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 preserve="1">
  <p:cSld name="Title and Content"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5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143200"/>
          </a:xfrm>
          <a:prstGeom prst="rect">
            <a:avLst/>
          </a:prstGeom>
          <a:solidFill>
            <a:schemeClr val="dk2"/>
          </a:solidFill>
          <a:ln>
            <a:noFill/>
          </a:ln>
          <a:effectLst>
            <a:outerShdw blurRad="50800" dist="38100" dir="2700000" algn="tl" rotWithShape="0">
              <a:srgbClr val="000000">
                <a:alpha val="42352"/>
              </a:srgbClr>
            </a:outerShdw>
          </a:effectLst>
        </p:spPr>
        <p:txBody>
          <a:bodyPr spcFirstLastPara="1" wrap="square" lIns="51425" tIns="25700" rIns="51425" bIns="2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15"/>
          <p:cNvSpPr txBox="1">
            <a:spLocks noGrp="1"/>
          </p:cNvSpPr>
          <p:nvPr>
            <p:ph type="body" idx="1"/>
          </p:nvPr>
        </p:nvSpPr>
        <p:spPr>
          <a:xfrm>
            <a:off x="609600" y="1394635"/>
            <a:ext cx="10972800" cy="45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t" anchorCtr="0">
            <a:noAutofit/>
          </a:bodyPr>
          <a:lstStyle>
            <a:lvl1pPr marL="609585" lvl="0" indent="-3979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/>
            </a:lvl1pPr>
            <a:lvl2pPr marL="1219170" lvl="1" indent="-3979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F497D"/>
              </a:buClr>
              <a:buSzPts val="1100"/>
              <a:buChar char="o"/>
              <a:defRPr/>
            </a:lvl2pPr>
            <a:lvl3pPr marL="1828754" lvl="2" indent="-3979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F497D"/>
              </a:buClr>
              <a:buSzPts val="1100"/>
              <a:buChar char="•"/>
              <a:defRPr/>
            </a:lvl3pPr>
            <a:lvl4pPr marL="2438339" lvl="3" indent="-3979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F497D"/>
              </a:buClr>
              <a:buSzPts val="1100"/>
              <a:buChar char="–"/>
              <a:defRPr/>
            </a:lvl4pPr>
            <a:lvl5pPr marL="3047924" lvl="4" indent="-3979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F497D"/>
              </a:buClr>
              <a:buSzPts val="1100"/>
              <a:buChar char="»"/>
              <a:defRPr/>
            </a:lvl5pPr>
            <a:lvl6pPr marL="3657509" lvl="5" indent="-3979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6pPr>
            <a:lvl7pPr marL="4267093" lvl="6" indent="-3979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7pPr>
            <a:lvl8pPr marL="4876678" lvl="7" indent="-3979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8pPr>
            <a:lvl9pPr marL="5486263" lvl="8" indent="-3979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9pPr>
          </a:lstStyle>
          <a:p>
            <a:endParaRPr/>
          </a:p>
        </p:txBody>
      </p:sp>
      <p:sp>
        <p:nvSpPr>
          <p:cNvPr id="179" name="Google Shape;179;p15"/>
          <p:cNvSpPr txBox="1">
            <a:spLocks noGrp="1"/>
          </p:cNvSpPr>
          <p:nvPr>
            <p:ph type="sldNum" idx="12"/>
          </p:nvPr>
        </p:nvSpPr>
        <p:spPr>
          <a:xfrm>
            <a:off x="10894485" y="6400801"/>
            <a:ext cx="6880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ctr" anchorCtr="0">
            <a:noAutofit/>
          </a:bodyPr>
          <a:lstStyle>
            <a:lvl1pPr marL="0" lvl="0" indent="0" algn="r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97189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>
  <p:cSld name="Title Slide"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solidFill>
            <a:schemeClr val="dk2"/>
          </a:solidFill>
          <a:ln>
            <a:noFill/>
          </a:ln>
          <a:effectLst>
            <a:outerShdw blurRad="50800" dist="38100" dir="2700000" algn="tl" rotWithShape="0">
              <a:srgbClr val="000000">
                <a:alpha val="42352"/>
              </a:srgbClr>
            </a:outerShdw>
          </a:effectLst>
        </p:spPr>
        <p:txBody>
          <a:bodyPr spcFirstLastPara="1" wrap="square" lIns="51425" tIns="25700" rIns="51425" bIns="2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1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SzPts val="11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SzPts val="1100"/>
              <a:buNone/>
              <a:defRPr sz="1867"/>
            </a:lvl3pPr>
            <a:lvl4pPr lvl="3" algn="ctr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SzPts val="11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SzPts val="11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SzPts val="11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SzPts val="11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SzPts val="11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SzPts val="1100"/>
              <a:buNone/>
              <a:defRPr sz="1600"/>
            </a:lvl9pPr>
          </a:lstStyle>
          <a:p>
            <a:endParaRPr/>
          </a:p>
        </p:txBody>
      </p:sp>
      <p:sp>
        <p:nvSpPr>
          <p:cNvPr id="183" name="Google Shape;183;p16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4" name="Google Shape;184;p16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5" name="Google Shape;185;p16"/>
          <p:cNvSpPr txBox="1">
            <a:spLocks noGrp="1"/>
          </p:cNvSpPr>
          <p:nvPr>
            <p:ph type="sldNum" idx="12"/>
          </p:nvPr>
        </p:nvSpPr>
        <p:spPr>
          <a:xfrm>
            <a:off x="10894485" y="6373812"/>
            <a:ext cx="6880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/>
            </a:lvl1pPr>
            <a:lvl2pPr marL="0" marR="0" lvl="1" indent="0" algn="r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/>
            </a:lvl2pPr>
            <a:lvl3pPr marL="0" marR="0" lvl="2" indent="0" algn="r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/>
            </a:lvl3pPr>
            <a:lvl4pPr marL="0" marR="0" lvl="3" indent="0" algn="r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/>
            </a:lvl4pPr>
            <a:lvl5pPr marL="0" marR="0" lvl="4" indent="0" algn="r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/>
            </a:lvl5pPr>
            <a:lvl6pPr marL="0" marR="0" lvl="5" indent="0" algn="r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/>
            </a:lvl6pPr>
            <a:lvl7pPr marL="0" marR="0" lvl="6" indent="0" algn="r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/>
            </a:lvl7pPr>
            <a:lvl8pPr marL="0" marR="0" lvl="7" indent="0" algn="r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/>
            </a:lvl8pPr>
            <a:lvl9pPr marL="0" marR="0" lvl="8" indent="0" algn="r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4498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preserve="1">
  <p:cSld name="Blank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143200"/>
          </a:xfrm>
          <a:prstGeom prst="rect">
            <a:avLst/>
          </a:prstGeom>
          <a:solidFill>
            <a:schemeClr val="dk2"/>
          </a:solidFill>
          <a:ln>
            <a:noFill/>
          </a:ln>
          <a:effectLst>
            <a:outerShdw blurRad="50800" dist="38100" dir="2700000" algn="tl" rotWithShape="0">
              <a:srgbClr val="000000">
                <a:alpha val="42352"/>
              </a:srgbClr>
            </a:outerShdw>
          </a:effectLst>
        </p:spPr>
        <p:txBody>
          <a:bodyPr spcFirstLastPara="1" wrap="square" lIns="51425" tIns="25700" rIns="51425" bIns="2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17"/>
          <p:cNvSpPr txBox="1">
            <a:spLocks noGrp="1"/>
          </p:cNvSpPr>
          <p:nvPr>
            <p:ph type="sldNum" idx="12"/>
          </p:nvPr>
        </p:nvSpPr>
        <p:spPr>
          <a:xfrm>
            <a:off x="10894485" y="6373812"/>
            <a:ext cx="6880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ctr" anchorCtr="0">
            <a:noAutofit/>
          </a:bodyPr>
          <a:lstStyle>
            <a:lvl1pPr marL="0" lvl="0" indent="0" algn="r">
              <a:spcBef>
                <a:spcPts val="0"/>
              </a:spcBef>
              <a:buClr>
                <a:schemeClr val="lt1"/>
              </a:buClr>
              <a:buSzPts val="800"/>
              <a:buFont typeface="Times New Roman"/>
              <a:buNone/>
              <a:defRPr sz="1067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buClr>
                <a:schemeClr val="lt1"/>
              </a:buClr>
              <a:buSzPts val="800"/>
              <a:buFont typeface="Times New Roman"/>
              <a:buNone/>
              <a:defRPr sz="1067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buClr>
                <a:schemeClr val="lt1"/>
              </a:buClr>
              <a:buSzPts val="800"/>
              <a:buFont typeface="Times New Roman"/>
              <a:buNone/>
              <a:defRPr sz="1067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buClr>
                <a:schemeClr val="lt1"/>
              </a:buClr>
              <a:buSzPts val="800"/>
              <a:buFont typeface="Times New Roman"/>
              <a:buNone/>
              <a:defRPr sz="1067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buClr>
                <a:schemeClr val="lt1"/>
              </a:buClr>
              <a:buSzPts val="800"/>
              <a:buFont typeface="Times New Roman"/>
              <a:buNone/>
              <a:defRPr sz="1067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buClr>
                <a:schemeClr val="lt1"/>
              </a:buClr>
              <a:buSzPts val="800"/>
              <a:buFont typeface="Times New Roman"/>
              <a:buNone/>
              <a:defRPr sz="1067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buClr>
                <a:schemeClr val="lt1"/>
              </a:buClr>
              <a:buSzPts val="800"/>
              <a:buFont typeface="Times New Roman"/>
              <a:buNone/>
              <a:defRPr sz="1067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buClr>
                <a:schemeClr val="lt1"/>
              </a:buClr>
              <a:buSzPts val="800"/>
              <a:buFont typeface="Times New Roman"/>
              <a:buNone/>
              <a:defRPr sz="1067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buClr>
                <a:schemeClr val="lt1"/>
              </a:buClr>
              <a:buSzPts val="800"/>
              <a:buFont typeface="Times New Roman"/>
              <a:buNone/>
              <a:defRPr sz="1067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36185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 preserve="1">
  <p:cSld name="Two Content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8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143200"/>
          </a:xfrm>
          <a:prstGeom prst="rect">
            <a:avLst/>
          </a:prstGeom>
          <a:solidFill>
            <a:schemeClr val="dk2"/>
          </a:solidFill>
          <a:ln>
            <a:noFill/>
          </a:ln>
          <a:effectLst>
            <a:outerShdw blurRad="50800" dist="38100" dir="2700000" algn="tl" rotWithShape="0">
              <a:srgbClr val="000000">
                <a:alpha val="42352"/>
              </a:srgbClr>
            </a:outerShdw>
          </a:effectLst>
        </p:spPr>
        <p:txBody>
          <a:bodyPr spcFirstLastPara="1" wrap="square" lIns="51425" tIns="25700" rIns="51425" bIns="2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p18"/>
          <p:cNvSpPr txBox="1">
            <a:spLocks noGrp="1"/>
          </p:cNvSpPr>
          <p:nvPr>
            <p:ph type="body" idx="1"/>
          </p:nvPr>
        </p:nvSpPr>
        <p:spPr>
          <a:xfrm>
            <a:off x="609600" y="1392735"/>
            <a:ext cx="5384800" cy="45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t" anchorCtr="0">
            <a:noAutofit/>
          </a:bodyPr>
          <a:lstStyle>
            <a:lvl1pPr marL="609585" lvl="0" indent="-3979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100"/>
              <a:buChar char="•"/>
              <a:defRPr sz="2000"/>
            </a:lvl1pPr>
            <a:lvl2pPr marL="1219170" lvl="1" indent="-3979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F497D"/>
              </a:buClr>
              <a:buSzPts val="1100"/>
              <a:buChar char="o"/>
              <a:defRPr sz="2000"/>
            </a:lvl2pPr>
            <a:lvl3pPr marL="1828754" lvl="2" indent="-3979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F497D"/>
              </a:buClr>
              <a:buSzPts val="1100"/>
              <a:buChar char="•"/>
              <a:defRPr sz="2000"/>
            </a:lvl3pPr>
            <a:lvl4pPr marL="2438339" lvl="3" indent="-3979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F497D"/>
              </a:buClr>
              <a:buSzPts val="1100"/>
              <a:buChar char="–"/>
              <a:defRPr sz="2000"/>
            </a:lvl4pPr>
            <a:lvl5pPr marL="3047924" lvl="4" indent="-3979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F497D"/>
              </a:buClr>
              <a:buSzPts val="1100"/>
              <a:buChar char="»"/>
              <a:defRPr sz="2000"/>
            </a:lvl5pPr>
            <a:lvl6pPr marL="3657509" lvl="5" indent="-3979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 sz="1867"/>
            </a:lvl6pPr>
            <a:lvl7pPr marL="4267093" lvl="6" indent="-3979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 sz="1867"/>
            </a:lvl7pPr>
            <a:lvl8pPr marL="4876678" lvl="7" indent="-3979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 sz="1867"/>
            </a:lvl8pPr>
            <a:lvl9pPr marL="5486263" lvl="8" indent="-3979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 sz="1867"/>
            </a:lvl9pPr>
          </a:lstStyle>
          <a:p>
            <a:endParaRPr/>
          </a:p>
        </p:txBody>
      </p:sp>
      <p:sp>
        <p:nvSpPr>
          <p:cNvPr id="192" name="Google Shape;192;p18"/>
          <p:cNvSpPr txBox="1">
            <a:spLocks noGrp="1"/>
          </p:cNvSpPr>
          <p:nvPr>
            <p:ph type="body" idx="2"/>
          </p:nvPr>
        </p:nvSpPr>
        <p:spPr>
          <a:xfrm>
            <a:off x="6197600" y="1392735"/>
            <a:ext cx="5384800" cy="45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t" anchorCtr="0">
            <a:noAutofit/>
          </a:bodyPr>
          <a:lstStyle>
            <a:lvl1pPr marL="609585" lvl="0" indent="-3979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100"/>
              <a:buChar char="•"/>
              <a:defRPr sz="2000"/>
            </a:lvl1pPr>
            <a:lvl2pPr marL="1219170" lvl="1" indent="-3979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F497D"/>
              </a:buClr>
              <a:buSzPts val="1100"/>
              <a:buChar char="o"/>
              <a:defRPr sz="2000"/>
            </a:lvl2pPr>
            <a:lvl3pPr marL="1828754" lvl="2" indent="-3979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F497D"/>
              </a:buClr>
              <a:buSzPts val="1100"/>
              <a:buChar char="•"/>
              <a:defRPr sz="2000"/>
            </a:lvl3pPr>
            <a:lvl4pPr marL="2438339" lvl="3" indent="-3979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F497D"/>
              </a:buClr>
              <a:buSzPts val="1100"/>
              <a:buChar char="–"/>
              <a:defRPr sz="2000"/>
            </a:lvl4pPr>
            <a:lvl5pPr marL="3047924" lvl="4" indent="-3979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F497D"/>
              </a:buClr>
              <a:buSzPts val="1100"/>
              <a:buChar char="»"/>
              <a:defRPr sz="2000"/>
            </a:lvl5pPr>
            <a:lvl6pPr marL="3657509" lvl="5" indent="-3979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 sz="1867"/>
            </a:lvl6pPr>
            <a:lvl7pPr marL="4267093" lvl="6" indent="-3979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 sz="1867"/>
            </a:lvl7pPr>
            <a:lvl8pPr marL="4876678" lvl="7" indent="-3979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 sz="1867"/>
            </a:lvl8pPr>
            <a:lvl9pPr marL="5486263" lvl="8" indent="-3979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 sz="1867"/>
            </a:lvl9pPr>
          </a:lstStyle>
          <a:p>
            <a:endParaRPr/>
          </a:p>
        </p:txBody>
      </p:sp>
      <p:sp>
        <p:nvSpPr>
          <p:cNvPr id="193" name="Google Shape;193;p18"/>
          <p:cNvSpPr txBox="1">
            <a:spLocks noGrp="1"/>
          </p:cNvSpPr>
          <p:nvPr>
            <p:ph type="sldNum" idx="12"/>
          </p:nvPr>
        </p:nvSpPr>
        <p:spPr>
          <a:xfrm>
            <a:off x="10894485" y="6373812"/>
            <a:ext cx="6880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ctr" anchorCtr="0">
            <a:noAutofit/>
          </a:bodyPr>
          <a:lstStyle>
            <a:lvl1pPr marL="0" lvl="0" indent="0" algn="r">
              <a:spcBef>
                <a:spcPts val="0"/>
              </a:spcBef>
              <a:buClr>
                <a:schemeClr val="lt1"/>
              </a:buClr>
              <a:buSzPts val="800"/>
              <a:buFont typeface="Times New Roman"/>
              <a:buNone/>
              <a:defRPr sz="1067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buClr>
                <a:schemeClr val="lt1"/>
              </a:buClr>
              <a:buSzPts val="800"/>
              <a:buFont typeface="Times New Roman"/>
              <a:buNone/>
              <a:defRPr sz="1067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buClr>
                <a:schemeClr val="lt1"/>
              </a:buClr>
              <a:buSzPts val="800"/>
              <a:buFont typeface="Times New Roman"/>
              <a:buNone/>
              <a:defRPr sz="1067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buClr>
                <a:schemeClr val="lt1"/>
              </a:buClr>
              <a:buSzPts val="800"/>
              <a:buFont typeface="Times New Roman"/>
              <a:buNone/>
              <a:defRPr sz="1067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buClr>
                <a:schemeClr val="lt1"/>
              </a:buClr>
              <a:buSzPts val="800"/>
              <a:buFont typeface="Times New Roman"/>
              <a:buNone/>
              <a:defRPr sz="1067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buClr>
                <a:schemeClr val="lt1"/>
              </a:buClr>
              <a:buSzPts val="800"/>
              <a:buFont typeface="Times New Roman"/>
              <a:buNone/>
              <a:defRPr sz="1067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buClr>
                <a:schemeClr val="lt1"/>
              </a:buClr>
              <a:buSzPts val="800"/>
              <a:buFont typeface="Times New Roman"/>
              <a:buNone/>
              <a:defRPr sz="1067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buClr>
                <a:schemeClr val="lt1"/>
              </a:buClr>
              <a:buSzPts val="800"/>
              <a:buFont typeface="Times New Roman"/>
              <a:buNone/>
              <a:defRPr sz="1067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buClr>
                <a:schemeClr val="lt1"/>
              </a:buClr>
              <a:buSzPts val="800"/>
              <a:buFont typeface="Times New Roman"/>
              <a:buNone/>
              <a:defRPr sz="1067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849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 preserve="1">
  <p:cSld name="1_Blank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9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143200"/>
          </a:xfrm>
          <a:prstGeom prst="rect">
            <a:avLst/>
          </a:prstGeom>
          <a:solidFill>
            <a:schemeClr val="dk2"/>
          </a:solidFill>
          <a:ln>
            <a:noFill/>
          </a:ln>
          <a:effectLst>
            <a:outerShdw blurRad="50800" dist="38100" dir="2700000" algn="tl" rotWithShape="0">
              <a:srgbClr val="000000">
                <a:alpha val="42352"/>
              </a:srgbClr>
            </a:outerShdw>
          </a:effectLst>
        </p:spPr>
        <p:txBody>
          <a:bodyPr spcFirstLastPara="1" wrap="square" lIns="51425" tIns="25700" rIns="51425" bIns="2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19"/>
          <p:cNvSpPr txBox="1">
            <a:spLocks noGrp="1"/>
          </p:cNvSpPr>
          <p:nvPr>
            <p:ph type="sldNum" idx="12"/>
          </p:nvPr>
        </p:nvSpPr>
        <p:spPr>
          <a:xfrm>
            <a:off x="10894485" y="6356351"/>
            <a:ext cx="6880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ctr" anchorCtr="0">
            <a:noAutofit/>
          </a:bodyPr>
          <a:lstStyle>
            <a:lvl1pPr marL="0" lvl="0" indent="0" algn="r">
              <a:spcBef>
                <a:spcPts val="0"/>
              </a:spcBef>
              <a:buClr>
                <a:schemeClr val="lt1"/>
              </a:buClr>
              <a:buSzPts val="800"/>
              <a:buFont typeface="Times New Roman"/>
              <a:buNone/>
              <a:defRPr sz="1067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buClr>
                <a:schemeClr val="lt1"/>
              </a:buClr>
              <a:buSzPts val="800"/>
              <a:buFont typeface="Times New Roman"/>
              <a:buNone/>
              <a:defRPr sz="1067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buClr>
                <a:schemeClr val="lt1"/>
              </a:buClr>
              <a:buSzPts val="800"/>
              <a:buFont typeface="Times New Roman"/>
              <a:buNone/>
              <a:defRPr sz="1067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buClr>
                <a:schemeClr val="lt1"/>
              </a:buClr>
              <a:buSzPts val="800"/>
              <a:buFont typeface="Times New Roman"/>
              <a:buNone/>
              <a:defRPr sz="1067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buClr>
                <a:schemeClr val="lt1"/>
              </a:buClr>
              <a:buSzPts val="800"/>
              <a:buFont typeface="Times New Roman"/>
              <a:buNone/>
              <a:defRPr sz="1067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buClr>
                <a:schemeClr val="lt1"/>
              </a:buClr>
              <a:buSzPts val="800"/>
              <a:buFont typeface="Times New Roman"/>
              <a:buNone/>
              <a:defRPr sz="1067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buClr>
                <a:schemeClr val="lt1"/>
              </a:buClr>
              <a:buSzPts val="800"/>
              <a:buFont typeface="Times New Roman"/>
              <a:buNone/>
              <a:defRPr sz="1067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buClr>
                <a:schemeClr val="lt1"/>
              </a:buClr>
              <a:buSzPts val="800"/>
              <a:buFont typeface="Times New Roman"/>
              <a:buNone/>
              <a:defRPr sz="1067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buClr>
                <a:schemeClr val="lt1"/>
              </a:buClr>
              <a:buSzPts val="800"/>
              <a:buFont typeface="Times New Roman"/>
              <a:buNone/>
              <a:defRPr sz="1067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24381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 type="blank" preserve="1">
  <p:cSld name="2_Blank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175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 preserve="1">
  <p:cSld name="Custom Layout"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1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143200"/>
          </a:xfrm>
          <a:prstGeom prst="rect">
            <a:avLst/>
          </a:prstGeom>
          <a:solidFill>
            <a:schemeClr val="dk2"/>
          </a:solidFill>
          <a:ln>
            <a:noFill/>
          </a:ln>
          <a:effectLst>
            <a:outerShdw blurRad="50800" dist="38100" dir="2700000" algn="tl" rotWithShape="0">
              <a:srgbClr val="000000">
                <a:alpha val="42352"/>
              </a:srgbClr>
            </a:outerShdw>
          </a:effectLst>
        </p:spPr>
        <p:txBody>
          <a:bodyPr spcFirstLastPara="1" wrap="square" lIns="51425" tIns="25700" rIns="51425" bIns="2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21"/>
          <p:cNvSpPr txBox="1">
            <a:spLocks noGrp="1"/>
          </p:cNvSpPr>
          <p:nvPr>
            <p:ph type="sldNum" idx="12"/>
          </p:nvPr>
        </p:nvSpPr>
        <p:spPr>
          <a:xfrm>
            <a:off x="10894485" y="6373812"/>
            <a:ext cx="6880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ctr" anchorCtr="0">
            <a:noAutofit/>
          </a:bodyPr>
          <a:lstStyle>
            <a:lvl1pPr marL="0" lvl="0" indent="0" algn="r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78299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E template" preserve="1">
  <p:cSld name="DOE template"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2"/>
          <p:cNvSpPr/>
          <p:nvPr/>
        </p:nvSpPr>
        <p:spPr>
          <a:xfrm>
            <a:off x="0" y="3"/>
            <a:ext cx="12192000" cy="855600"/>
          </a:xfrm>
          <a:prstGeom prst="rect">
            <a:avLst/>
          </a:prstGeom>
          <a:solidFill>
            <a:srgbClr val="1F497D"/>
          </a:solidFill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33" tIns="45700" rIns="91433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Libre Franklin"/>
              <a:buNone/>
            </a:pPr>
            <a:endParaRPr sz="1867" b="0" i="0" u="none" strike="noStrike" cap="none">
              <a:solidFill>
                <a:srgbClr val="00000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03" name="Google Shape;203;p22"/>
          <p:cNvSpPr txBox="1">
            <a:spLocks noGrp="1"/>
          </p:cNvSpPr>
          <p:nvPr>
            <p:ph type="title"/>
          </p:nvPr>
        </p:nvSpPr>
        <p:spPr>
          <a:xfrm>
            <a:off x="0" y="12579"/>
            <a:ext cx="12192000" cy="843200"/>
          </a:xfrm>
          <a:prstGeom prst="rect">
            <a:avLst/>
          </a:prstGeom>
          <a:solidFill>
            <a:schemeClr val="dk2"/>
          </a:solidFill>
          <a:ln>
            <a:noFill/>
          </a:ln>
          <a:effectLst>
            <a:outerShdw blurRad="50800" dist="38100" dir="2700000" algn="tl" rotWithShape="0">
              <a:srgbClr val="000000">
                <a:alpha val="42352"/>
              </a:srgbClr>
            </a:outerShdw>
          </a:effectLst>
        </p:spPr>
        <p:txBody>
          <a:bodyPr spcFirstLastPara="1" wrap="square" lIns="51425" tIns="25700" rIns="51425" bIns="2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213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22"/>
          <p:cNvSpPr txBox="1">
            <a:spLocks noGrp="1"/>
          </p:cNvSpPr>
          <p:nvPr>
            <p:ph type="body" idx="1"/>
          </p:nvPr>
        </p:nvSpPr>
        <p:spPr>
          <a:xfrm>
            <a:off x="533401" y="1394779"/>
            <a:ext cx="11077600" cy="454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t" anchorCtr="0">
            <a:noAutofit/>
          </a:bodyPr>
          <a:lstStyle>
            <a:lvl1pPr marL="609585" lvl="0" indent="-423323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lvl="1" indent="-3979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▪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lvl="2" indent="-3979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urier New"/>
              <a:buChar char="o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lvl="3" indent="-3979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urier New"/>
              <a:buChar char="o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lvl="4" indent="-3979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urier New"/>
              <a:buChar char="o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lvl="5" indent="-3979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6pPr>
            <a:lvl7pPr marL="4267093" lvl="6" indent="-3979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7pPr>
            <a:lvl8pPr marL="4876678" lvl="7" indent="-3979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8pPr>
            <a:lvl9pPr marL="5486263" lvl="8" indent="-3979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9pPr>
          </a:lstStyle>
          <a:p>
            <a:endParaRPr/>
          </a:p>
        </p:txBody>
      </p:sp>
      <p:sp>
        <p:nvSpPr>
          <p:cNvPr id="205" name="Google Shape;205;p22"/>
          <p:cNvSpPr txBox="1">
            <a:spLocks noGrp="1"/>
          </p:cNvSpPr>
          <p:nvPr>
            <p:ph type="sldNum" idx="12"/>
          </p:nvPr>
        </p:nvSpPr>
        <p:spPr>
          <a:xfrm>
            <a:off x="10820403" y="6300152"/>
            <a:ext cx="7904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ctr" anchorCtr="0">
            <a:noAutofit/>
          </a:bodyPr>
          <a:lstStyle>
            <a:lvl1pPr marL="0" lvl="0" indent="0" algn="r">
              <a:spcBef>
                <a:spcPts val="0"/>
              </a:spcBef>
              <a:buClr>
                <a:srgbClr val="FFFFFF"/>
              </a:buClr>
              <a:buSzPts val="600"/>
              <a:buFont typeface="Arial"/>
              <a:buNone/>
              <a:defRPr sz="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Clr>
                <a:srgbClr val="FFFFFF"/>
              </a:buClr>
              <a:buSzPts val="600"/>
              <a:buFont typeface="Arial"/>
              <a:buNone/>
              <a:defRPr sz="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Clr>
                <a:srgbClr val="FFFFFF"/>
              </a:buClr>
              <a:buSzPts val="600"/>
              <a:buFont typeface="Arial"/>
              <a:buNone/>
              <a:defRPr sz="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Clr>
                <a:srgbClr val="FFFFFF"/>
              </a:buClr>
              <a:buSzPts val="600"/>
              <a:buFont typeface="Arial"/>
              <a:buNone/>
              <a:defRPr sz="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Clr>
                <a:srgbClr val="FFFFFF"/>
              </a:buClr>
              <a:buSzPts val="600"/>
              <a:buFont typeface="Arial"/>
              <a:buNone/>
              <a:defRPr sz="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Clr>
                <a:srgbClr val="FFFFFF"/>
              </a:buClr>
              <a:buSzPts val="600"/>
              <a:buFont typeface="Arial"/>
              <a:buNone/>
              <a:defRPr sz="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Clr>
                <a:srgbClr val="FFFFFF"/>
              </a:buClr>
              <a:buSzPts val="600"/>
              <a:buFont typeface="Arial"/>
              <a:buNone/>
              <a:defRPr sz="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Clr>
                <a:srgbClr val="FFFFFF"/>
              </a:buClr>
              <a:buSzPts val="600"/>
              <a:buFont typeface="Arial"/>
              <a:buNone/>
              <a:defRPr sz="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Clr>
                <a:srgbClr val="FFFFFF"/>
              </a:buClr>
              <a:buSzPts val="600"/>
              <a:buFont typeface="Arial"/>
              <a:buNone/>
              <a:defRPr sz="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8230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0" y="6238876"/>
            <a:ext cx="12192000" cy="619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3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143200"/>
          </a:xfrm>
          <a:prstGeom prst="rect">
            <a:avLst/>
          </a:prstGeom>
          <a:solidFill>
            <a:schemeClr val="dk2"/>
          </a:solidFill>
          <a:ln>
            <a:noFill/>
          </a:ln>
          <a:effectLst>
            <a:outerShdw blurRad="50800" dist="38100" dir="2700000" algn="tl" rotWithShape="0">
              <a:srgbClr val="000000">
                <a:alpha val="42352"/>
              </a:srgbClr>
            </a:outerShdw>
          </a:effectLst>
        </p:spPr>
        <p:txBody>
          <a:bodyPr spcFirstLastPara="1" wrap="square" lIns="51425" tIns="25700" rIns="51425" bIns="2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t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313C5A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313C5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313C5A"/>
              </a:buClr>
              <a:buSzPts val="1100"/>
              <a:buFont typeface="Courier New"/>
              <a:buChar char="o"/>
              <a:defRPr sz="1100" b="0" i="0" u="none" strike="noStrike" cap="none">
                <a:solidFill>
                  <a:srgbClr val="313C5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313C5A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313C5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313C5A"/>
              </a:buClr>
              <a:buSzPts val="1100"/>
              <a:buFont typeface="Arial"/>
              <a:buChar char="–"/>
              <a:defRPr sz="1100" b="0" i="0" u="none" strike="noStrike" cap="none">
                <a:solidFill>
                  <a:srgbClr val="313C5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313C5A"/>
              </a:buClr>
              <a:buSzPts val="1100"/>
              <a:buFont typeface="Arial"/>
              <a:buChar char="»"/>
              <a:defRPr sz="1100" b="0" i="0" u="none" strike="noStrike" cap="none">
                <a:solidFill>
                  <a:srgbClr val="313C5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313C5A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313C5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313C5A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313C5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313C5A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313C5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313C5A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313C5A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ldNum" idx="12"/>
          </p:nvPr>
        </p:nvSpPr>
        <p:spPr>
          <a:xfrm>
            <a:off x="10894485" y="6373812"/>
            <a:ext cx="6880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Clr>
                <a:schemeClr val="lt1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grpSp>
        <p:nvGrpSpPr>
          <p:cNvPr id="55" name="Google Shape;55;p13"/>
          <p:cNvGrpSpPr/>
          <p:nvPr/>
        </p:nvGrpSpPr>
        <p:grpSpPr>
          <a:xfrm>
            <a:off x="-211484" y="-142875"/>
            <a:ext cx="12596471" cy="7138825"/>
            <a:chOff x="-158579" y="-142630"/>
            <a:chExt cx="9447353" cy="7137873"/>
          </a:xfrm>
        </p:grpSpPr>
        <p:grpSp>
          <p:nvGrpSpPr>
            <p:cNvPr id="56" name="Google Shape;56;p13"/>
            <p:cNvGrpSpPr/>
            <p:nvPr/>
          </p:nvGrpSpPr>
          <p:grpSpPr>
            <a:xfrm>
              <a:off x="468362" y="6873142"/>
              <a:ext cx="8217144" cy="122100"/>
              <a:chOff x="468362" y="6873142"/>
              <a:chExt cx="8217144" cy="122100"/>
            </a:xfrm>
          </p:grpSpPr>
          <p:cxnSp>
            <p:nvCxnSpPr>
              <p:cNvPr id="57" name="Google Shape;57;p13"/>
              <p:cNvCxnSpPr/>
              <p:nvPr/>
            </p:nvCxnSpPr>
            <p:spPr>
              <a:xfrm>
                <a:off x="468362" y="6873142"/>
                <a:ext cx="0" cy="122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58" name="Google Shape;58;p13"/>
              <p:cNvCxnSpPr/>
              <p:nvPr/>
            </p:nvCxnSpPr>
            <p:spPr>
              <a:xfrm>
                <a:off x="8685506" y="6873142"/>
                <a:ext cx="0" cy="122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grpSp>
            <p:nvGrpSpPr>
              <p:cNvPr id="59" name="Google Shape;59;p13"/>
              <p:cNvGrpSpPr/>
              <p:nvPr/>
            </p:nvGrpSpPr>
            <p:grpSpPr>
              <a:xfrm>
                <a:off x="5715205" y="6873142"/>
                <a:ext cx="457214" cy="122100"/>
                <a:chOff x="5715205" y="6873142"/>
                <a:chExt cx="457214" cy="122100"/>
              </a:xfrm>
            </p:grpSpPr>
            <p:cxnSp>
              <p:nvCxnSpPr>
                <p:cNvPr id="60" name="Google Shape;60;p13"/>
                <p:cNvCxnSpPr/>
                <p:nvPr/>
              </p:nvCxnSpPr>
              <p:spPr>
                <a:xfrm>
                  <a:off x="6172419" y="6873142"/>
                  <a:ext cx="0" cy="1221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61" name="Google Shape;61;p13"/>
                <p:cNvCxnSpPr/>
                <p:nvPr/>
              </p:nvCxnSpPr>
              <p:spPr>
                <a:xfrm>
                  <a:off x="5715205" y="6873142"/>
                  <a:ext cx="0" cy="1221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62" name="Google Shape;62;p13"/>
              <p:cNvGrpSpPr/>
              <p:nvPr/>
            </p:nvGrpSpPr>
            <p:grpSpPr>
              <a:xfrm>
                <a:off x="2971923" y="6873142"/>
                <a:ext cx="457214" cy="122100"/>
                <a:chOff x="5715123" y="6873142"/>
                <a:chExt cx="457214" cy="122100"/>
              </a:xfrm>
            </p:grpSpPr>
            <p:cxnSp>
              <p:nvCxnSpPr>
                <p:cNvPr id="63" name="Google Shape;63;p13"/>
                <p:cNvCxnSpPr/>
                <p:nvPr/>
              </p:nvCxnSpPr>
              <p:spPr>
                <a:xfrm>
                  <a:off x="6172337" y="6873142"/>
                  <a:ext cx="0" cy="1221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64" name="Google Shape;64;p13"/>
                <p:cNvCxnSpPr/>
                <p:nvPr/>
              </p:nvCxnSpPr>
              <p:spPr>
                <a:xfrm>
                  <a:off x="5715123" y="6873142"/>
                  <a:ext cx="0" cy="1221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</p:grpSp>
        <p:grpSp>
          <p:nvGrpSpPr>
            <p:cNvPr id="65" name="Google Shape;65;p13"/>
            <p:cNvGrpSpPr/>
            <p:nvPr/>
          </p:nvGrpSpPr>
          <p:grpSpPr>
            <a:xfrm>
              <a:off x="468362" y="-142630"/>
              <a:ext cx="8217144" cy="122100"/>
              <a:chOff x="468362" y="6873248"/>
              <a:chExt cx="8217144" cy="122100"/>
            </a:xfrm>
          </p:grpSpPr>
          <p:cxnSp>
            <p:nvCxnSpPr>
              <p:cNvPr id="66" name="Google Shape;66;p13"/>
              <p:cNvCxnSpPr/>
              <p:nvPr/>
            </p:nvCxnSpPr>
            <p:spPr>
              <a:xfrm>
                <a:off x="468362" y="6873248"/>
                <a:ext cx="0" cy="122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67" name="Google Shape;67;p13"/>
              <p:cNvCxnSpPr/>
              <p:nvPr/>
            </p:nvCxnSpPr>
            <p:spPr>
              <a:xfrm>
                <a:off x="8685506" y="6873248"/>
                <a:ext cx="0" cy="122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grpSp>
            <p:nvGrpSpPr>
              <p:cNvPr id="68" name="Google Shape;68;p13"/>
              <p:cNvGrpSpPr/>
              <p:nvPr/>
            </p:nvGrpSpPr>
            <p:grpSpPr>
              <a:xfrm>
                <a:off x="5715205" y="6873248"/>
                <a:ext cx="457214" cy="122100"/>
                <a:chOff x="5715205" y="6873248"/>
                <a:chExt cx="457214" cy="122100"/>
              </a:xfrm>
            </p:grpSpPr>
            <p:cxnSp>
              <p:nvCxnSpPr>
                <p:cNvPr id="69" name="Google Shape;69;p13"/>
                <p:cNvCxnSpPr/>
                <p:nvPr/>
              </p:nvCxnSpPr>
              <p:spPr>
                <a:xfrm>
                  <a:off x="6172419" y="6873248"/>
                  <a:ext cx="0" cy="1221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70" name="Google Shape;70;p13"/>
                <p:cNvCxnSpPr/>
                <p:nvPr/>
              </p:nvCxnSpPr>
              <p:spPr>
                <a:xfrm>
                  <a:off x="5715205" y="6873248"/>
                  <a:ext cx="0" cy="1221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71" name="Google Shape;71;p13"/>
              <p:cNvGrpSpPr/>
              <p:nvPr/>
            </p:nvGrpSpPr>
            <p:grpSpPr>
              <a:xfrm>
                <a:off x="2971923" y="6873248"/>
                <a:ext cx="457214" cy="122100"/>
                <a:chOff x="5715123" y="6873248"/>
                <a:chExt cx="457214" cy="122100"/>
              </a:xfrm>
            </p:grpSpPr>
            <p:cxnSp>
              <p:nvCxnSpPr>
                <p:cNvPr id="72" name="Google Shape;72;p13"/>
                <p:cNvCxnSpPr/>
                <p:nvPr/>
              </p:nvCxnSpPr>
              <p:spPr>
                <a:xfrm>
                  <a:off x="6172337" y="6873248"/>
                  <a:ext cx="0" cy="1221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73" name="Google Shape;73;p13"/>
                <p:cNvCxnSpPr/>
                <p:nvPr/>
              </p:nvCxnSpPr>
              <p:spPr>
                <a:xfrm>
                  <a:off x="5715123" y="6873248"/>
                  <a:ext cx="0" cy="1221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</p:grpSp>
        <p:grpSp>
          <p:nvGrpSpPr>
            <p:cNvPr id="74" name="Google Shape;74;p13"/>
            <p:cNvGrpSpPr/>
            <p:nvPr/>
          </p:nvGrpSpPr>
          <p:grpSpPr>
            <a:xfrm>
              <a:off x="-158579" y="1082017"/>
              <a:ext cx="122100" cy="5150597"/>
              <a:chOff x="-158579" y="1082017"/>
              <a:chExt cx="122100" cy="5150597"/>
            </a:xfrm>
          </p:grpSpPr>
          <p:cxnSp>
            <p:nvCxnSpPr>
              <p:cNvPr id="75" name="Google Shape;75;p13"/>
              <p:cNvCxnSpPr/>
              <p:nvPr/>
            </p:nvCxnSpPr>
            <p:spPr>
              <a:xfrm>
                <a:off x="-97529" y="1082017"/>
                <a:ext cx="0" cy="122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76" name="Google Shape;76;p13"/>
              <p:cNvCxnSpPr/>
              <p:nvPr/>
            </p:nvCxnSpPr>
            <p:spPr>
              <a:xfrm>
                <a:off x="-97529" y="1539153"/>
                <a:ext cx="0" cy="122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77" name="Google Shape;77;p13"/>
              <p:cNvCxnSpPr/>
              <p:nvPr/>
            </p:nvCxnSpPr>
            <p:spPr>
              <a:xfrm>
                <a:off x="-97529" y="6110514"/>
                <a:ext cx="0" cy="122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78" name="Google Shape;78;p13"/>
              <p:cNvCxnSpPr/>
              <p:nvPr/>
            </p:nvCxnSpPr>
            <p:spPr>
              <a:xfrm rot="10800000">
                <a:off x="-158579" y="4074771"/>
                <a:ext cx="1221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79" name="Google Shape;79;p13"/>
              <p:cNvCxnSpPr/>
              <p:nvPr/>
            </p:nvCxnSpPr>
            <p:spPr>
              <a:xfrm rot="10800000">
                <a:off x="-158579" y="3679538"/>
                <a:ext cx="1221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80" name="Google Shape;80;p13"/>
              <p:cNvCxnSpPr/>
              <p:nvPr/>
            </p:nvCxnSpPr>
            <p:spPr>
              <a:xfrm rot="10800000">
                <a:off x="-158579" y="5773159"/>
                <a:ext cx="1221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</p:grpSp>
        <p:grpSp>
          <p:nvGrpSpPr>
            <p:cNvPr id="81" name="Google Shape;81;p13"/>
            <p:cNvGrpSpPr/>
            <p:nvPr/>
          </p:nvGrpSpPr>
          <p:grpSpPr>
            <a:xfrm>
              <a:off x="9166674" y="1082017"/>
              <a:ext cx="122100" cy="5150598"/>
              <a:chOff x="-158705" y="1082017"/>
              <a:chExt cx="122100" cy="5150598"/>
            </a:xfrm>
          </p:grpSpPr>
          <p:cxnSp>
            <p:nvCxnSpPr>
              <p:cNvPr id="82" name="Google Shape;82;p13"/>
              <p:cNvCxnSpPr/>
              <p:nvPr/>
            </p:nvCxnSpPr>
            <p:spPr>
              <a:xfrm>
                <a:off x="-97655" y="1082017"/>
                <a:ext cx="0" cy="122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83" name="Google Shape;83;p13"/>
              <p:cNvCxnSpPr/>
              <p:nvPr/>
            </p:nvCxnSpPr>
            <p:spPr>
              <a:xfrm>
                <a:off x="-97655" y="1539153"/>
                <a:ext cx="0" cy="122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84" name="Google Shape;84;p13"/>
              <p:cNvCxnSpPr/>
              <p:nvPr/>
            </p:nvCxnSpPr>
            <p:spPr>
              <a:xfrm>
                <a:off x="-97655" y="6110515"/>
                <a:ext cx="0" cy="122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85" name="Google Shape;85;p13"/>
              <p:cNvCxnSpPr/>
              <p:nvPr/>
            </p:nvCxnSpPr>
            <p:spPr>
              <a:xfrm rot="10800000">
                <a:off x="-158705" y="4074771"/>
                <a:ext cx="1221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86" name="Google Shape;86;p13"/>
              <p:cNvCxnSpPr/>
              <p:nvPr/>
            </p:nvCxnSpPr>
            <p:spPr>
              <a:xfrm rot="10800000">
                <a:off x="-158705" y="3679538"/>
                <a:ext cx="1221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87" name="Google Shape;87;p13"/>
              <p:cNvCxnSpPr/>
              <p:nvPr/>
            </p:nvCxnSpPr>
            <p:spPr>
              <a:xfrm rot="10800000">
                <a:off x="-158705" y="5773159"/>
                <a:ext cx="1221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</p:grpSp>
      </p:grpSp>
      <p:sp>
        <p:nvSpPr>
          <p:cNvPr id="88" name="Google Shape;88;p13"/>
          <p:cNvSpPr txBox="1"/>
          <p:nvPr/>
        </p:nvSpPr>
        <p:spPr>
          <a:xfrm>
            <a:off x="7438096" y="6336709"/>
            <a:ext cx="3386400" cy="4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Physical Sciences Area</a:t>
            </a:r>
            <a:endParaRPr sz="1467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9" name="Google Shape;89;p13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3860508" y="6344620"/>
            <a:ext cx="2656080" cy="4458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3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609597" y="6222686"/>
            <a:ext cx="2455819" cy="6694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766982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1185BAD-0E4F-0442-A701-FDE3B34DC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018" y="1578251"/>
            <a:ext cx="10365316" cy="2089796"/>
          </a:xfrm>
          <a:noFill/>
        </p:spPr>
        <p:txBody>
          <a:bodyPr/>
          <a:lstStyle/>
          <a:p>
            <a:r>
              <a:rPr lang="en-US">
                <a:solidFill>
                  <a:schemeClr val="accent6"/>
                </a:solidFill>
              </a:rPr>
              <a:t>NSD Staff Meeting</a:t>
            </a:r>
            <a:br>
              <a:rPr lang="en-US" dirty="0">
                <a:solidFill>
                  <a:schemeClr val="accent6"/>
                </a:solidFill>
              </a:rPr>
            </a:br>
            <a:r>
              <a:rPr lang="en-US" dirty="0">
                <a:solidFill>
                  <a:schemeClr val="accent6"/>
                </a:solidFill>
              </a:rPr>
              <a:t>April 6, 2021</a:t>
            </a:r>
            <a:br>
              <a:rPr lang="en-US" dirty="0">
                <a:solidFill>
                  <a:schemeClr val="accent6"/>
                </a:solidFill>
              </a:rPr>
            </a:br>
            <a:r>
              <a:rPr lang="en-US" dirty="0">
                <a:solidFill>
                  <a:schemeClr val="accent6"/>
                </a:solidFill>
              </a:rPr>
              <a:t>ALD Updates - Natalie Roe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92C532-66B6-CD46-9F29-27C13212BB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064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37FEE-C965-B84F-9E78-2E7FD4CED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on NSD Director Search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607E49-48C6-314D-9E78-7A1B67C91A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The NSD Director search committee held its kick-off meeting on March 26</a:t>
            </a:r>
          </a:p>
          <a:p>
            <a:pPr lvl="1"/>
            <a:r>
              <a:rPr lang="en-US" sz="1400" b="1" dirty="0"/>
              <a:t>Kevin Lesko, Chair</a:t>
            </a:r>
          </a:p>
          <a:p>
            <a:pPr lvl="1"/>
            <a:r>
              <a:rPr lang="en-US" sz="1400" b="1" dirty="0"/>
              <a:t>Grazyna </a:t>
            </a:r>
            <a:r>
              <a:rPr lang="en-US" sz="1400" b="1" dirty="0" err="1"/>
              <a:t>Odyniec</a:t>
            </a:r>
            <a:endParaRPr lang="en-US" sz="1400" dirty="0"/>
          </a:p>
          <a:p>
            <a:pPr lvl="1"/>
            <a:r>
              <a:rPr lang="en-US" sz="1400" b="1" dirty="0" err="1"/>
              <a:t>Yury</a:t>
            </a:r>
            <a:r>
              <a:rPr lang="en-US" sz="1400" b="1" dirty="0"/>
              <a:t> </a:t>
            </a:r>
            <a:r>
              <a:rPr lang="en-US" sz="1400" b="1" dirty="0" err="1"/>
              <a:t>Kolomensky</a:t>
            </a:r>
            <a:r>
              <a:rPr lang="en-US" sz="1400" b="1" dirty="0"/>
              <a:t>   </a:t>
            </a:r>
            <a:endParaRPr lang="en-US" sz="1400" dirty="0"/>
          </a:p>
          <a:p>
            <a:pPr lvl="1"/>
            <a:r>
              <a:rPr lang="en-US" sz="1400" b="1" dirty="0"/>
              <a:t>Feng Yuan</a:t>
            </a:r>
            <a:r>
              <a:rPr lang="en-US" sz="1400" dirty="0"/>
              <a:t> </a:t>
            </a:r>
          </a:p>
          <a:p>
            <a:pPr lvl="1"/>
            <a:r>
              <a:rPr lang="en-US" sz="1400" b="1" dirty="0"/>
              <a:t>Jacklyn  Gates</a:t>
            </a:r>
          </a:p>
          <a:p>
            <a:pPr lvl="1"/>
            <a:r>
              <a:rPr lang="en-US" sz="1400" b="1" dirty="0"/>
              <a:t>Augusto Machiavelli</a:t>
            </a:r>
            <a:endParaRPr lang="en-US" sz="1400" dirty="0"/>
          </a:p>
          <a:p>
            <a:pPr lvl="1"/>
            <a:r>
              <a:rPr lang="en-US" sz="1400" b="1" dirty="0"/>
              <a:t>John Valentine</a:t>
            </a:r>
            <a:endParaRPr lang="en-US" sz="1400" dirty="0"/>
          </a:p>
          <a:p>
            <a:pPr lvl="1"/>
            <a:r>
              <a:rPr lang="en-US" sz="1400" b="1" dirty="0"/>
              <a:t>Sergio Zimmerman</a:t>
            </a:r>
            <a:endParaRPr lang="en-US" sz="1400" dirty="0"/>
          </a:p>
          <a:p>
            <a:pPr lvl="1"/>
            <a:r>
              <a:rPr lang="en-US" sz="1400" b="1" dirty="0"/>
              <a:t>John Arrington</a:t>
            </a:r>
            <a:r>
              <a:rPr lang="en-US" sz="1400" dirty="0"/>
              <a:t> </a:t>
            </a:r>
          </a:p>
          <a:p>
            <a:r>
              <a:rPr lang="en-US" sz="1800" dirty="0"/>
              <a:t>The search committee is supported by </a:t>
            </a:r>
          </a:p>
          <a:p>
            <a:pPr lvl="1"/>
            <a:r>
              <a:rPr lang="en-US" sz="1400" b="1" dirty="0"/>
              <a:t>Jackie </a:t>
            </a:r>
            <a:r>
              <a:rPr lang="en-US" sz="1400" b="1" dirty="0" err="1"/>
              <a:t>Oberly</a:t>
            </a:r>
            <a:r>
              <a:rPr lang="en-US" sz="1400" b="1" dirty="0"/>
              <a:t>, Senior HR executive recruiter</a:t>
            </a:r>
          </a:p>
          <a:p>
            <a:pPr lvl="1"/>
            <a:r>
              <a:rPr lang="en-US" sz="1400" b="1" dirty="0"/>
              <a:t>Sara </a:t>
            </a:r>
            <a:r>
              <a:rPr lang="en-US" sz="1400" b="1" dirty="0" err="1"/>
              <a:t>Tenebaum</a:t>
            </a:r>
            <a:r>
              <a:rPr lang="en-US" sz="1400" b="1" dirty="0"/>
              <a:t>, Equity Access representative</a:t>
            </a:r>
          </a:p>
          <a:p>
            <a:pPr lvl="1"/>
            <a:r>
              <a:rPr lang="en-US" sz="1400" b="1" dirty="0"/>
              <a:t>Arica Chhay, Sr. Admin support</a:t>
            </a:r>
          </a:p>
          <a:p>
            <a:r>
              <a:rPr lang="en-US" sz="1700" b="1" dirty="0"/>
              <a:t>Goal is complete the interviews and finalize the search report before the end of the summer</a:t>
            </a:r>
          </a:p>
          <a:p>
            <a:r>
              <a:rPr lang="en-US" sz="1700" b="1" dirty="0"/>
              <a:t>Search committee will recommend 2 - 4 qualified candidates to ALD and Lab Director</a:t>
            </a:r>
          </a:p>
          <a:p>
            <a:pPr lvl="1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7066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C2697-2B20-1040-825A-E0EC575C6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NSD Director’s Review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1FA6F3-24F2-364E-95AB-9F37D810F5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LBNL requests a Director’s Review of each Division every three years</a:t>
            </a:r>
          </a:p>
          <a:p>
            <a:r>
              <a:rPr lang="en-US" sz="2000" dirty="0"/>
              <a:t>The last NSD Director’s review was in 2016</a:t>
            </a:r>
          </a:p>
          <a:p>
            <a:r>
              <a:rPr lang="en-US" sz="2000" dirty="0"/>
              <a:t>The next NSD Director’s review will be held virtually on June 2 – 4, 2021</a:t>
            </a:r>
          </a:p>
          <a:p>
            <a:r>
              <a:rPr lang="en-US" sz="2000" dirty="0"/>
              <a:t>The committee members are</a:t>
            </a:r>
          </a:p>
          <a:p>
            <a:pPr lvl="1"/>
            <a:r>
              <a:rPr lang="en-US" sz="1600" dirty="0"/>
              <a:t>Dr. Raju </a:t>
            </a:r>
            <a:r>
              <a:rPr lang="en-US" sz="1600" dirty="0" err="1"/>
              <a:t>Venugopalan</a:t>
            </a:r>
            <a:r>
              <a:rPr lang="en-US" sz="1600" dirty="0"/>
              <a:t>, Brookhaven National Laboratory (Chair)</a:t>
            </a:r>
          </a:p>
          <a:p>
            <a:pPr lvl="1"/>
            <a:r>
              <a:rPr lang="en-US" sz="1600" dirty="0"/>
              <a:t>Dr. Gabriella </a:t>
            </a:r>
            <a:r>
              <a:rPr lang="en-US" sz="1600" dirty="0" err="1"/>
              <a:t>Carini</a:t>
            </a:r>
            <a:r>
              <a:rPr lang="en-US" sz="1600" dirty="0"/>
              <a:t>, Brookhaven National Laboratory  </a:t>
            </a:r>
          </a:p>
          <a:p>
            <a:pPr lvl="1"/>
            <a:r>
              <a:rPr lang="en-US" sz="1600" dirty="0"/>
              <a:t>Professor Thomas </a:t>
            </a:r>
            <a:r>
              <a:rPr lang="en-US" sz="1600" dirty="0" err="1"/>
              <a:t>Hemmick</a:t>
            </a:r>
            <a:r>
              <a:rPr lang="en-US" sz="1600" dirty="0"/>
              <a:t>, Stony Brook University    </a:t>
            </a:r>
          </a:p>
          <a:p>
            <a:pPr lvl="1"/>
            <a:r>
              <a:rPr lang="en-US" sz="1600" dirty="0"/>
              <a:t>Professor Reiner </a:t>
            </a:r>
            <a:r>
              <a:rPr lang="en-US" sz="1600" dirty="0" err="1"/>
              <a:t>Kruecken</a:t>
            </a:r>
            <a:r>
              <a:rPr lang="en-US" sz="1600" dirty="0"/>
              <a:t>, University of British Columbia     </a:t>
            </a:r>
          </a:p>
          <a:p>
            <a:pPr lvl="1"/>
            <a:r>
              <a:rPr lang="en-US" sz="1600" dirty="0"/>
              <a:t>Professor Krishna Kumar, University of Massachusetts at Amherst</a:t>
            </a:r>
          </a:p>
          <a:p>
            <a:pPr lvl="1"/>
            <a:r>
              <a:rPr lang="en-US" sz="1600" dirty="0"/>
              <a:t>Professor Kate </a:t>
            </a:r>
            <a:r>
              <a:rPr lang="en-US" sz="1600" dirty="0" err="1"/>
              <a:t>Scholberg</a:t>
            </a:r>
            <a:r>
              <a:rPr lang="en-US" sz="1600" dirty="0"/>
              <a:t>, Duke University</a:t>
            </a:r>
          </a:p>
          <a:p>
            <a:pPr lvl="1"/>
            <a:r>
              <a:rPr lang="en-US" sz="1600" dirty="0"/>
              <a:t>Professor Sherry </a:t>
            </a:r>
            <a:r>
              <a:rPr lang="en-US" sz="1600" dirty="0" err="1"/>
              <a:t>Yennello</a:t>
            </a:r>
            <a:r>
              <a:rPr lang="en-US" sz="1600" dirty="0"/>
              <a:t>, Texas A&amp;M University</a:t>
            </a:r>
          </a:p>
          <a:p>
            <a:pPr lvl="1"/>
            <a:r>
              <a:rPr lang="en-US" sz="1600" dirty="0"/>
              <a:t>Professor William </a:t>
            </a:r>
            <a:r>
              <a:rPr lang="en-US" sz="1600" dirty="0" err="1"/>
              <a:t>Zajc</a:t>
            </a:r>
            <a:r>
              <a:rPr lang="en-US" sz="1600" dirty="0"/>
              <a:t>, Columbia University  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08976008"/>
      </p:ext>
    </p:extLst>
  </p:cSld>
  <p:clrMapOvr>
    <a:masterClrMapping/>
  </p:clrMapOvr>
</p:sld>
</file>

<file path=ppt/theme/theme1.xml><?xml version="1.0" encoding="utf-8"?>
<a:theme xmlns:a="http://schemas.openxmlformats.org/drawingml/2006/main" name="PS Area Blue Footer">
  <a:themeElements>
    <a:clrScheme name="ATAP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213</Words>
  <Application>Microsoft Macintosh PowerPoint</Application>
  <PresentationFormat>Widescreen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Arial</vt:lpstr>
      <vt:lpstr>Avenir</vt:lpstr>
      <vt:lpstr>Calibri</vt:lpstr>
      <vt:lpstr>Courier New</vt:lpstr>
      <vt:lpstr>Franklin Gothic Book</vt:lpstr>
      <vt:lpstr>Libre Franklin</vt:lpstr>
      <vt:lpstr>Libre Franklin Thin</vt:lpstr>
      <vt:lpstr>Noto Sans Symbols</vt:lpstr>
      <vt:lpstr>Times New Roman</vt:lpstr>
      <vt:lpstr>Wingdings</vt:lpstr>
      <vt:lpstr>PS Area Blue Footer</vt:lpstr>
      <vt:lpstr>NSD Staff Meeting April 6, 2021 ALD Updates - Natalie Roe</vt:lpstr>
      <vt:lpstr>Update on NSD Director Search</vt:lpstr>
      <vt:lpstr>NSD Director’s Review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NSD Town Hall Meeting April 6, 2021</dc:title>
  <dc:subject/>
  <dc:creator>Natalie Roe</dc:creator>
  <cp:keywords/>
  <dc:description/>
  <cp:lastModifiedBy>Mateusz Ploskon</cp:lastModifiedBy>
  <cp:revision>5</cp:revision>
  <dcterms:created xsi:type="dcterms:W3CDTF">2021-04-06T16:31:50Z</dcterms:created>
  <dcterms:modified xsi:type="dcterms:W3CDTF">2021-04-06T18:25:00Z</dcterms:modified>
  <cp:category/>
</cp:coreProperties>
</file>