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426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30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fe6c83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fe6c83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3fe6c83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3fe6c83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446d0b5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446d0b5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3fe6c830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3fe6c830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ffb13d7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ffb13d7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46d0b55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46d0b55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ffb13d76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ffb13d76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ffb13d76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ffb13d76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Science Area’s Workplace Life Committee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6/15/2021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Intro: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What is workplace life and the PSWLC?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PSWLC website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Relationship to IDEA committees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PSWLC Initiatives past and present: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Policy changes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Mentorship program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Lab reopening and the future of work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Small projects support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smtClean="0"/>
              <a:t>Other ongoing efforts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Physical Sciences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Workplace Life Committee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593675"/>
            <a:ext cx="4956900" cy="31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Two members from each PS division + HR representative.  NSD members: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Brian Quiter (chair)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Jacklyn Gates - new in FY21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 explore issues affecting workplace quality of life for the four Physical Sciences Divisions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 report to Physical Sciences ALD, Natalie Rowe and occasional brief at the PS Division Directors’ meetings. 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We’ve been around for awhile: 	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Mike Johnson was the chair in 2012.</a:t>
            </a:r>
            <a:endParaRPr sz="16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750" y="75200"/>
            <a:ext cx="3204651" cy="49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900" y="121925"/>
            <a:ext cx="936350" cy="11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225" y="89800"/>
            <a:ext cx="7427200" cy="49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Workplace Life?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82625"/>
            <a:ext cx="4209000" cy="2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PSWLC focuses on issues that impact workplace life across the </a:t>
            </a:r>
            <a:r>
              <a:rPr lang="en" b="1"/>
              <a:t>physical sciences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also coordinate with division             IDEA committees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13100"/>
            <a:ext cx="42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things…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work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59300" y="1076275"/>
            <a:ext cx="450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a new topic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 form, committee member, ALD/DD request, other division personnel requests (direct email, personal communication)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Investigate/explore/discuss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Recommend solutions as appropriate and report to ALD, as appropriate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203" y="38000"/>
            <a:ext cx="4468975" cy="50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Website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59300" y="1076275"/>
            <a:ext cx="450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Updated in 2021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Collection of information on previous ‘issues’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Growing list of LBNL Workplace Life resources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203" y="38000"/>
            <a:ext cx="4468975" cy="5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914" y="38000"/>
            <a:ext cx="45015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Issues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PSWLC was founded to address inclusiveness and diversity issues in Physical Sciences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Now there are IDEA committees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We still feel strongly that many issues related to workplace life/work-life balance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Work-life Balance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Telecommuting, unpaid leave policy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Work Environment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AED’s in every building (2015).  And signage to indicate their locations (2016)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Pestering shuttle services to reset their GPS trackers for NextBus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Working with IT to document state of and subsequently take ownership of conference rooms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Job Satisfaction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SPOT awards, highlighting availability of benefits,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Activities	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60100" cy="3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Covid and its impacts: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Work/life balance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Health, safety, and families!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Engaging in “Future of Work” initiative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Availability of engineering support for small projects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Surveyed PIs of Small Projects within Physical Sciences Area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88” has had many challenges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Engineering standing up Small Projects Support Group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Led by Jeff Takakuwa.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097200" y="1152475"/>
            <a:ext cx="484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ongoing topics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Covid impacts,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Promotion processes,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Onboarding,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Changing business models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Block → soft funding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Leave policies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Unpaid leave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Mental health days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Outlook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9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serve the Physical Sciences ALD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Natalie reinvigorated ALD support in FY20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work based on requests from PS Area staff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Please provide input/questions/concerns if you have them!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PSWLC is here to help make LBNL and the Physical Sciences a great place to work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(16:9)</PresentationFormat>
  <Paragraphs>74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Physical Science Area’s Workplace Life Committee</vt:lpstr>
      <vt:lpstr>Outline</vt:lpstr>
      <vt:lpstr>The Physical Sciences  Workplace Life Committee</vt:lpstr>
      <vt:lpstr>What is Workplace Life?</vt:lpstr>
      <vt:lpstr>How we work</vt:lpstr>
      <vt:lpstr>The Website</vt:lpstr>
      <vt:lpstr>Past Issues</vt:lpstr>
      <vt:lpstr>Current Activities </vt:lpstr>
      <vt:lpstr>Conclusion &amp;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Science Area’s Workplace Life Committee</dc:title>
  <dc:creator>bquit</dc:creator>
  <cp:lastModifiedBy>bquiter@microsoft.net</cp:lastModifiedBy>
  <cp:revision>1</cp:revision>
  <dcterms:modified xsi:type="dcterms:W3CDTF">2021-06-15T18:53:21Z</dcterms:modified>
</cp:coreProperties>
</file>