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832" r:id="rId3"/>
    <p:sldId id="841" r:id="rId4"/>
    <p:sldId id="840" r:id="rId5"/>
    <p:sldId id="842" r:id="rId6"/>
    <p:sldId id="843" r:id="rId7"/>
    <p:sldId id="844" r:id="rId8"/>
    <p:sldId id="852" r:id="rId9"/>
    <p:sldId id="855" r:id="rId10"/>
    <p:sldId id="853" r:id="rId11"/>
    <p:sldId id="854" r:id="rId12"/>
    <p:sldId id="851" r:id="rId13"/>
    <p:sldId id="835" r:id="rId14"/>
    <p:sldId id="833" r:id="rId15"/>
    <p:sldId id="834" r:id="rId16"/>
    <p:sldId id="846" r:id="rId17"/>
    <p:sldId id="847" r:id="rId18"/>
    <p:sldId id="845" r:id="rId19"/>
    <p:sldId id="848" r:id="rId20"/>
    <p:sldId id="850" r:id="rId21"/>
    <p:sldId id="839" r:id="rId22"/>
    <p:sldId id="837" r:id="rId23"/>
    <p:sldId id="836" r:id="rId24"/>
    <p:sldId id="838" r:id="rId25"/>
    <p:sldId id="857" r:id="rId26"/>
    <p:sldId id="858" r:id="rId27"/>
    <p:sldId id="856" r:id="rId28"/>
    <p:sldId id="84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22" d="100"/>
          <a:sy n="122" d="100"/>
        </p:scale>
        <p:origin x="96" y="2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8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F2828-8B02-4E0D-9FD0-B7ED745635A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71F8-9A6C-44E8-AA58-302F2B215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71F8-9A6C-44E8-AA58-302F2B2151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5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9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0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3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7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01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3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7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8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5/13/2020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Overview of “Technology” topics from </a:t>
            </a:r>
            <a:r>
              <a:rPr lang="en-GB" b="1" dirty="0" err="1"/>
              <a:t>SoftA</a:t>
            </a:r>
            <a:r>
              <a:rPr lang="en-GB" b="1" dirty="0"/>
              <a:t> Workshop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53136"/>
            <a:ext cx="10363200" cy="1224136"/>
          </a:xfrm>
          <a:solidFill>
            <a:srgbClr val="EAEAEA">
              <a:alpha val="23137"/>
            </a:srgb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S. Krave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12 May 2021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US Magnet Development Program</a:t>
            </a:r>
          </a:p>
        </p:txBody>
      </p:sp>
    </p:spTree>
    <p:extLst>
      <p:ext uri="{BB962C8B-B14F-4D97-AF65-F5344CB8AC3E}">
        <p14:creationId xmlns:p14="http://schemas.microsoft.com/office/powerpoint/2010/main" val="351045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132C8-DB6C-46AD-9EE6-0F9B13B2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44951-3BD5-4BF5-82E5-B62D092D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6E8E3E-E639-4B62-8572-289491260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88" y="59532"/>
            <a:ext cx="8215312" cy="616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98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4924E7-CD13-46E8-86E1-2DA82B9E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0BFD04-3598-43E0-9773-F0CB06B5C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7E042-66FE-4DC9-A1CB-EA0014977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04800"/>
            <a:ext cx="7934325" cy="593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74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D7DF07-C0A4-4D4E-A66D-1606F9E2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Advances in Imaging and Diagnostics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96237-A030-4B15-A8F7-18B707B67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S. </a:t>
            </a:r>
            <a:r>
              <a:rPr lang="en-US" dirty="0" err="1"/>
              <a:t>Sgobba</a:t>
            </a:r>
            <a:r>
              <a:rPr lang="en-US" dirty="0"/>
              <a:t>, M. </a:t>
            </a:r>
            <a:r>
              <a:rPr lang="en-US" dirty="0" err="1"/>
              <a:t>Jędrychowski</a:t>
            </a:r>
            <a:r>
              <a:rPr lang="en-US" dirty="0"/>
              <a:t>, M. </a:t>
            </a:r>
            <a:r>
              <a:rPr lang="en-US" dirty="0" err="1"/>
              <a:t>Crouvizier</a:t>
            </a:r>
            <a:r>
              <a:rPr lang="en-US" dirty="0"/>
              <a:t>, I. Aviles, G. </a:t>
            </a:r>
            <a:r>
              <a:rPr lang="en-US" dirty="0" err="1"/>
              <a:t>Arnau</a:t>
            </a:r>
            <a:r>
              <a:rPr lang="en-US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6A255D-10D5-4D9B-88C8-BE3BDD59D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220D84-BAD7-4907-A97A-C84D8BD8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399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1A1022-D539-4CEB-9A0B-054A187DA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2E0402-344E-4CA8-B2C6-93E41DF3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5C4E1-584B-42DD-8E78-360F71B01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10972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90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BB7AC-DF64-4725-BE67-AEE9309B2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55A8C-E3AE-41DE-8D5B-849F3D15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29F5BC-8999-4DA3-BE3C-7485AC476F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66800" y="0"/>
            <a:ext cx="10323955" cy="58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85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761277-97BE-4443-9001-8793C824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7B3A7A-93DD-4B15-A40E-6CC74171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EABAE-7665-4C08-A9DF-6B196863B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7308"/>
            <a:ext cx="10820399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63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F25F4E-7A75-4722-8245-02508F12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Lure(?) of NI and PI Coils:</a:t>
            </a:r>
            <a:br>
              <a:rPr lang="en-US" dirty="0"/>
            </a:br>
            <a:r>
              <a:rPr lang="en-US" dirty="0"/>
              <a:t>Current Status and Challenges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9D2555-777B-4FF1-83F5-6F0DD4DA5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NI-HTS Team, </a:t>
            </a:r>
            <a:r>
              <a:rPr lang="en-US" u="sng" dirty="0"/>
              <a:t>S. Hahn1 </a:t>
            </a:r>
            <a:r>
              <a:rPr lang="en-US" dirty="0"/>
              <a:t>and D. </a:t>
            </a:r>
            <a:r>
              <a:rPr lang="en-US" dirty="0" err="1"/>
              <a:t>Larbalestier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DD3AB-F458-4397-8102-5E8BDD7D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BD84C3-5B32-4F95-9EB8-253EFD33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71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16432-0F11-4014-8006-0B71F55A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CDFF0-1663-413F-957F-F4413251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4BF232-6CB2-4FF6-8127-BBECEEF76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399" y="304800"/>
            <a:ext cx="7979382" cy="563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79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751555-910A-4BE7-81E1-FBA168B2A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C9E61C-B664-4E4B-9AFC-ECD8A6B6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51B46-44F8-4E84-9723-4092B7C2A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399" y="304800"/>
            <a:ext cx="758224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39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3C99D4-5215-49AB-9834-151C9CEF2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45DD2-C9DA-4E16-A6A8-CA50E8675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F972B-E8FA-4667-8370-C7878C7CF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5077"/>
            <a:ext cx="8886496" cy="628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3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608C8-B9A0-4A7B-BC0B-1424969B6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8000"/>
            <a:ext cx="4038600" cy="4641379"/>
          </a:xfrm>
        </p:spPr>
        <p:txBody>
          <a:bodyPr>
            <a:normAutofit/>
          </a:bodyPr>
          <a:lstStyle/>
          <a:p>
            <a:r>
              <a:rPr lang="en-US" sz="2000" dirty="0"/>
              <a:t>Since much of the technology section consisted of MDP topics, I will cover a little on non-MDP work, as well as related work touched on in other sections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Timetable can be found below:</a:t>
            </a:r>
          </a:p>
          <a:p>
            <a:pPr marL="0" indent="0">
              <a:buNone/>
            </a:pPr>
            <a:r>
              <a:rPr lang="en-US" sz="2000" dirty="0"/>
              <a:t>https://indico.cern.ch/event/1012691/timetable/?layout=room#20210414.detailed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4DFEB-30B3-4527-A140-2FDBA9E9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BD3D32-3008-4B7A-8E26-C24E1C628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199844"/>
            <a:ext cx="7543800" cy="3143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E934FD-ED51-43DF-957E-892B058CD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457700"/>
            <a:ext cx="6934200" cy="5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2D4076-BAE7-47C8-AF9A-A6991BD5E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436" y="5125920"/>
            <a:ext cx="62293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21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D27BED-8100-48C3-A3FC-DAA0ABDF5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Conductor Characterization -</a:t>
            </a:r>
            <a:r>
              <a:rPr lang="en-US" b="0" dirty="0"/>
              <a:t>a selection of critical issues -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F9EC9-CBF0-4060-9221-24D487AED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 </a:t>
            </a:r>
            <a:r>
              <a:rPr lang="en-US" dirty="0" err="1"/>
              <a:t>Dhalle</a:t>
            </a:r>
            <a:r>
              <a:rPr lang="en-US" dirty="0"/>
              <a:t> &amp; Herman ten Kate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9DDB1E-DFFE-4ACD-AB16-AFCC94D13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267AA9-6995-47A7-B866-32531853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010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375974-C928-4796-BA86-99107C6FB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F6DB52-0A2A-48BA-ABE6-034BA71B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4C9609-EBC4-47FB-8C5E-F8255EEF0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44624"/>
            <a:ext cx="10351601" cy="5822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60B1A4-A564-451F-BDF4-9E08AA94E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791200"/>
            <a:ext cx="790110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70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15128-6180-4DAF-844A-E56A59AA4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5D4B2B-B07A-4C30-AF6B-07270EC4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7FE80-1A59-4515-BCE7-6E168857D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8587"/>
            <a:ext cx="8915664" cy="50150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D480D5-EA52-4ED9-97EE-98269FA05E40}"/>
              </a:ext>
            </a:extLst>
          </p:cNvPr>
          <p:cNvSpPr/>
          <p:nvPr/>
        </p:nvSpPr>
        <p:spPr>
          <a:xfrm>
            <a:off x="762132" y="5419163"/>
            <a:ext cx="7848600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From M. </a:t>
            </a:r>
            <a:r>
              <a:rPr lang="en-US" dirty="0" err="1"/>
              <a:t>Dhalle</a:t>
            </a:r>
            <a:r>
              <a:rPr lang="en-US" dirty="0"/>
              <a:t> </a:t>
            </a:r>
            <a:r>
              <a:rPr lang="en-US" i="1" dirty="0"/>
              <a:t>Nb3Sn Conductor Characterization- a selection of critical issues</a:t>
            </a:r>
          </a:p>
        </p:txBody>
      </p:sp>
    </p:spTree>
    <p:extLst>
      <p:ext uri="{BB962C8B-B14F-4D97-AF65-F5344CB8AC3E}">
        <p14:creationId xmlns:p14="http://schemas.microsoft.com/office/powerpoint/2010/main" val="3205056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9CC49-F671-40E0-B160-1346199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1E28BA-E883-4EDE-999E-9D051192F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4CD05-4244-4601-8814-ED749D3DA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"/>
            <a:ext cx="9279732" cy="52198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9DE343-E25C-4D74-A13B-6BDCBB7A3BDD}"/>
              </a:ext>
            </a:extLst>
          </p:cNvPr>
          <p:cNvSpPr/>
          <p:nvPr/>
        </p:nvSpPr>
        <p:spPr>
          <a:xfrm>
            <a:off x="1325166" y="5448449"/>
            <a:ext cx="7848600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From M. </a:t>
            </a:r>
            <a:r>
              <a:rPr lang="en-US" dirty="0" err="1"/>
              <a:t>Dhalle</a:t>
            </a:r>
            <a:r>
              <a:rPr lang="en-US" dirty="0"/>
              <a:t> </a:t>
            </a:r>
            <a:r>
              <a:rPr lang="en-US" i="1" dirty="0"/>
              <a:t>Nb3Sn Conductor Characterization- a selection of critical issues</a:t>
            </a:r>
          </a:p>
        </p:txBody>
      </p:sp>
    </p:spTree>
    <p:extLst>
      <p:ext uri="{BB962C8B-B14F-4D97-AF65-F5344CB8AC3E}">
        <p14:creationId xmlns:p14="http://schemas.microsoft.com/office/powerpoint/2010/main" val="614081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180382-584A-48D4-8255-205F4409D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CD6CA-2060-4A10-80B1-BB1EF287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E02326-2DDC-4AC7-A792-B83883EEB30B}"/>
              </a:ext>
            </a:extLst>
          </p:cNvPr>
          <p:cNvSpPr/>
          <p:nvPr/>
        </p:nvSpPr>
        <p:spPr>
          <a:xfrm>
            <a:off x="1143000" y="5859054"/>
            <a:ext cx="7848600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From M. </a:t>
            </a:r>
            <a:r>
              <a:rPr lang="en-US" dirty="0" err="1"/>
              <a:t>Dhalle</a:t>
            </a:r>
            <a:r>
              <a:rPr lang="en-US" dirty="0"/>
              <a:t> </a:t>
            </a:r>
            <a:r>
              <a:rPr lang="en-US" i="1" dirty="0"/>
              <a:t>Nb3Sn Conductor Characterization- a selection of critical issues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2290BF-29DC-42C2-A288-1839B647F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1514"/>
            <a:ext cx="10287000" cy="578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63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9E40-E794-415D-84B0-A1026B74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Racetrack and Block Coils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FA427-8C96-4F77-BC60-ECD90B0F2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Gijs de </a:t>
            </a:r>
            <a:r>
              <a:rPr lang="en-US" dirty="0" err="1">
                <a:latin typeface="Arial" charset="0"/>
                <a:cs typeface="Arial" charset="0"/>
              </a:rPr>
              <a:t>Rijk</a:t>
            </a:r>
            <a:endParaRPr lang="en-US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5BAC2-E33C-4841-9043-47501B8B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D46C5-7B72-482D-B1A9-4C8D2F4B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69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1DD85E-AB56-4E50-A70B-FEAF8B9BB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7F400-66E6-4600-9858-0B2CD91B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632BB-488A-4D55-B8D1-09D894AA8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445" y="0"/>
            <a:ext cx="7943109" cy="593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6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DEB4EE-E33A-432A-98AC-43615095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F3A220-3B5D-4038-B608-EC59D087E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8C5029-440E-4745-BCF3-44BE205CF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0"/>
            <a:ext cx="8262034" cy="615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79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F4433E-A833-45C0-952E-8EB0BE0B5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231858-EE37-4E76-AA07-AA7E1942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5B85F-25B7-4250-A45A-A2B8A72CD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4624"/>
            <a:ext cx="8334085" cy="6248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044F2-78C2-4CFD-B628-55A1CB54536C}"/>
              </a:ext>
            </a:extLst>
          </p:cNvPr>
          <p:cNvSpPr/>
          <p:nvPr/>
        </p:nvSpPr>
        <p:spPr>
          <a:xfrm>
            <a:off x="3810000" y="1981200"/>
            <a:ext cx="7467600" cy="16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0BB38-9B9A-4FF7-94F1-CDE0CCD4EC9C}"/>
              </a:ext>
            </a:extLst>
          </p:cNvPr>
          <p:cNvSpPr txBox="1"/>
          <p:nvPr/>
        </p:nvSpPr>
        <p:spPr>
          <a:xfrm>
            <a:off x="914400" y="1600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emphasis…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9460FF-D6CC-4D90-BD05-E0452792BC24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590800" y="1784866"/>
            <a:ext cx="990600" cy="2842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313852-B5D4-4FAB-B77E-BA9E145BB4DB}"/>
              </a:ext>
            </a:extLst>
          </p:cNvPr>
          <p:cNvCxnSpPr>
            <a:cxnSpLocks/>
          </p:cNvCxnSpPr>
          <p:nvPr/>
        </p:nvCxnSpPr>
        <p:spPr>
          <a:xfrm>
            <a:off x="2590800" y="2362200"/>
            <a:ext cx="990600" cy="2842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C3A714-B9EA-46B8-B339-0566A5478E6A}"/>
              </a:ext>
            </a:extLst>
          </p:cNvPr>
          <p:cNvCxnSpPr>
            <a:cxnSpLocks/>
          </p:cNvCxnSpPr>
          <p:nvPr/>
        </p:nvCxnSpPr>
        <p:spPr>
          <a:xfrm>
            <a:off x="2590800" y="2884622"/>
            <a:ext cx="990600" cy="2842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2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1C24-C48E-4D48-9D53-A7578766C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Joints for accelerator HFM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91A37-910B-477B-B2AD-91281E487D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en-US" b="1" u="sng" dirty="0">
                <a:ea typeface="ＭＳ Ｐゴシック" panose="020B0600070205080204" pitchFamily="34" charset="-128"/>
              </a:rPr>
              <a:t>Pierluigi </a:t>
            </a:r>
            <a:r>
              <a:rPr lang="fr-FR" altLang="en-US" b="1" u="sng" dirty="0" err="1">
                <a:ea typeface="ＭＳ Ｐゴシック" panose="020B0600070205080204" pitchFamily="34" charset="-128"/>
              </a:rPr>
              <a:t>Bruzzone</a:t>
            </a:r>
            <a:r>
              <a:rPr lang="fr-FR" altLang="en-US" b="1" u="sng" dirty="0">
                <a:ea typeface="ＭＳ Ｐゴシック" panose="020B0600070205080204" pitchFamily="34" charset="-128"/>
              </a:rPr>
              <a:t>,</a:t>
            </a:r>
            <a:endParaRPr lang="en-US" altLang="en-US" b="1" u="sng" dirty="0">
              <a:ea typeface="ＭＳ Ｐゴシック" panose="020B0600070205080204" pitchFamily="34" charset="-128"/>
            </a:endParaRPr>
          </a:p>
          <a:p>
            <a:pPr marL="180975">
              <a:spcBef>
                <a:spcPct val="0"/>
              </a:spcBef>
              <a:spcAft>
                <a:spcPts val="600"/>
              </a:spcAft>
            </a:pPr>
            <a:r>
              <a:rPr lang="en-US" altLang="en-US" b="1" u="sng" dirty="0">
                <a:ea typeface="ＭＳ Ｐゴシック" panose="020B0600070205080204" pitchFamily="34" charset="-128"/>
              </a:rPr>
              <a:t>based</a:t>
            </a:r>
            <a:r>
              <a:rPr lang="fr-FR" altLang="en-US" b="1" u="sng" dirty="0">
                <a:ea typeface="ＭＳ Ｐゴシック" panose="020B0600070205080204" pitchFamily="34" charset="-128"/>
              </a:rPr>
              <a:t> on </a:t>
            </a:r>
            <a:r>
              <a:rPr lang="fr-FR" altLang="en-US" b="1" u="sng" dirty="0" err="1">
                <a:ea typeface="ＭＳ Ｐゴシック" panose="020B0600070205080204" pitchFamily="34" charset="-128"/>
              </a:rPr>
              <a:t>materials</a:t>
            </a:r>
            <a:r>
              <a:rPr lang="fr-FR" altLang="en-US" b="1" u="sng" dirty="0">
                <a:ea typeface="ＭＳ Ｐゴシック" panose="020B0600070205080204" pitchFamily="34" charset="-128"/>
              </a:rPr>
              <a:t> </a:t>
            </a:r>
            <a:r>
              <a:rPr lang="fr-FR" altLang="en-US" b="1" u="sng" dirty="0" err="1">
                <a:ea typeface="ＭＳ Ｐゴシック" panose="020B0600070205080204" pitchFamily="34" charset="-128"/>
              </a:rPr>
              <a:t>from</a:t>
            </a:r>
            <a:endParaRPr lang="fr-FR" altLang="en-US" b="1" u="sng" dirty="0">
              <a:ea typeface="ＭＳ Ｐゴシック" panose="020B0600070205080204" pitchFamily="34" charset="-128"/>
            </a:endParaRPr>
          </a:p>
          <a:p>
            <a:pPr marL="180975">
              <a:spcBef>
                <a:spcPct val="0"/>
              </a:spcBef>
              <a:spcAft>
                <a:spcPts val="600"/>
              </a:spcAft>
            </a:pPr>
            <a:r>
              <a:rPr lang="fr-FR" altLang="en-US" b="1" u="sng" dirty="0">
                <a:ea typeface="ＭＳ Ｐゴシック" panose="020B0600070205080204" pitchFamily="34" charset="-128"/>
              </a:rPr>
              <a:t>Vincenzo D’</a:t>
            </a:r>
            <a:r>
              <a:rPr lang="fr-FR" altLang="en-US" b="1" u="sng" dirty="0" err="1">
                <a:ea typeface="ＭＳ Ｐゴシック" panose="020B0600070205080204" pitchFamily="34" charset="-128"/>
              </a:rPr>
              <a:t>Auria</a:t>
            </a:r>
            <a:r>
              <a:rPr lang="fr-FR" altLang="en-US" b="1" dirty="0">
                <a:ea typeface="ＭＳ Ｐゴシック" panose="020B0600070205080204" pitchFamily="34" charset="-128"/>
              </a:rPr>
              <a:t>, </a:t>
            </a:r>
            <a:r>
              <a:rPr lang="fr-FR" altLang="en-US" b="1" dirty="0" err="1">
                <a:ea typeface="ＭＳ Ｐゴシック" panose="020B0600070205080204" pitchFamily="34" charset="-128"/>
              </a:rPr>
              <a:t>Mithlesh</a:t>
            </a:r>
            <a:r>
              <a:rPr lang="fr-FR" altLang="en-US" b="1" dirty="0">
                <a:ea typeface="ＭＳ Ｐゴシック" panose="020B0600070205080204" pitchFamily="34" charset="-128"/>
              </a:rPr>
              <a:t> Kumar, </a:t>
            </a:r>
            <a:r>
              <a:rPr lang="fr-FR" altLang="en-US" b="1" dirty="0" err="1">
                <a:ea typeface="ＭＳ Ｐゴシック" panose="020B0600070205080204" pitchFamily="34" charset="-128"/>
              </a:rPr>
              <a:t>Xabier</a:t>
            </a:r>
            <a:r>
              <a:rPr lang="fr-FR" altLang="en-US" b="1" dirty="0">
                <a:ea typeface="ＭＳ Ｐゴシック" panose="020B0600070205080204" pitchFamily="34" charset="-128"/>
              </a:rPr>
              <a:t> </a:t>
            </a:r>
            <a:r>
              <a:rPr lang="fr-FR" altLang="en-US" b="1" dirty="0" err="1">
                <a:ea typeface="ＭＳ Ｐゴシック" panose="020B0600070205080204" pitchFamily="34" charset="-128"/>
              </a:rPr>
              <a:t>Sarasola</a:t>
            </a:r>
            <a:r>
              <a:rPr lang="fr-FR" altLang="en-US" b="1" dirty="0">
                <a:ea typeface="ＭＳ Ｐゴシック" panose="020B0600070205080204" pitchFamily="34" charset="-128"/>
              </a:rPr>
              <a:t>, Davide </a:t>
            </a:r>
            <a:r>
              <a:rPr lang="fr-FR" altLang="en-US" b="1" dirty="0" err="1">
                <a:ea typeface="ＭＳ Ｐゴシック" panose="020B0600070205080204" pitchFamily="34" charset="-128"/>
              </a:rPr>
              <a:t>Uglietti</a:t>
            </a:r>
            <a:endParaRPr lang="fr-FR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8C7EC-21BF-4609-8E37-C4C1D3722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CBBBA-B8DA-4A23-B2EF-048D1B02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6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8BB256-AC50-4864-9492-69478DBA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C20D0D-DF20-4FA7-B65D-9E77F5D1F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D7782-C1D1-4184-8F5C-60BC490F4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23698"/>
            <a:ext cx="10601721" cy="597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7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134735-1258-4657-9280-A3CAE0B6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80282-CD67-4DEA-9132-5ADD63B6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6AE36-02B9-4D1B-AF2D-6FC265B36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6624"/>
            <a:ext cx="10390254" cy="585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9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F6E4CB-4DC6-40B8-B9CD-E1CA2FEB0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2A2FA-A312-42E1-82C1-D79592EB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C48F8-637E-4E48-8CD8-5C648E34C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6624"/>
            <a:ext cx="8077398" cy="4550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8A95E3-CAB5-4937-91D9-7B84A31F9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0" y="609600"/>
            <a:ext cx="3288111" cy="49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1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639B05-2392-4714-B238-FBFAEC391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971800"/>
            <a:ext cx="5707530" cy="321524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32529A-DCB3-4DC3-BFB4-F3CB18E40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52E272-837B-4656-BE6C-67F3BB7F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64E77-AFF9-471B-8F38-B7D2BF311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770" y="48459"/>
            <a:ext cx="6947827" cy="391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0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24EFDF-000C-45E8-B91D-C62DDBE92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Field Magnets Quench </a:t>
            </a:r>
            <a:r>
              <a:rPr lang="en-US" dirty="0" err="1"/>
              <a:t>Detectino</a:t>
            </a:r>
            <a:r>
              <a:rPr lang="en-US" dirty="0"/>
              <a:t> and Protection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33FB2-02CA-4A1D-AF69-C7879BF15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Mariusz Wozniak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52F080-8F33-4F2D-A953-CEBEA74A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90B41-0285-4935-A4FA-CA2FFFBA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79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8E8FCD-3C7D-4A9D-AAFB-AF3472E4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CACBA9-DFFE-49D4-9A08-8CEE9CC4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97C5E-CCDF-48F8-82CF-F61DA15CD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228600"/>
            <a:ext cx="7829550" cy="586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96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DP_template.pptx" id="{96EB11EC-4848-4146-863E-4F32E6568D2C}" vid="{743B1CAF-C298-45C4-A0E3-80F7E987BC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MDP_wide_template</Template>
  <TotalTime>287</TotalTime>
  <Words>273</Words>
  <Application>Microsoft Office PowerPoint</Application>
  <PresentationFormat>Widescreen</PresentationFormat>
  <Paragraphs>82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Overview of “Technology” topics from SoftA Workshop</vt:lpstr>
      <vt:lpstr>Outline</vt:lpstr>
      <vt:lpstr>Joints for accelerator HFM</vt:lpstr>
      <vt:lpstr>PowerPoint Presentation</vt:lpstr>
      <vt:lpstr>PowerPoint Presentation</vt:lpstr>
      <vt:lpstr>PowerPoint Presentation</vt:lpstr>
      <vt:lpstr>PowerPoint Presentation</vt:lpstr>
      <vt:lpstr>High Field Magnets Quench Detectino and Protection</vt:lpstr>
      <vt:lpstr>PowerPoint Presentation</vt:lpstr>
      <vt:lpstr>PowerPoint Presentation</vt:lpstr>
      <vt:lpstr>PowerPoint Presentation</vt:lpstr>
      <vt:lpstr>Advances in Imaging and Diagnostics</vt:lpstr>
      <vt:lpstr>PowerPoint Presentation</vt:lpstr>
      <vt:lpstr>PowerPoint Presentation</vt:lpstr>
      <vt:lpstr>PowerPoint Presentation</vt:lpstr>
      <vt:lpstr>The Lure(?) of NI and PI Coils: Current Status and Challenges</vt:lpstr>
      <vt:lpstr>PowerPoint Presentation</vt:lpstr>
      <vt:lpstr>PowerPoint Presentation</vt:lpstr>
      <vt:lpstr>PowerPoint Presentation</vt:lpstr>
      <vt:lpstr>Nb3Sn Conductor Characterization -a selection of critical issues -</vt:lpstr>
      <vt:lpstr>PowerPoint Presentation</vt:lpstr>
      <vt:lpstr>PowerPoint Presentation</vt:lpstr>
      <vt:lpstr>PowerPoint Presentation</vt:lpstr>
      <vt:lpstr>PowerPoint Presentation</vt:lpstr>
      <vt:lpstr>Racetrack and Block Coils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Insulation systems and related topics from SoftA Workshop</dc:title>
  <dc:creator>Steven T. Krave</dc:creator>
  <cp:lastModifiedBy>Steven T. Krave</cp:lastModifiedBy>
  <cp:revision>13</cp:revision>
  <dcterms:created xsi:type="dcterms:W3CDTF">2021-05-12T15:08:25Z</dcterms:created>
  <dcterms:modified xsi:type="dcterms:W3CDTF">2021-05-12T19:55:39Z</dcterms:modified>
</cp:coreProperties>
</file>