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226" r:id="rId2"/>
    <p:sldMasterId id="2147487267" r:id="rId3"/>
    <p:sldMasterId id="2147487363" r:id="rId4"/>
  </p:sldMasterIdLst>
  <p:notesMasterIdLst>
    <p:notesMasterId r:id="rId33"/>
  </p:notesMasterIdLst>
  <p:handoutMasterIdLst>
    <p:handoutMasterId r:id="rId34"/>
  </p:handoutMasterIdLst>
  <p:sldIdLst>
    <p:sldId id="363" r:id="rId5"/>
    <p:sldId id="687" r:id="rId6"/>
    <p:sldId id="734" r:id="rId7"/>
    <p:sldId id="774" r:id="rId8"/>
    <p:sldId id="674" r:id="rId9"/>
    <p:sldId id="754" r:id="rId10"/>
    <p:sldId id="776" r:id="rId11"/>
    <p:sldId id="746" r:id="rId12"/>
    <p:sldId id="748" r:id="rId13"/>
    <p:sldId id="783" r:id="rId14"/>
    <p:sldId id="781" r:id="rId15"/>
    <p:sldId id="777" r:id="rId16"/>
    <p:sldId id="778" r:id="rId17"/>
    <p:sldId id="779" r:id="rId18"/>
    <p:sldId id="780" r:id="rId19"/>
    <p:sldId id="782" r:id="rId20"/>
    <p:sldId id="599" r:id="rId21"/>
    <p:sldId id="750" r:id="rId22"/>
    <p:sldId id="668" r:id="rId23"/>
    <p:sldId id="775" r:id="rId24"/>
    <p:sldId id="736" r:id="rId25"/>
    <p:sldId id="768" r:id="rId26"/>
    <p:sldId id="701" r:id="rId27"/>
    <p:sldId id="678" r:id="rId28"/>
    <p:sldId id="747" r:id="rId29"/>
    <p:sldId id="712" r:id="rId30"/>
    <p:sldId id="733" r:id="rId31"/>
    <p:sldId id="735" r:id="rId32"/>
  </p:sldIdLst>
  <p:sldSz cx="9906000" cy="6858000" type="A4"/>
  <p:notesSz cx="6888163" cy="962342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5pPr>
    <a:lvl6pPr marL="2286000" algn="l" defTabSz="914400" rtl="0" eaLnBrk="1" latinLnBrk="0" hangingPunct="1"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6pPr>
    <a:lvl7pPr marL="2743200" algn="l" defTabSz="914400" rtl="0" eaLnBrk="1" latinLnBrk="0" hangingPunct="1"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7pPr>
    <a:lvl8pPr marL="3200400" algn="l" defTabSz="914400" rtl="0" eaLnBrk="1" latinLnBrk="0" hangingPunct="1"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8pPr>
    <a:lvl9pPr marL="3657600" algn="l" defTabSz="914400" rtl="0" eaLnBrk="1" latinLnBrk="0" hangingPunct="1">
      <a:defRPr sz="2600" b="1" i="1" kern="1200">
        <a:solidFill>
          <a:schemeClr val="bg2"/>
        </a:solidFill>
        <a:latin typeface="Times New Roman" panose="02020603050405020304" pitchFamily="18" charset="0"/>
        <a:ea typeface="+mn-ea"/>
        <a:cs typeface="Times New Roman (Hebrew)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000099"/>
    <a:srgbClr val="336600"/>
    <a:srgbClr val="008000"/>
    <a:srgbClr val="0000CC"/>
    <a:srgbClr val="800080"/>
    <a:srgbClr val="660066"/>
    <a:srgbClr val="00006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C5D1C-DF8A-4F16-8687-BAEA28921759}" v="240" dt="2021-08-15T19:08:21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9" autoAdjust="0"/>
    <p:restoredTop sz="81051" autoAdjust="0"/>
  </p:normalViewPr>
  <p:slideViewPr>
    <p:cSldViewPr>
      <p:cViewPr varScale="1">
        <p:scale>
          <a:sx n="71" d="100"/>
          <a:sy n="71" d="100"/>
        </p:scale>
        <p:origin x="-65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Rapp" userId="0c705402afb1df23" providerId="LiveId" clId="{103C5D1C-DF8A-4F16-8687-BAEA28921759}"/>
    <pc:docChg chg="undo redo custSel addSld delSld modSld sldOrd">
      <pc:chgData name="Ralf Rapp" userId="0c705402afb1df23" providerId="LiveId" clId="{103C5D1C-DF8A-4F16-8687-BAEA28921759}" dt="2021-08-16T13:10:34.238" v="5421" actId="2696"/>
      <pc:docMkLst>
        <pc:docMk/>
      </pc:docMkLst>
      <pc:sldChg chg="delSp modSp mod">
        <pc:chgData name="Ralf Rapp" userId="0c705402afb1df23" providerId="LiveId" clId="{103C5D1C-DF8A-4F16-8687-BAEA28921759}" dt="2021-08-15T22:27:23.681" v="4729" actId="20577"/>
        <pc:sldMkLst>
          <pc:docMk/>
          <pc:sldMk cId="0" sldId="363"/>
        </pc:sldMkLst>
        <pc:spChg chg="mod">
          <ac:chgData name="Ralf Rapp" userId="0c705402afb1df23" providerId="LiveId" clId="{103C5D1C-DF8A-4F16-8687-BAEA28921759}" dt="2021-08-15T22:24:54.828" v="4519" actId="14100"/>
          <ac:spMkLst>
            <pc:docMk/>
            <pc:sldMk cId="0" sldId="363"/>
            <ac:spMk id="7170" creationId="{EA205C10-D035-4281-90EE-CC911A9E561C}"/>
          </ac:spMkLst>
        </pc:spChg>
        <pc:spChg chg="mod">
          <ac:chgData name="Ralf Rapp" userId="0c705402afb1df23" providerId="LiveId" clId="{103C5D1C-DF8A-4F16-8687-BAEA28921759}" dt="2021-08-15T22:27:23.681" v="4729" actId="20577"/>
          <ac:spMkLst>
            <pc:docMk/>
            <pc:sldMk cId="0" sldId="363"/>
            <ac:spMk id="7171" creationId="{A452A7A5-F756-48F5-9AEB-64BC9A7D14D5}"/>
          </ac:spMkLst>
        </pc:spChg>
        <pc:picChg chg="mod">
          <ac:chgData name="Ralf Rapp" userId="0c705402afb1df23" providerId="LiveId" clId="{103C5D1C-DF8A-4F16-8687-BAEA28921759}" dt="2021-08-15T22:24:59.599" v="4522" actId="1036"/>
          <ac:picMkLst>
            <pc:docMk/>
            <pc:sldMk cId="0" sldId="363"/>
            <ac:picMk id="7172" creationId="{CE03F3C6-0BE1-4F6E-A268-943529391F19}"/>
          </ac:picMkLst>
        </pc:picChg>
        <pc:picChg chg="del mod">
          <ac:chgData name="Ralf Rapp" userId="0c705402afb1df23" providerId="LiveId" clId="{103C5D1C-DF8A-4F16-8687-BAEA28921759}" dt="2021-08-15T22:26:46.952" v="4711" actId="21"/>
          <ac:picMkLst>
            <pc:docMk/>
            <pc:sldMk cId="0" sldId="363"/>
            <ac:picMk id="7173" creationId="{82D86A8F-ECEB-4639-92C8-E13DCAF0B8B8}"/>
          </ac:picMkLst>
        </pc:picChg>
        <pc:picChg chg="mod">
          <ac:chgData name="Ralf Rapp" userId="0c705402afb1df23" providerId="LiveId" clId="{103C5D1C-DF8A-4F16-8687-BAEA28921759}" dt="2021-08-15T22:26:49.045" v="4718" actId="1036"/>
          <ac:picMkLst>
            <pc:docMk/>
            <pc:sldMk cId="0" sldId="363"/>
            <ac:picMk id="7174" creationId="{8CE948E7-24C5-404C-B9E3-B09EDF83B993}"/>
          </ac:picMkLst>
        </pc:picChg>
        <pc:picChg chg="mod">
          <ac:chgData name="Ralf Rapp" userId="0c705402afb1df23" providerId="LiveId" clId="{103C5D1C-DF8A-4F16-8687-BAEA28921759}" dt="2021-08-15T22:24:59.599" v="4522" actId="1036"/>
          <ac:picMkLst>
            <pc:docMk/>
            <pc:sldMk cId="0" sldId="363"/>
            <ac:picMk id="7175" creationId="{F84BCE8A-88C0-4600-9AC7-78494ED5D605}"/>
          </ac:picMkLst>
        </pc:picChg>
      </pc:sldChg>
      <pc:sldChg chg="modSp mod">
        <pc:chgData name="Ralf Rapp" userId="0c705402afb1df23" providerId="LiveId" clId="{103C5D1C-DF8A-4F16-8687-BAEA28921759}" dt="2021-08-15T22:39:16.637" v="5228" actId="20577"/>
        <pc:sldMkLst>
          <pc:docMk/>
          <pc:sldMk cId="0" sldId="599"/>
        </pc:sldMkLst>
        <pc:spChg chg="mod">
          <ac:chgData name="Ralf Rapp" userId="0c705402afb1df23" providerId="LiveId" clId="{103C5D1C-DF8A-4F16-8687-BAEA28921759}" dt="2021-08-15T22:38:41.348" v="5226" actId="20577"/>
          <ac:spMkLst>
            <pc:docMk/>
            <pc:sldMk cId="0" sldId="599"/>
            <ac:spMk id="17411" creationId="{1E1FCDF2-47A3-4022-9388-5234A13B41B4}"/>
          </ac:spMkLst>
        </pc:spChg>
        <pc:spChg chg="mod">
          <ac:chgData name="Ralf Rapp" userId="0c705402afb1df23" providerId="LiveId" clId="{103C5D1C-DF8A-4F16-8687-BAEA28921759}" dt="2021-08-15T22:39:16.637" v="5228" actId="20577"/>
          <ac:spMkLst>
            <pc:docMk/>
            <pc:sldMk cId="0" sldId="599"/>
            <ac:spMk id="24578" creationId="{6C295318-9264-4B94-9978-11D40758CB88}"/>
          </ac:spMkLst>
        </pc:spChg>
      </pc:sldChg>
      <pc:sldChg chg="del">
        <pc:chgData name="Ralf Rapp" userId="0c705402afb1df23" providerId="LiveId" clId="{103C5D1C-DF8A-4F16-8687-BAEA28921759}" dt="2021-08-16T13:09:27.821" v="5418" actId="2696"/>
        <pc:sldMkLst>
          <pc:docMk/>
          <pc:sldMk cId="0" sldId="654"/>
        </pc:sldMkLst>
      </pc:sldChg>
      <pc:sldChg chg="ord">
        <pc:chgData name="Ralf Rapp" userId="0c705402afb1df23" providerId="LiveId" clId="{103C5D1C-DF8A-4F16-8687-BAEA28921759}" dt="2021-08-11T19:02:32.598" v="27"/>
        <pc:sldMkLst>
          <pc:docMk/>
          <pc:sldMk cId="0" sldId="668"/>
        </pc:sldMkLst>
      </pc:sldChg>
      <pc:sldChg chg="addSp modSp mod ord">
        <pc:chgData name="Ralf Rapp" userId="0c705402afb1df23" providerId="LiveId" clId="{103C5D1C-DF8A-4F16-8687-BAEA28921759}" dt="2021-08-16T02:04:27.769" v="5353" actId="1076"/>
        <pc:sldMkLst>
          <pc:docMk/>
          <pc:sldMk cId="0" sldId="674"/>
        </pc:sldMkLst>
        <pc:spChg chg="add mod">
          <ac:chgData name="Ralf Rapp" userId="0c705402afb1df23" providerId="LiveId" clId="{103C5D1C-DF8A-4F16-8687-BAEA28921759}" dt="2021-08-15T22:37:17.694" v="5216" actId="1037"/>
          <ac:spMkLst>
            <pc:docMk/>
            <pc:sldMk cId="0" sldId="674"/>
            <ac:spMk id="8" creationId="{01276DB2-C72A-4087-871E-2A5B575D3E1E}"/>
          </ac:spMkLst>
        </pc:spChg>
        <pc:spChg chg="mod">
          <ac:chgData name="Ralf Rapp" userId="0c705402afb1df23" providerId="LiveId" clId="{103C5D1C-DF8A-4F16-8687-BAEA28921759}" dt="2021-08-12T16:40:52.299" v="469" actId="20577"/>
          <ac:spMkLst>
            <pc:docMk/>
            <pc:sldMk cId="0" sldId="674"/>
            <ac:spMk id="37890" creationId="{21AB8527-C776-44A9-ADDE-E045AEB50473}"/>
          </ac:spMkLst>
        </pc:spChg>
        <pc:spChg chg="mod">
          <ac:chgData name="Ralf Rapp" userId="0c705402afb1df23" providerId="LiveId" clId="{103C5D1C-DF8A-4F16-8687-BAEA28921759}" dt="2021-08-15T22:36:49.497" v="5211" actId="20577"/>
          <ac:spMkLst>
            <pc:docMk/>
            <pc:sldMk cId="0" sldId="674"/>
            <ac:spMk id="37891" creationId="{7E8C6B2C-0098-4947-9134-C4C63AA18F40}"/>
          </ac:spMkLst>
        </pc:spChg>
        <pc:spChg chg="mod">
          <ac:chgData name="Ralf Rapp" userId="0c705402afb1df23" providerId="LiveId" clId="{103C5D1C-DF8A-4F16-8687-BAEA28921759}" dt="2021-08-16T02:04:27.769" v="5353" actId="1076"/>
          <ac:spMkLst>
            <pc:docMk/>
            <pc:sldMk cId="0" sldId="674"/>
            <ac:spMk id="37893" creationId="{782A50B4-928E-4EB8-BF68-2694445FB268}"/>
          </ac:spMkLst>
        </pc:spChg>
        <pc:picChg chg="add mod">
          <ac:chgData name="Ralf Rapp" userId="0c705402afb1df23" providerId="LiveId" clId="{103C5D1C-DF8A-4F16-8687-BAEA28921759}" dt="2021-08-12T15:45:17.035" v="261" actId="1076"/>
          <ac:picMkLst>
            <pc:docMk/>
            <pc:sldMk cId="0" sldId="674"/>
            <ac:picMk id="3" creationId="{6B4C32B5-4836-4AA6-AFA8-C398113A3E6F}"/>
          </ac:picMkLst>
        </pc:picChg>
        <pc:picChg chg="mod">
          <ac:chgData name="Ralf Rapp" userId="0c705402afb1df23" providerId="LiveId" clId="{103C5D1C-DF8A-4F16-8687-BAEA28921759}" dt="2021-08-12T15:42:02.203" v="190" actId="1076"/>
          <ac:picMkLst>
            <pc:docMk/>
            <pc:sldMk cId="0" sldId="674"/>
            <ac:picMk id="37892" creationId="{AD8FD3E2-3FC1-4323-A5D3-58C1D66BE409}"/>
          </ac:picMkLst>
        </pc:picChg>
      </pc:sldChg>
      <pc:sldChg chg="modSp mod">
        <pc:chgData name="Ralf Rapp" userId="0c705402afb1df23" providerId="LiveId" clId="{103C5D1C-DF8A-4F16-8687-BAEA28921759}" dt="2021-08-15T19:19:45.937" v="3882" actId="20577"/>
        <pc:sldMkLst>
          <pc:docMk/>
          <pc:sldMk cId="0" sldId="687"/>
        </pc:sldMkLst>
        <pc:spChg chg="mod">
          <ac:chgData name="Ralf Rapp" userId="0c705402afb1df23" providerId="LiveId" clId="{103C5D1C-DF8A-4F16-8687-BAEA28921759}" dt="2021-08-15T19:19:45.937" v="3882" actId="20577"/>
          <ac:spMkLst>
            <pc:docMk/>
            <pc:sldMk cId="0" sldId="687"/>
            <ac:spMk id="8215" creationId="{9BAC121B-1D8E-4B97-98A6-E9299511BA62}"/>
          </ac:spMkLst>
        </pc:spChg>
      </pc:sldChg>
      <pc:sldChg chg="addSp delSp modSp mod">
        <pc:chgData name="Ralf Rapp" userId="0c705402afb1df23" providerId="LiveId" clId="{103C5D1C-DF8A-4F16-8687-BAEA28921759}" dt="2021-08-12T16:02:22.339" v="307" actId="20577"/>
        <pc:sldMkLst>
          <pc:docMk/>
          <pc:sldMk cId="0" sldId="734"/>
        </pc:sldMkLst>
        <pc:spChg chg="mod">
          <ac:chgData name="Ralf Rapp" userId="0c705402afb1df23" providerId="LiveId" clId="{103C5D1C-DF8A-4F16-8687-BAEA28921759}" dt="2021-08-11T19:02:06.774" v="23" actId="20577"/>
          <ac:spMkLst>
            <pc:docMk/>
            <pc:sldMk cId="0" sldId="734"/>
            <ac:spMk id="9221" creationId="{63B587E5-4341-4D21-8111-6D5430F5840A}"/>
          </ac:spMkLst>
        </pc:spChg>
        <pc:spChg chg="mod">
          <ac:chgData name="Ralf Rapp" userId="0c705402afb1df23" providerId="LiveId" clId="{103C5D1C-DF8A-4F16-8687-BAEA28921759}" dt="2021-08-12T16:02:22.339" v="307" actId="20577"/>
          <ac:spMkLst>
            <pc:docMk/>
            <pc:sldMk cId="0" sldId="734"/>
            <ac:spMk id="9222" creationId="{0E092176-FBB0-435E-B5A6-5907BEC55984}"/>
          </ac:spMkLst>
        </pc:spChg>
        <pc:spChg chg="mod">
          <ac:chgData name="Ralf Rapp" userId="0c705402afb1df23" providerId="LiveId" clId="{103C5D1C-DF8A-4F16-8687-BAEA28921759}" dt="2021-08-12T15:48:28.477" v="275" actId="1076"/>
          <ac:spMkLst>
            <pc:docMk/>
            <pc:sldMk cId="0" sldId="734"/>
            <ac:spMk id="9224" creationId="{60E46F2B-34DA-4716-B5DA-8F772D123D0D}"/>
          </ac:spMkLst>
        </pc:spChg>
        <pc:picChg chg="add mod">
          <ac:chgData name="Ralf Rapp" userId="0c705402afb1df23" providerId="LiveId" clId="{103C5D1C-DF8A-4F16-8687-BAEA28921759}" dt="2021-08-12T15:50:35.967" v="303" actId="1076"/>
          <ac:picMkLst>
            <pc:docMk/>
            <pc:sldMk cId="0" sldId="734"/>
            <ac:picMk id="3" creationId="{C076F51D-8518-4B91-81AF-20D46EF4B9C0}"/>
          </ac:picMkLst>
        </pc:picChg>
        <pc:picChg chg="mod">
          <ac:chgData name="Ralf Rapp" userId="0c705402afb1df23" providerId="LiveId" clId="{103C5D1C-DF8A-4F16-8687-BAEA28921759}" dt="2021-08-12T15:50:12.585" v="295" actId="1038"/>
          <ac:picMkLst>
            <pc:docMk/>
            <pc:sldMk cId="0" sldId="734"/>
            <ac:picMk id="9218" creationId="{FF693CB8-55F1-4ED3-8C71-55C26606FA9E}"/>
          </ac:picMkLst>
        </pc:picChg>
        <pc:picChg chg="mod">
          <ac:chgData name="Ralf Rapp" userId="0c705402afb1df23" providerId="LiveId" clId="{103C5D1C-DF8A-4F16-8687-BAEA28921759}" dt="2021-08-12T15:50:04.064" v="293" actId="1038"/>
          <ac:picMkLst>
            <pc:docMk/>
            <pc:sldMk cId="0" sldId="734"/>
            <ac:picMk id="9219" creationId="{AA35904B-573D-4939-AA20-92FFDC82C6F0}"/>
          </ac:picMkLst>
        </pc:picChg>
        <pc:picChg chg="mod">
          <ac:chgData name="Ralf Rapp" userId="0c705402afb1df23" providerId="LiveId" clId="{103C5D1C-DF8A-4F16-8687-BAEA28921759}" dt="2021-08-12T15:50:02.116" v="292" actId="1038"/>
          <ac:picMkLst>
            <pc:docMk/>
            <pc:sldMk cId="0" sldId="734"/>
            <ac:picMk id="9220" creationId="{52826862-D56B-4728-9ECC-D1B8C3373756}"/>
          </ac:picMkLst>
        </pc:picChg>
        <pc:picChg chg="mod">
          <ac:chgData name="Ralf Rapp" userId="0c705402afb1df23" providerId="LiveId" clId="{103C5D1C-DF8A-4F16-8687-BAEA28921759}" dt="2021-08-12T15:49:26.394" v="284" actId="1036"/>
          <ac:picMkLst>
            <pc:docMk/>
            <pc:sldMk cId="0" sldId="734"/>
            <ac:picMk id="9223" creationId="{0CFEC9E9-78C1-4423-B0E1-B327E04A81A7}"/>
          </ac:picMkLst>
        </pc:picChg>
        <pc:picChg chg="mod">
          <ac:chgData name="Ralf Rapp" userId="0c705402afb1df23" providerId="LiveId" clId="{103C5D1C-DF8A-4F16-8687-BAEA28921759}" dt="2021-08-12T15:49:24.171" v="283" actId="1036"/>
          <ac:picMkLst>
            <pc:docMk/>
            <pc:sldMk cId="0" sldId="734"/>
            <ac:picMk id="9225" creationId="{7BC2EFE1-282D-4873-8D9F-41C0D998D431}"/>
          </ac:picMkLst>
        </pc:picChg>
        <pc:picChg chg="del">
          <ac:chgData name="Ralf Rapp" userId="0c705402afb1df23" providerId="LiveId" clId="{103C5D1C-DF8A-4F16-8687-BAEA28921759}" dt="2021-08-12T15:47:41.090" v="263" actId="21"/>
          <ac:picMkLst>
            <pc:docMk/>
            <pc:sldMk cId="0" sldId="734"/>
            <ac:picMk id="9226" creationId="{EC69735F-7377-4623-8955-742CBAAFF798}"/>
          </ac:picMkLst>
        </pc:picChg>
      </pc:sldChg>
      <pc:sldChg chg="ord">
        <pc:chgData name="Ralf Rapp" userId="0c705402afb1df23" providerId="LiveId" clId="{103C5D1C-DF8A-4F16-8687-BAEA28921759}" dt="2021-08-11T19:02:36.661" v="29"/>
        <pc:sldMkLst>
          <pc:docMk/>
          <pc:sldMk cId="0" sldId="736"/>
        </pc:sldMkLst>
      </pc:sldChg>
      <pc:sldChg chg="del">
        <pc:chgData name="Ralf Rapp" userId="0c705402afb1df23" providerId="LiveId" clId="{103C5D1C-DF8A-4F16-8687-BAEA28921759}" dt="2021-08-11T19:06:04.731" v="44" actId="2696"/>
        <pc:sldMkLst>
          <pc:docMk/>
          <pc:sldMk cId="0" sldId="742"/>
        </pc:sldMkLst>
      </pc:sldChg>
      <pc:sldChg chg="addSp modSp mod">
        <pc:chgData name="Ralf Rapp" userId="0c705402afb1df23" providerId="LiveId" clId="{103C5D1C-DF8A-4F16-8687-BAEA28921759}" dt="2021-08-16T02:06:34.432" v="5364" actId="20577"/>
        <pc:sldMkLst>
          <pc:docMk/>
          <pc:sldMk cId="0" sldId="746"/>
        </pc:sldMkLst>
        <pc:spChg chg="add mod">
          <ac:chgData name="Ralf Rapp" userId="0c705402afb1df23" providerId="LiveId" clId="{103C5D1C-DF8A-4F16-8687-BAEA28921759}" dt="2021-08-15T22:40:47.182" v="5348" actId="20577"/>
          <ac:spMkLst>
            <pc:docMk/>
            <pc:sldMk cId="0" sldId="746"/>
            <ac:spMk id="8" creationId="{C949E7D1-6F94-455C-8327-222DCC378D21}"/>
          </ac:spMkLst>
        </pc:spChg>
        <pc:spChg chg="mod">
          <ac:chgData name="Ralf Rapp" userId="0c705402afb1df23" providerId="LiveId" clId="{103C5D1C-DF8A-4F16-8687-BAEA28921759}" dt="2021-08-16T02:06:34.432" v="5364" actId="20577"/>
          <ac:spMkLst>
            <pc:docMk/>
            <pc:sldMk cId="0" sldId="746"/>
            <ac:spMk id="19458" creationId="{BAF5B0D5-792A-47C1-AB9A-654A941F9039}"/>
          </ac:spMkLst>
        </pc:spChg>
        <pc:spChg chg="mod">
          <ac:chgData name="Ralf Rapp" userId="0c705402afb1df23" providerId="LiveId" clId="{103C5D1C-DF8A-4F16-8687-BAEA28921759}" dt="2021-08-12T17:14:28.093" v="537" actId="20577"/>
          <ac:spMkLst>
            <pc:docMk/>
            <pc:sldMk cId="0" sldId="746"/>
            <ac:spMk id="19459" creationId="{66C135C1-E556-4ED9-92BB-40D7F083480B}"/>
          </ac:spMkLst>
        </pc:spChg>
        <pc:spChg chg="mod">
          <ac:chgData name="Ralf Rapp" userId="0c705402afb1df23" providerId="LiveId" clId="{103C5D1C-DF8A-4F16-8687-BAEA28921759}" dt="2021-08-15T03:54:48.105" v="2977" actId="14100"/>
          <ac:spMkLst>
            <pc:docMk/>
            <pc:sldMk cId="0" sldId="746"/>
            <ac:spMk id="19461" creationId="{0CC371AF-756F-4B07-9C9D-77CB2B8A2BA3}"/>
          </ac:spMkLst>
        </pc:spChg>
        <pc:picChg chg="add mod">
          <ac:chgData name="Ralf Rapp" userId="0c705402afb1df23" providerId="LiveId" clId="{103C5D1C-DF8A-4F16-8687-BAEA28921759}" dt="2021-08-15T03:54:30.853" v="2968" actId="1076"/>
          <ac:picMkLst>
            <pc:docMk/>
            <pc:sldMk cId="0" sldId="746"/>
            <ac:picMk id="3" creationId="{40519C2A-F62A-41B1-A798-459FE7CE4BA4}"/>
          </ac:picMkLst>
        </pc:picChg>
        <pc:picChg chg="add mod">
          <ac:chgData name="Ralf Rapp" userId="0c705402afb1df23" providerId="LiveId" clId="{103C5D1C-DF8A-4F16-8687-BAEA28921759}" dt="2021-08-15T19:31:18.375" v="3972" actId="14100"/>
          <ac:picMkLst>
            <pc:docMk/>
            <pc:sldMk cId="0" sldId="746"/>
            <ac:picMk id="7" creationId="{82F248E6-81AA-40C5-A55B-4730E04ADBB4}"/>
          </ac:picMkLst>
        </pc:picChg>
        <pc:picChg chg="mod">
          <ac:chgData name="Ralf Rapp" userId="0c705402afb1df23" providerId="LiveId" clId="{103C5D1C-DF8A-4F16-8687-BAEA28921759}" dt="2021-08-15T01:19:15.310" v="2866" actId="1038"/>
          <ac:picMkLst>
            <pc:docMk/>
            <pc:sldMk cId="0" sldId="746"/>
            <ac:picMk id="19460" creationId="{2236C32E-F3AB-4552-90F7-7506B7A9CACD}"/>
          </ac:picMkLst>
        </pc:picChg>
      </pc:sldChg>
      <pc:sldChg chg="delSp modSp mod modAnim">
        <pc:chgData name="Ralf Rapp" userId="0c705402afb1df23" providerId="LiveId" clId="{103C5D1C-DF8A-4F16-8687-BAEA28921759}" dt="2021-08-15T22:40:30.982" v="5232" actId="1035"/>
        <pc:sldMkLst>
          <pc:docMk/>
          <pc:sldMk cId="0" sldId="748"/>
        </pc:sldMkLst>
        <pc:spChg chg="mod">
          <ac:chgData name="Ralf Rapp" userId="0c705402afb1df23" providerId="LiveId" clId="{103C5D1C-DF8A-4F16-8687-BAEA28921759}" dt="2021-08-15T22:40:30.982" v="5232" actId="1035"/>
          <ac:spMkLst>
            <pc:docMk/>
            <pc:sldMk cId="0" sldId="748"/>
            <ac:spMk id="8" creationId="{FA731B69-7917-496C-8687-0D58360501C3}"/>
          </ac:spMkLst>
        </pc:spChg>
        <pc:spChg chg="mod">
          <ac:chgData name="Ralf Rapp" userId="0c705402afb1df23" providerId="LiveId" clId="{103C5D1C-DF8A-4F16-8687-BAEA28921759}" dt="2021-08-15T22:36:42.082" v="5207" actId="255"/>
          <ac:spMkLst>
            <pc:docMk/>
            <pc:sldMk cId="0" sldId="748"/>
            <ac:spMk id="20485" creationId="{3A30B2CE-DE33-4AF7-81D3-EB26968CF2D1}"/>
          </ac:spMkLst>
        </pc:spChg>
        <pc:spChg chg="mod">
          <ac:chgData name="Ralf Rapp" userId="0c705402afb1df23" providerId="LiveId" clId="{103C5D1C-DF8A-4F16-8687-BAEA28921759}" dt="2021-08-12T17:14:32.685" v="539" actId="20577"/>
          <ac:spMkLst>
            <pc:docMk/>
            <pc:sldMk cId="0" sldId="748"/>
            <ac:spMk id="20486" creationId="{A39BAA9B-AA6B-4970-A345-03E808C7B8D6}"/>
          </ac:spMkLst>
        </pc:spChg>
        <pc:grpChg chg="del">
          <ac:chgData name="Ralf Rapp" userId="0c705402afb1df23" providerId="LiveId" clId="{103C5D1C-DF8A-4F16-8687-BAEA28921759}" dt="2021-08-11T19:09:13.178" v="49" actId="21"/>
          <ac:grpSpMkLst>
            <pc:docMk/>
            <pc:sldMk cId="0" sldId="748"/>
            <ac:grpSpMk id="22" creationId="{F5F5475E-2D94-4D28-81C5-6BB25FE0C445}"/>
          </ac:grpSpMkLst>
        </pc:grpChg>
      </pc:sldChg>
      <pc:sldChg chg="del ord">
        <pc:chgData name="Ralf Rapp" userId="0c705402afb1df23" providerId="LiveId" clId="{103C5D1C-DF8A-4F16-8687-BAEA28921759}" dt="2021-08-16T13:07:52.046" v="5413" actId="2696"/>
        <pc:sldMkLst>
          <pc:docMk/>
          <pc:sldMk cId="0" sldId="749"/>
        </pc:sldMkLst>
      </pc:sldChg>
      <pc:sldChg chg="ord">
        <pc:chgData name="Ralf Rapp" userId="0c705402afb1df23" providerId="LiveId" clId="{103C5D1C-DF8A-4F16-8687-BAEA28921759}" dt="2021-08-11T19:09:00.584" v="48"/>
        <pc:sldMkLst>
          <pc:docMk/>
          <pc:sldMk cId="0" sldId="750"/>
        </pc:sldMkLst>
      </pc:sldChg>
      <pc:sldChg chg="del">
        <pc:chgData name="Ralf Rapp" userId="0c705402afb1df23" providerId="LiveId" clId="{103C5D1C-DF8A-4F16-8687-BAEA28921759}" dt="2021-08-16T13:09:42.011" v="5420" actId="2696"/>
        <pc:sldMkLst>
          <pc:docMk/>
          <pc:sldMk cId="0" sldId="752"/>
        </pc:sldMkLst>
      </pc:sldChg>
      <pc:sldChg chg="modSp mod">
        <pc:chgData name="Ralf Rapp" userId="0c705402afb1df23" providerId="LiveId" clId="{103C5D1C-DF8A-4F16-8687-BAEA28921759}" dt="2021-08-15T22:32:37.847" v="5144" actId="14100"/>
        <pc:sldMkLst>
          <pc:docMk/>
          <pc:sldMk cId="0" sldId="754"/>
        </pc:sldMkLst>
        <pc:spChg chg="mod">
          <ac:chgData name="Ralf Rapp" userId="0c705402afb1df23" providerId="LiveId" clId="{103C5D1C-DF8A-4F16-8687-BAEA28921759}" dt="2021-08-15T22:32:37.847" v="5144" actId="14100"/>
          <ac:spMkLst>
            <pc:docMk/>
            <pc:sldMk cId="0" sldId="754"/>
            <ac:spMk id="4" creationId="{6AF5BA06-B050-455B-8F66-7E6A8344F00E}"/>
          </ac:spMkLst>
        </pc:spChg>
        <pc:spChg chg="mod">
          <ac:chgData name="Ralf Rapp" userId="0c705402afb1df23" providerId="LiveId" clId="{103C5D1C-DF8A-4F16-8687-BAEA28921759}" dt="2021-08-15T22:32:14.811" v="5139" actId="20577"/>
          <ac:spMkLst>
            <pc:docMk/>
            <pc:sldMk cId="0" sldId="754"/>
            <ac:spMk id="15362" creationId="{AF4C8AFA-3514-4487-AC08-16913AC183B0}"/>
          </ac:spMkLst>
        </pc:spChg>
      </pc:sldChg>
      <pc:sldChg chg="del">
        <pc:chgData name="Ralf Rapp" userId="0c705402afb1df23" providerId="LiveId" clId="{103C5D1C-DF8A-4F16-8687-BAEA28921759}" dt="2021-08-16T13:09:35.351" v="5419" actId="2696"/>
        <pc:sldMkLst>
          <pc:docMk/>
          <pc:sldMk cId="0" sldId="757"/>
        </pc:sldMkLst>
      </pc:sldChg>
      <pc:sldChg chg="del">
        <pc:chgData name="Ralf Rapp" userId="0c705402afb1df23" providerId="LiveId" clId="{103C5D1C-DF8A-4F16-8687-BAEA28921759}" dt="2021-08-16T13:10:34.238" v="5421" actId="2696"/>
        <pc:sldMkLst>
          <pc:docMk/>
          <pc:sldMk cId="0" sldId="759"/>
        </pc:sldMkLst>
      </pc:sldChg>
      <pc:sldChg chg="del">
        <pc:chgData name="Ralf Rapp" userId="0c705402afb1df23" providerId="LiveId" clId="{103C5D1C-DF8A-4F16-8687-BAEA28921759}" dt="2021-08-11T19:05:41.310" v="43" actId="2696"/>
        <pc:sldMkLst>
          <pc:docMk/>
          <pc:sldMk cId="0" sldId="763"/>
        </pc:sldMkLst>
      </pc:sldChg>
      <pc:sldChg chg="del">
        <pc:chgData name="Ralf Rapp" userId="0c705402afb1df23" providerId="LiveId" clId="{103C5D1C-DF8A-4F16-8687-BAEA28921759}" dt="2021-08-11T19:06:31.273" v="45" actId="2696"/>
        <pc:sldMkLst>
          <pc:docMk/>
          <pc:sldMk cId="0" sldId="766"/>
        </pc:sldMkLst>
      </pc:sldChg>
      <pc:sldChg chg="del">
        <pc:chgData name="Ralf Rapp" userId="0c705402afb1df23" providerId="LiveId" clId="{103C5D1C-DF8A-4F16-8687-BAEA28921759}" dt="2021-08-11T19:06:36.279" v="46" actId="2696"/>
        <pc:sldMkLst>
          <pc:docMk/>
          <pc:sldMk cId="0" sldId="767"/>
        </pc:sldMkLst>
      </pc:sldChg>
      <pc:sldChg chg="ord">
        <pc:chgData name="Ralf Rapp" userId="0c705402afb1df23" providerId="LiveId" clId="{103C5D1C-DF8A-4F16-8687-BAEA28921759}" dt="2021-08-11T19:02:42.910" v="33"/>
        <pc:sldMkLst>
          <pc:docMk/>
          <pc:sldMk cId="0" sldId="768"/>
        </pc:sldMkLst>
      </pc:sldChg>
      <pc:sldChg chg="del">
        <pc:chgData name="Ralf Rapp" userId="0c705402afb1df23" providerId="LiveId" clId="{103C5D1C-DF8A-4F16-8687-BAEA28921759}" dt="2021-08-11T19:02:47.207" v="34" actId="2696"/>
        <pc:sldMkLst>
          <pc:docMk/>
          <pc:sldMk cId="0" sldId="769"/>
        </pc:sldMkLst>
      </pc:sldChg>
      <pc:sldChg chg="del ord">
        <pc:chgData name="Ralf Rapp" userId="0c705402afb1df23" providerId="LiveId" clId="{103C5D1C-DF8A-4F16-8687-BAEA28921759}" dt="2021-08-16T13:08:33.999" v="5417" actId="2696"/>
        <pc:sldMkLst>
          <pc:docMk/>
          <pc:sldMk cId="0" sldId="771"/>
        </pc:sldMkLst>
      </pc:sldChg>
      <pc:sldChg chg="modSp del ord">
        <pc:chgData name="Ralf Rapp" userId="0c705402afb1df23" providerId="LiveId" clId="{103C5D1C-DF8A-4F16-8687-BAEA28921759}" dt="2021-08-16T13:08:15.269" v="5416" actId="2696"/>
        <pc:sldMkLst>
          <pc:docMk/>
          <pc:sldMk cId="0" sldId="772"/>
        </pc:sldMkLst>
        <pc:picChg chg="mod">
          <ac:chgData name="Ralf Rapp" userId="0c705402afb1df23" providerId="LiveId" clId="{103C5D1C-DF8A-4F16-8687-BAEA28921759}" dt="2021-08-16T13:08:09.719" v="5415" actId="1076"/>
          <ac:picMkLst>
            <pc:docMk/>
            <pc:sldMk cId="0" sldId="772"/>
            <ac:picMk id="22532" creationId="{9CD40410-0594-47DC-9BED-228480FE79C8}"/>
          </ac:picMkLst>
        </pc:picChg>
      </pc:sldChg>
      <pc:sldChg chg="del">
        <pc:chgData name="Ralf Rapp" userId="0c705402afb1df23" providerId="LiveId" clId="{103C5D1C-DF8A-4F16-8687-BAEA28921759}" dt="2021-08-11T19:02:48.914" v="35" actId="2696"/>
        <pc:sldMkLst>
          <pc:docMk/>
          <pc:sldMk cId="0" sldId="773"/>
        </pc:sldMkLst>
      </pc:sldChg>
      <pc:sldChg chg="modSp mod ord">
        <pc:chgData name="Ralf Rapp" userId="0c705402afb1df23" providerId="LiveId" clId="{103C5D1C-DF8A-4F16-8687-BAEA28921759}" dt="2021-08-12T16:40:58.682" v="473" actId="20577"/>
        <pc:sldMkLst>
          <pc:docMk/>
          <pc:sldMk cId="0" sldId="774"/>
        </pc:sldMkLst>
        <pc:spChg chg="mod">
          <ac:chgData name="Ralf Rapp" userId="0c705402afb1df23" providerId="LiveId" clId="{103C5D1C-DF8A-4F16-8687-BAEA28921759}" dt="2021-08-12T16:40:58.682" v="473" actId="20577"/>
          <ac:spMkLst>
            <pc:docMk/>
            <pc:sldMk cId="0" sldId="774"/>
            <ac:spMk id="18437" creationId="{D5044C43-DEDD-4BFE-AC6E-36EA95141956}"/>
          </ac:spMkLst>
        </pc:spChg>
        <pc:spChg chg="mod">
          <ac:chgData name="Ralf Rapp" userId="0c705402afb1df23" providerId="LiveId" clId="{103C5D1C-DF8A-4F16-8687-BAEA28921759}" dt="2021-08-11T19:09:57.879" v="59" actId="20577"/>
          <ac:spMkLst>
            <pc:docMk/>
            <pc:sldMk cId="0" sldId="774"/>
            <ac:spMk id="18444" creationId="{20674623-DB06-4DC5-AD53-928487A496CA}"/>
          </ac:spMkLst>
        </pc:spChg>
      </pc:sldChg>
      <pc:sldChg chg="ord">
        <pc:chgData name="Ralf Rapp" userId="0c705402afb1df23" providerId="LiveId" clId="{103C5D1C-DF8A-4F16-8687-BAEA28921759}" dt="2021-08-11T19:02:30.755" v="25"/>
        <pc:sldMkLst>
          <pc:docMk/>
          <pc:sldMk cId="0" sldId="775"/>
        </pc:sldMkLst>
      </pc:sldChg>
      <pc:sldChg chg="modSp add mod">
        <pc:chgData name="Ralf Rapp" userId="0c705402afb1df23" providerId="LiveId" clId="{103C5D1C-DF8A-4F16-8687-BAEA28921759}" dt="2021-08-15T22:37:38.503" v="5218" actId="14100"/>
        <pc:sldMkLst>
          <pc:docMk/>
          <pc:sldMk cId="0" sldId="776"/>
        </pc:sldMkLst>
        <pc:spChg chg="mod">
          <ac:chgData name="Ralf Rapp" userId="0c705402afb1df23" providerId="LiveId" clId="{103C5D1C-DF8A-4F16-8687-BAEA28921759}" dt="2021-08-15T22:19:28.289" v="4503" actId="20577"/>
          <ac:spMkLst>
            <pc:docMk/>
            <pc:sldMk cId="0" sldId="776"/>
            <ac:spMk id="11" creationId="{1A88449E-EB4C-4254-960F-280103F79D6E}"/>
          </ac:spMkLst>
        </pc:spChg>
        <pc:spChg chg="mod">
          <ac:chgData name="Ralf Rapp" userId="0c705402afb1df23" providerId="LiveId" clId="{103C5D1C-DF8A-4F16-8687-BAEA28921759}" dt="2021-08-12T17:14:23.369" v="531" actId="20577"/>
          <ac:spMkLst>
            <pc:docMk/>
            <pc:sldMk cId="0" sldId="776"/>
            <ac:spMk id="10243" creationId="{131BF892-77BF-42DB-BA3A-B6F4867A0AB0}"/>
          </ac:spMkLst>
        </pc:spChg>
        <pc:spChg chg="mod">
          <ac:chgData name="Ralf Rapp" userId="0c705402afb1df23" providerId="LiveId" clId="{103C5D1C-DF8A-4F16-8687-BAEA28921759}" dt="2021-08-15T22:37:38.503" v="5218" actId="14100"/>
          <ac:spMkLst>
            <pc:docMk/>
            <pc:sldMk cId="0" sldId="776"/>
            <ac:spMk id="10244" creationId="{41D1D337-2430-4963-84CA-568DCABDF446}"/>
          </ac:spMkLst>
        </pc:spChg>
      </pc:sldChg>
      <pc:sldChg chg="addSp delSp modSp add mod">
        <pc:chgData name="Ralf Rapp" userId="0c705402afb1df23" providerId="LiveId" clId="{103C5D1C-DF8A-4F16-8687-BAEA28921759}" dt="2021-08-15T19:54:08.826" v="4367" actId="207"/>
        <pc:sldMkLst>
          <pc:docMk/>
          <pc:sldMk cId="2847784183" sldId="777"/>
        </pc:sldMkLst>
        <pc:spChg chg="mod">
          <ac:chgData name="Ralf Rapp" userId="0c705402afb1df23" providerId="LiveId" clId="{103C5D1C-DF8A-4F16-8687-BAEA28921759}" dt="2021-08-15T19:33:08.143" v="4013" actId="1076"/>
          <ac:spMkLst>
            <pc:docMk/>
            <pc:sldMk cId="2847784183" sldId="777"/>
            <ac:spMk id="6" creationId="{763A7D2C-BE67-42F7-8F01-E8A818EBC369}"/>
          </ac:spMkLst>
        </pc:spChg>
        <pc:spChg chg="del">
          <ac:chgData name="Ralf Rapp" userId="0c705402afb1df23" providerId="LiveId" clId="{103C5D1C-DF8A-4F16-8687-BAEA28921759}" dt="2021-08-12T17:54:03.560" v="543" actId="21"/>
          <ac:spMkLst>
            <pc:docMk/>
            <pc:sldMk cId="2847784183" sldId="777"/>
            <ac:spMk id="8" creationId="{FA731B69-7917-496C-8687-0D58360501C3}"/>
          </ac:spMkLst>
        </pc:spChg>
        <pc:spChg chg="mod">
          <ac:chgData name="Ralf Rapp" userId="0c705402afb1df23" providerId="LiveId" clId="{103C5D1C-DF8A-4F16-8687-BAEA28921759}" dt="2021-08-15T19:33:25.228" v="4016" actId="14100"/>
          <ac:spMkLst>
            <pc:docMk/>
            <pc:sldMk cId="2847784183" sldId="777"/>
            <ac:spMk id="20484" creationId="{3CCE595A-39EF-4E9D-B4C6-5E49BEDAFE84}"/>
          </ac:spMkLst>
        </pc:spChg>
        <pc:spChg chg="mod">
          <ac:chgData name="Ralf Rapp" userId="0c705402afb1df23" providerId="LiveId" clId="{103C5D1C-DF8A-4F16-8687-BAEA28921759}" dt="2021-08-15T19:54:08.826" v="4367" actId="207"/>
          <ac:spMkLst>
            <pc:docMk/>
            <pc:sldMk cId="2847784183" sldId="777"/>
            <ac:spMk id="20485" creationId="{3A30B2CE-DE33-4AF7-81D3-EB26968CF2D1}"/>
          </ac:spMkLst>
        </pc:spChg>
        <pc:spChg chg="mod">
          <ac:chgData name="Ralf Rapp" userId="0c705402afb1df23" providerId="LiveId" clId="{103C5D1C-DF8A-4F16-8687-BAEA28921759}" dt="2021-08-15T19:33:58.651" v="4018" actId="20577"/>
          <ac:spMkLst>
            <pc:docMk/>
            <pc:sldMk cId="2847784183" sldId="777"/>
            <ac:spMk id="20486" creationId="{A39BAA9B-AA6B-4970-A345-03E808C7B8D6}"/>
          </ac:spMkLst>
        </pc:spChg>
        <pc:picChg chg="add mod">
          <ac:chgData name="Ralf Rapp" userId="0c705402afb1df23" providerId="LiveId" clId="{103C5D1C-DF8A-4F16-8687-BAEA28921759}" dt="2021-08-13T15:17:20.083" v="1364" actId="1076"/>
          <ac:picMkLst>
            <pc:docMk/>
            <pc:sldMk cId="2847784183" sldId="777"/>
            <ac:picMk id="3" creationId="{DE695DF3-D081-42DD-857A-C913C7CD4E31}"/>
          </ac:picMkLst>
        </pc:picChg>
        <pc:picChg chg="add mod">
          <ac:chgData name="Ralf Rapp" userId="0c705402afb1df23" providerId="LiveId" clId="{103C5D1C-DF8A-4F16-8687-BAEA28921759}" dt="2021-08-13T15:17:51.577" v="1367" actId="14100"/>
          <ac:picMkLst>
            <pc:docMk/>
            <pc:sldMk cId="2847784183" sldId="777"/>
            <ac:picMk id="5" creationId="{2D134D11-3F8A-4CAD-AA93-660E39CDCD4B}"/>
          </ac:picMkLst>
        </pc:picChg>
        <pc:picChg chg="del">
          <ac:chgData name="Ralf Rapp" userId="0c705402afb1df23" providerId="LiveId" clId="{103C5D1C-DF8A-4F16-8687-BAEA28921759}" dt="2021-08-12T17:54:00.079" v="542" actId="21"/>
          <ac:picMkLst>
            <pc:docMk/>
            <pc:sldMk cId="2847784183" sldId="777"/>
            <ac:picMk id="20482" creationId="{8ED6B6D2-1B39-4CFA-8469-1CCA69665ED6}"/>
          </ac:picMkLst>
        </pc:picChg>
        <pc:picChg chg="del">
          <ac:chgData name="Ralf Rapp" userId="0c705402afb1df23" providerId="LiveId" clId="{103C5D1C-DF8A-4F16-8687-BAEA28921759}" dt="2021-08-12T17:53:57.141" v="541" actId="21"/>
          <ac:picMkLst>
            <pc:docMk/>
            <pc:sldMk cId="2847784183" sldId="777"/>
            <ac:picMk id="20487" creationId="{5547805E-005A-41E7-A218-2944EFA7129D}"/>
          </ac:picMkLst>
        </pc:picChg>
      </pc:sldChg>
      <pc:sldChg chg="delSp modSp add del mod modAnim">
        <pc:chgData name="Ralf Rapp" userId="0c705402afb1df23" providerId="LiveId" clId="{103C5D1C-DF8A-4F16-8687-BAEA28921759}" dt="2021-08-12T15:39:48.152" v="121" actId="2696"/>
        <pc:sldMkLst>
          <pc:docMk/>
          <pc:sldMk cId="4158382760" sldId="777"/>
        </pc:sldMkLst>
        <pc:spChg chg="mod">
          <ac:chgData name="Ralf Rapp" userId="0c705402afb1df23" providerId="LiveId" clId="{103C5D1C-DF8A-4F16-8687-BAEA28921759}" dt="2021-08-12T15:38:59.826" v="118" actId="20577"/>
          <ac:spMkLst>
            <pc:docMk/>
            <pc:sldMk cId="4158382760" sldId="777"/>
            <ac:spMk id="18437" creationId="{D5044C43-DEDD-4BFE-AC6E-36EA95141956}"/>
          </ac:spMkLst>
        </pc:spChg>
        <pc:spChg chg="del">
          <ac:chgData name="Ralf Rapp" userId="0c705402afb1df23" providerId="LiveId" clId="{103C5D1C-DF8A-4F16-8687-BAEA28921759}" dt="2021-08-12T15:39:17.671" v="120" actId="21"/>
          <ac:spMkLst>
            <pc:docMk/>
            <pc:sldMk cId="4158382760" sldId="777"/>
            <ac:spMk id="18439" creationId="{50A2CCB1-FA51-4B20-9757-8E43A9308240}"/>
          </ac:spMkLst>
        </pc:spChg>
        <pc:grpChg chg="del">
          <ac:chgData name="Ralf Rapp" userId="0c705402afb1df23" providerId="LiveId" clId="{103C5D1C-DF8A-4F16-8687-BAEA28921759}" dt="2021-08-12T15:39:04.907" v="119" actId="21"/>
          <ac:grpSpMkLst>
            <pc:docMk/>
            <pc:sldMk cId="4158382760" sldId="777"/>
            <ac:grpSpMk id="4" creationId="{DB8B7472-0715-4DBB-9635-0400D1B66D86}"/>
          </ac:grpSpMkLst>
        </pc:grpChg>
        <pc:grpChg chg="del">
          <ac:chgData name="Ralf Rapp" userId="0c705402afb1df23" providerId="LiveId" clId="{103C5D1C-DF8A-4F16-8687-BAEA28921759}" dt="2021-08-12T15:39:17.671" v="120" actId="21"/>
          <ac:grpSpMkLst>
            <pc:docMk/>
            <pc:sldMk cId="4158382760" sldId="777"/>
            <ac:grpSpMk id="36" creationId="{2D5A27A3-F806-423A-97A4-2027439571A9}"/>
          </ac:grpSpMkLst>
        </pc:grpChg>
        <pc:grpChg chg="del">
          <ac:chgData name="Ralf Rapp" userId="0c705402afb1df23" providerId="LiveId" clId="{103C5D1C-DF8A-4F16-8687-BAEA28921759}" dt="2021-08-12T15:39:17.671" v="120" actId="21"/>
          <ac:grpSpMkLst>
            <pc:docMk/>
            <pc:sldMk cId="4158382760" sldId="777"/>
            <ac:grpSpMk id="37" creationId="{D4D1AC21-430A-4924-9454-25BD55B912AA}"/>
          </ac:grpSpMkLst>
        </pc:grpChg>
        <pc:grpChg chg="del">
          <ac:chgData name="Ralf Rapp" userId="0c705402afb1df23" providerId="LiveId" clId="{103C5D1C-DF8A-4F16-8687-BAEA28921759}" dt="2021-08-12T15:39:17.671" v="120" actId="21"/>
          <ac:grpSpMkLst>
            <pc:docMk/>
            <pc:sldMk cId="4158382760" sldId="777"/>
            <ac:grpSpMk id="43" creationId="{E10978CB-363A-4B64-909E-39E16737C643}"/>
          </ac:grpSpMkLst>
        </pc:grpChg>
        <pc:grpChg chg="del">
          <ac:chgData name="Ralf Rapp" userId="0c705402afb1df23" providerId="LiveId" clId="{103C5D1C-DF8A-4F16-8687-BAEA28921759}" dt="2021-08-12T15:39:17.671" v="120" actId="21"/>
          <ac:grpSpMkLst>
            <pc:docMk/>
            <pc:sldMk cId="4158382760" sldId="777"/>
            <ac:grpSpMk id="49" creationId="{7C859321-DA9A-4ADF-B40F-238A41ED4E73}"/>
          </ac:grpSpMkLst>
        </pc:grpChg>
        <pc:picChg chg="del">
          <ac:chgData name="Ralf Rapp" userId="0c705402afb1df23" providerId="LiveId" clId="{103C5D1C-DF8A-4F16-8687-BAEA28921759}" dt="2021-08-12T15:39:17.671" v="120" actId="21"/>
          <ac:picMkLst>
            <pc:docMk/>
            <pc:sldMk cId="4158382760" sldId="777"/>
            <ac:picMk id="18441" creationId="{FEC3FBDE-0291-45C5-A97F-7F65D4E7A0E3}"/>
          </ac:picMkLst>
        </pc:picChg>
      </pc:sldChg>
      <pc:sldChg chg="addSp delSp modSp mod">
        <pc:chgData name="Ralf Rapp" userId="0c705402afb1df23" providerId="LiveId" clId="{103C5D1C-DF8A-4F16-8687-BAEA28921759}" dt="2021-08-16T02:09:55.236" v="5383" actId="113"/>
        <pc:sldMkLst>
          <pc:docMk/>
          <pc:sldMk cId="1009403625" sldId="778"/>
        </pc:sldMkLst>
        <pc:spChg chg="mod">
          <ac:chgData name="Ralf Rapp" userId="0c705402afb1df23" providerId="LiveId" clId="{103C5D1C-DF8A-4F16-8687-BAEA28921759}" dt="2021-08-13T15:24:16.256" v="1538" actId="1076"/>
          <ac:spMkLst>
            <pc:docMk/>
            <pc:sldMk cId="1009403625" sldId="778"/>
            <ac:spMk id="6" creationId="{763A7D2C-BE67-42F7-8F01-E8A818EBC369}"/>
          </ac:spMkLst>
        </pc:spChg>
        <pc:spChg chg="del">
          <ac:chgData name="Ralf Rapp" userId="0c705402afb1df23" providerId="LiveId" clId="{103C5D1C-DF8A-4F16-8687-BAEA28921759}" dt="2021-08-13T15:21:40.433" v="1389" actId="21"/>
          <ac:spMkLst>
            <pc:docMk/>
            <pc:sldMk cId="1009403625" sldId="778"/>
            <ac:spMk id="20484" creationId="{3CCE595A-39EF-4E9D-B4C6-5E49BEDAFE84}"/>
          </ac:spMkLst>
        </pc:spChg>
        <pc:spChg chg="mod">
          <ac:chgData name="Ralf Rapp" userId="0c705402afb1df23" providerId="LiveId" clId="{103C5D1C-DF8A-4F16-8687-BAEA28921759}" dt="2021-08-16T02:09:55.236" v="5383" actId="113"/>
          <ac:spMkLst>
            <pc:docMk/>
            <pc:sldMk cId="1009403625" sldId="778"/>
            <ac:spMk id="20485" creationId="{3A30B2CE-DE33-4AF7-81D3-EB26968CF2D1}"/>
          </ac:spMkLst>
        </pc:spChg>
        <pc:spChg chg="mod">
          <ac:chgData name="Ralf Rapp" userId="0c705402afb1df23" providerId="LiveId" clId="{103C5D1C-DF8A-4F16-8687-BAEA28921759}" dt="2021-08-14T23:00:50.653" v="2639" actId="20577"/>
          <ac:spMkLst>
            <pc:docMk/>
            <pc:sldMk cId="1009403625" sldId="778"/>
            <ac:spMk id="20486" creationId="{A39BAA9B-AA6B-4970-A345-03E808C7B8D6}"/>
          </ac:spMkLst>
        </pc:spChg>
        <pc:picChg chg="add mod">
          <ac:chgData name="Ralf Rapp" userId="0c705402afb1df23" providerId="LiveId" clId="{103C5D1C-DF8A-4F16-8687-BAEA28921759}" dt="2021-08-13T15:22:51.966" v="1403" actId="1076"/>
          <ac:picMkLst>
            <pc:docMk/>
            <pc:sldMk cId="1009403625" sldId="778"/>
            <ac:picMk id="3" creationId="{5E57D18B-8148-43E4-9276-C66F53151E47}"/>
          </ac:picMkLst>
        </pc:picChg>
        <pc:picChg chg="add del mod">
          <ac:chgData name="Ralf Rapp" userId="0c705402afb1df23" providerId="LiveId" clId="{103C5D1C-DF8A-4F16-8687-BAEA28921759}" dt="2021-08-13T15:20:13.407" v="1373" actId="21"/>
          <ac:picMkLst>
            <pc:docMk/>
            <pc:sldMk cId="1009403625" sldId="778"/>
            <ac:picMk id="5" creationId="{D029A759-1CB4-4F5D-8EED-B4FDC59C5D3F}"/>
          </ac:picMkLst>
        </pc:picChg>
        <pc:picChg chg="add mod">
          <ac:chgData name="Ralf Rapp" userId="0c705402afb1df23" providerId="LiveId" clId="{103C5D1C-DF8A-4F16-8687-BAEA28921759}" dt="2021-08-13T15:21:47.666" v="1392" actId="14100"/>
          <ac:picMkLst>
            <pc:docMk/>
            <pc:sldMk cId="1009403625" sldId="778"/>
            <ac:picMk id="8" creationId="{3908511B-8116-48C3-BB4D-1F27A82EBA38}"/>
          </ac:picMkLst>
        </pc:picChg>
        <pc:picChg chg="add mod">
          <ac:chgData name="Ralf Rapp" userId="0c705402afb1df23" providerId="LiveId" clId="{103C5D1C-DF8A-4F16-8687-BAEA28921759}" dt="2021-08-13T15:22:32.047" v="1399" actId="1076"/>
          <ac:picMkLst>
            <pc:docMk/>
            <pc:sldMk cId="1009403625" sldId="778"/>
            <ac:picMk id="10" creationId="{50F72803-5B66-4A9D-8D46-0BFD7BF1CFFB}"/>
          </ac:picMkLst>
        </pc:picChg>
      </pc:sldChg>
      <pc:sldChg chg="addSp delSp modSp mod">
        <pc:chgData name="Ralf Rapp" userId="0c705402afb1df23" providerId="LiveId" clId="{103C5D1C-DF8A-4F16-8687-BAEA28921759}" dt="2021-08-16T02:11:51.193" v="5406" actId="1038"/>
        <pc:sldMkLst>
          <pc:docMk/>
          <pc:sldMk cId="622810400" sldId="779"/>
        </pc:sldMkLst>
        <pc:spChg chg="del">
          <ac:chgData name="Ralf Rapp" userId="0c705402afb1df23" providerId="LiveId" clId="{103C5D1C-DF8A-4F16-8687-BAEA28921759}" dt="2021-08-13T16:15:13.005" v="1698" actId="21"/>
          <ac:spMkLst>
            <pc:docMk/>
            <pc:sldMk cId="622810400" sldId="779"/>
            <ac:spMk id="6" creationId="{763A7D2C-BE67-42F7-8F01-E8A818EBC369}"/>
          </ac:spMkLst>
        </pc:spChg>
        <pc:spChg chg="add mod">
          <ac:chgData name="Ralf Rapp" userId="0c705402afb1df23" providerId="LiveId" clId="{103C5D1C-DF8A-4F16-8687-BAEA28921759}" dt="2021-08-15T22:36:35.735" v="5205" actId="1076"/>
          <ac:spMkLst>
            <pc:docMk/>
            <pc:sldMk cId="622810400" sldId="779"/>
            <ac:spMk id="7" creationId="{8DFCBD71-4933-486F-AD7B-A44EE21B1952}"/>
          </ac:spMkLst>
        </pc:spChg>
        <pc:spChg chg="del mod">
          <ac:chgData name="Ralf Rapp" userId="0c705402afb1df23" providerId="LiveId" clId="{103C5D1C-DF8A-4F16-8687-BAEA28921759}" dt="2021-08-12T17:57:23.455" v="821" actId="21"/>
          <ac:spMkLst>
            <pc:docMk/>
            <pc:sldMk cId="622810400" sldId="779"/>
            <ac:spMk id="20484" creationId="{3CCE595A-39EF-4E9D-B4C6-5E49BEDAFE84}"/>
          </ac:spMkLst>
        </pc:spChg>
        <pc:spChg chg="mod">
          <ac:chgData name="Ralf Rapp" userId="0c705402afb1df23" providerId="LiveId" clId="{103C5D1C-DF8A-4F16-8687-BAEA28921759}" dt="2021-08-16T02:11:51.193" v="5406" actId="1038"/>
          <ac:spMkLst>
            <pc:docMk/>
            <pc:sldMk cId="622810400" sldId="779"/>
            <ac:spMk id="20485" creationId="{3A30B2CE-DE33-4AF7-81D3-EB26968CF2D1}"/>
          </ac:spMkLst>
        </pc:spChg>
        <pc:spChg chg="mod">
          <ac:chgData name="Ralf Rapp" userId="0c705402afb1df23" providerId="LiveId" clId="{103C5D1C-DF8A-4F16-8687-BAEA28921759}" dt="2021-08-15T03:57:51.487" v="3023" actId="20577"/>
          <ac:spMkLst>
            <pc:docMk/>
            <pc:sldMk cId="622810400" sldId="779"/>
            <ac:spMk id="20486" creationId="{A39BAA9B-AA6B-4970-A345-03E808C7B8D6}"/>
          </ac:spMkLst>
        </pc:spChg>
        <pc:picChg chg="add del mod">
          <ac:chgData name="Ralf Rapp" userId="0c705402afb1df23" providerId="LiveId" clId="{103C5D1C-DF8A-4F16-8687-BAEA28921759}" dt="2021-08-13T16:14:01.787" v="1679" actId="21"/>
          <ac:picMkLst>
            <pc:docMk/>
            <pc:sldMk cId="622810400" sldId="779"/>
            <ac:picMk id="3" creationId="{7D5CBA8D-CDE7-41D3-9A60-83D24F9DE1F5}"/>
          </ac:picMkLst>
        </pc:picChg>
        <pc:picChg chg="add del mod">
          <ac:chgData name="Ralf Rapp" userId="0c705402afb1df23" providerId="LiveId" clId="{103C5D1C-DF8A-4F16-8687-BAEA28921759}" dt="2021-08-15T01:18:35.020" v="2801" actId="21"/>
          <ac:picMkLst>
            <pc:docMk/>
            <pc:sldMk cId="622810400" sldId="779"/>
            <ac:picMk id="3" creationId="{840B9C27-632C-4B23-8110-F344A5FB3F02}"/>
          </ac:picMkLst>
        </pc:picChg>
        <pc:picChg chg="add mod">
          <ac:chgData name="Ralf Rapp" userId="0c705402afb1df23" providerId="LiveId" clId="{103C5D1C-DF8A-4F16-8687-BAEA28921759}" dt="2021-08-15T19:57:13.527" v="4496" actId="1076"/>
          <ac:picMkLst>
            <pc:docMk/>
            <pc:sldMk cId="622810400" sldId="779"/>
            <ac:picMk id="5" creationId="{44BC9D8A-624E-46E2-9CB0-000B6A37D24C}"/>
          </ac:picMkLst>
        </pc:picChg>
      </pc:sldChg>
      <pc:sldChg chg="addSp delSp modSp mod">
        <pc:chgData name="Ralf Rapp" userId="0c705402afb1df23" providerId="LiveId" clId="{103C5D1C-DF8A-4F16-8687-BAEA28921759}" dt="2021-08-15T19:59:22.172" v="4501" actId="1038"/>
        <pc:sldMkLst>
          <pc:docMk/>
          <pc:sldMk cId="2178783869" sldId="780"/>
        </pc:sldMkLst>
        <pc:spChg chg="add del mod">
          <ac:chgData name="Ralf Rapp" userId="0c705402afb1df23" providerId="LiveId" clId="{103C5D1C-DF8A-4F16-8687-BAEA28921759}" dt="2021-08-13T16:34:52.612" v="1992"/>
          <ac:spMkLst>
            <pc:docMk/>
            <pc:sldMk cId="2178783869" sldId="780"/>
            <ac:spMk id="4" creationId="{2404C7AD-B3E6-4BC9-A1D5-91247450605F}"/>
          </ac:spMkLst>
        </pc:spChg>
        <pc:spChg chg="add mod">
          <ac:chgData name="Ralf Rapp" userId="0c705402afb1df23" providerId="LiveId" clId="{103C5D1C-DF8A-4F16-8687-BAEA28921759}" dt="2021-08-15T03:58:01.896" v="3029" actId="1038"/>
          <ac:spMkLst>
            <pc:docMk/>
            <pc:sldMk cId="2178783869" sldId="780"/>
            <ac:spMk id="5" creationId="{26D9C6BD-6F8C-4288-99DC-AB5E9ADB122D}"/>
          </ac:spMkLst>
        </pc:spChg>
        <pc:spChg chg="del">
          <ac:chgData name="Ralf Rapp" userId="0c705402afb1df23" providerId="LiveId" clId="{103C5D1C-DF8A-4F16-8687-BAEA28921759}" dt="2021-08-13T16:17:42.152" v="1843" actId="21"/>
          <ac:spMkLst>
            <pc:docMk/>
            <pc:sldMk cId="2178783869" sldId="780"/>
            <ac:spMk id="6" creationId="{763A7D2C-BE67-42F7-8F01-E8A818EBC369}"/>
          </ac:spMkLst>
        </pc:spChg>
        <pc:spChg chg="mod">
          <ac:chgData name="Ralf Rapp" userId="0c705402afb1df23" providerId="LiveId" clId="{103C5D1C-DF8A-4F16-8687-BAEA28921759}" dt="2021-08-15T19:59:22.172" v="4501" actId="1038"/>
          <ac:spMkLst>
            <pc:docMk/>
            <pc:sldMk cId="2178783869" sldId="780"/>
            <ac:spMk id="7" creationId="{8DFCBD71-4933-486F-AD7B-A44EE21B1952}"/>
          </ac:spMkLst>
        </pc:spChg>
        <pc:spChg chg="del mod">
          <ac:chgData name="Ralf Rapp" userId="0c705402afb1df23" providerId="LiveId" clId="{103C5D1C-DF8A-4F16-8687-BAEA28921759}" dt="2021-08-13T16:18:31.863" v="1867" actId="21"/>
          <ac:spMkLst>
            <pc:docMk/>
            <pc:sldMk cId="2178783869" sldId="780"/>
            <ac:spMk id="20485" creationId="{3A30B2CE-DE33-4AF7-81D3-EB26968CF2D1}"/>
          </ac:spMkLst>
        </pc:spChg>
        <pc:spChg chg="mod">
          <ac:chgData name="Ralf Rapp" userId="0c705402afb1df23" providerId="LiveId" clId="{103C5D1C-DF8A-4F16-8687-BAEA28921759}" dt="2021-08-15T03:57:56.678" v="3025" actId="20577"/>
          <ac:spMkLst>
            <pc:docMk/>
            <pc:sldMk cId="2178783869" sldId="780"/>
            <ac:spMk id="20486" creationId="{A39BAA9B-AA6B-4970-A345-03E808C7B8D6}"/>
          </ac:spMkLst>
        </pc:spChg>
        <pc:picChg chg="add mod">
          <ac:chgData name="Ralf Rapp" userId="0c705402afb1df23" providerId="LiveId" clId="{103C5D1C-DF8A-4F16-8687-BAEA28921759}" dt="2021-08-13T16:18:33.673" v="1871" actId="1038"/>
          <ac:picMkLst>
            <pc:docMk/>
            <pc:sldMk cId="2178783869" sldId="780"/>
            <ac:picMk id="3" creationId="{5B2688BE-EF09-40A3-B745-B7083A4723F2}"/>
          </ac:picMkLst>
        </pc:picChg>
      </pc:sldChg>
      <pc:sldChg chg="addSp delSp modSp mod">
        <pc:chgData name="Ralf Rapp" userId="0c705402afb1df23" providerId="LiveId" clId="{103C5D1C-DF8A-4F16-8687-BAEA28921759}" dt="2021-08-15T22:36:40.947" v="5206" actId="255"/>
        <pc:sldMkLst>
          <pc:docMk/>
          <pc:sldMk cId="610476228" sldId="781"/>
        </pc:sldMkLst>
        <pc:spChg chg="del">
          <ac:chgData name="Ralf Rapp" userId="0c705402afb1df23" providerId="LiveId" clId="{103C5D1C-DF8A-4F16-8687-BAEA28921759}" dt="2021-08-13T19:05:11.904" v="2032" actId="21"/>
          <ac:spMkLst>
            <pc:docMk/>
            <pc:sldMk cId="610476228" sldId="781"/>
            <ac:spMk id="6" creationId="{763A7D2C-BE67-42F7-8F01-E8A818EBC369}"/>
          </ac:spMkLst>
        </pc:spChg>
        <pc:spChg chg="add mod">
          <ac:chgData name="Ralf Rapp" userId="0c705402afb1df23" providerId="LiveId" clId="{103C5D1C-DF8A-4F16-8687-BAEA28921759}" dt="2021-08-13T19:23:46.682" v="2425" actId="1076"/>
          <ac:spMkLst>
            <pc:docMk/>
            <pc:sldMk cId="610476228" sldId="781"/>
            <ac:spMk id="12" creationId="{62112BFD-9756-4E63-B7A1-27E4AB52BFC1}"/>
          </ac:spMkLst>
        </pc:spChg>
        <pc:spChg chg="mod">
          <ac:chgData name="Ralf Rapp" userId="0c705402afb1df23" providerId="LiveId" clId="{103C5D1C-DF8A-4F16-8687-BAEA28921759}" dt="2021-08-13T19:19:17.728" v="2386" actId="1076"/>
          <ac:spMkLst>
            <pc:docMk/>
            <pc:sldMk cId="610476228" sldId="781"/>
            <ac:spMk id="20484" creationId="{3CCE595A-39EF-4E9D-B4C6-5E49BEDAFE84}"/>
          </ac:spMkLst>
        </pc:spChg>
        <pc:spChg chg="mod">
          <ac:chgData name="Ralf Rapp" userId="0c705402afb1df23" providerId="LiveId" clId="{103C5D1C-DF8A-4F16-8687-BAEA28921759}" dt="2021-08-15T22:36:40.947" v="5206" actId="255"/>
          <ac:spMkLst>
            <pc:docMk/>
            <pc:sldMk cId="610476228" sldId="781"/>
            <ac:spMk id="20485" creationId="{3A30B2CE-DE33-4AF7-81D3-EB26968CF2D1}"/>
          </ac:spMkLst>
        </pc:spChg>
        <pc:spChg chg="mod">
          <ac:chgData name="Ralf Rapp" userId="0c705402afb1df23" providerId="LiveId" clId="{103C5D1C-DF8A-4F16-8687-BAEA28921759}" dt="2021-08-13T19:17:19.945" v="2181" actId="20577"/>
          <ac:spMkLst>
            <pc:docMk/>
            <pc:sldMk cId="610476228" sldId="781"/>
            <ac:spMk id="20486" creationId="{A39BAA9B-AA6B-4970-A345-03E808C7B8D6}"/>
          </ac:spMkLst>
        </pc:spChg>
        <pc:picChg chg="del">
          <ac:chgData name="Ralf Rapp" userId="0c705402afb1df23" providerId="LiveId" clId="{103C5D1C-DF8A-4F16-8687-BAEA28921759}" dt="2021-08-13T19:05:04.285" v="2030" actId="21"/>
          <ac:picMkLst>
            <pc:docMk/>
            <pc:sldMk cId="610476228" sldId="781"/>
            <ac:picMk id="3" creationId="{DE695DF3-D081-42DD-857A-C913C7CD4E31}"/>
          </ac:picMkLst>
        </pc:picChg>
        <pc:picChg chg="add mod">
          <ac:chgData name="Ralf Rapp" userId="0c705402afb1df23" providerId="LiveId" clId="{103C5D1C-DF8A-4F16-8687-BAEA28921759}" dt="2021-08-13T19:19:21.923" v="2388" actId="14100"/>
          <ac:picMkLst>
            <pc:docMk/>
            <pc:sldMk cId="610476228" sldId="781"/>
            <ac:picMk id="4" creationId="{4586E81B-40BC-4456-849D-538BE1264F3A}"/>
          </ac:picMkLst>
        </pc:picChg>
        <pc:picChg chg="del">
          <ac:chgData name="Ralf Rapp" userId="0c705402afb1df23" providerId="LiveId" clId="{103C5D1C-DF8A-4F16-8687-BAEA28921759}" dt="2021-08-13T19:05:05.680" v="2031" actId="21"/>
          <ac:picMkLst>
            <pc:docMk/>
            <pc:sldMk cId="610476228" sldId="781"/>
            <ac:picMk id="5" creationId="{2D134D11-3F8A-4CAD-AA93-660E39CDCD4B}"/>
          </ac:picMkLst>
        </pc:picChg>
        <pc:picChg chg="add mod">
          <ac:chgData name="Ralf Rapp" userId="0c705402afb1df23" providerId="LiveId" clId="{103C5D1C-DF8A-4F16-8687-BAEA28921759}" dt="2021-08-13T19:19:23.806" v="2389" actId="1076"/>
          <ac:picMkLst>
            <pc:docMk/>
            <pc:sldMk cId="610476228" sldId="781"/>
            <ac:picMk id="8" creationId="{9E123FD6-F1F2-49C2-9DE9-78069F129E98}"/>
          </ac:picMkLst>
        </pc:picChg>
      </pc:sldChg>
      <pc:sldChg chg="addSp delSp modSp add mod">
        <pc:chgData name="Ralf Rapp" userId="0c705402afb1df23" providerId="LiveId" clId="{103C5D1C-DF8A-4F16-8687-BAEA28921759}" dt="2021-08-16T02:12:32.110" v="5412" actId="20577"/>
        <pc:sldMkLst>
          <pc:docMk/>
          <pc:sldMk cId="2432133631" sldId="782"/>
        </pc:sldMkLst>
        <pc:spChg chg="mod">
          <ac:chgData name="Ralf Rapp" userId="0c705402afb1df23" providerId="LiveId" clId="{103C5D1C-DF8A-4F16-8687-BAEA28921759}" dt="2021-08-15T03:58:13.965" v="3031" actId="1035"/>
          <ac:spMkLst>
            <pc:docMk/>
            <pc:sldMk cId="2432133631" sldId="782"/>
            <ac:spMk id="5" creationId="{26D9C6BD-6F8C-4288-99DC-AB5E9ADB122D}"/>
          </ac:spMkLst>
        </pc:spChg>
        <pc:spChg chg="mod">
          <ac:chgData name="Ralf Rapp" userId="0c705402afb1df23" providerId="LiveId" clId="{103C5D1C-DF8A-4F16-8687-BAEA28921759}" dt="2021-08-15T03:58:13.965" v="3031" actId="1035"/>
          <ac:spMkLst>
            <pc:docMk/>
            <pc:sldMk cId="2432133631" sldId="782"/>
            <ac:spMk id="7" creationId="{8DFCBD71-4933-486F-AD7B-A44EE21B1952}"/>
          </ac:spMkLst>
        </pc:spChg>
        <pc:spChg chg="mod">
          <ac:chgData name="Ralf Rapp" userId="0c705402afb1df23" providerId="LiveId" clId="{103C5D1C-DF8A-4F16-8687-BAEA28921759}" dt="2021-08-16T02:12:32.110" v="5412" actId="20577"/>
          <ac:spMkLst>
            <pc:docMk/>
            <pc:sldMk cId="2432133631" sldId="782"/>
            <ac:spMk id="20486" creationId="{A39BAA9B-AA6B-4970-A345-03E808C7B8D6}"/>
          </ac:spMkLst>
        </pc:spChg>
        <pc:picChg chg="del">
          <ac:chgData name="Ralf Rapp" userId="0c705402afb1df23" providerId="LiveId" clId="{103C5D1C-DF8A-4F16-8687-BAEA28921759}" dt="2021-08-14T22:55:32.552" v="2429" actId="21"/>
          <ac:picMkLst>
            <pc:docMk/>
            <pc:sldMk cId="2432133631" sldId="782"/>
            <ac:picMk id="3" creationId="{5B2688BE-EF09-40A3-B745-B7083A4723F2}"/>
          </ac:picMkLst>
        </pc:picChg>
        <pc:picChg chg="add mod">
          <ac:chgData name="Ralf Rapp" userId="0c705402afb1df23" providerId="LiveId" clId="{103C5D1C-DF8A-4F16-8687-BAEA28921759}" dt="2021-08-15T03:58:13.965" v="3031" actId="1035"/>
          <ac:picMkLst>
            <pc:docMk/>
            <pc:sldMk cId="2432133631" sldId="782"/>
            <ac:picMk id="4" creationId="{02B5C8EE-0693-4E48-AFDC-E8450338032D}"/>
          </ac:picMkLst>
        </pc:picChg>
      </pc:sldChg>
      <pc:sldChg chg="modSp mod modAnim">
        <pc:chgData name="Ralf Rapp" userId="0c705402afb1df23" providerId="LiveId" clId="{103C5D1C-DF8A-4F16-8687-BAEA28921759}" dt="2021-08-15T22:33:31.089" v="5161"/>
        <pc:sldMkLst>
          <pc:docMk/>
          <pc:sldMk cId="3434151872" sldId="783"/>
        </pc:sldMkLst>
        <pc:spChg chg="mod">
          <ac:chgData name="Ralf Rapp" userId="0c705402afb1df23" providerId="LiveId" clId="{103C5D1C-DF8A-4F16-8687-BAEA28921759}" dt="2021-08-15T22:33:10.848" v="5160" actId="14100"/>
          <ac:spMkLst>
            <pc:docMk/>
            <pc:sldMk cId="3434151872" sldId="783"/>
            <ac:spMk id="4" creationId="{6AF5BA06-B050-455B-8F66-7E6A8344F00E}"/>
          </ac:spMkLst>
        </pc:spChg>
      </pc:sldChg>
      <pc:sldChg chg="add del">
        <pc:chgData name="Ralf Rapp" userId="0c705402afb1df23" providerId="LiveId" clId="{103C5D1C-DF8A-4F16-8687-BAEA28921759}" dt="2021-08-14T22:55:23.863" v="2428"/>
        <pc:sldMkLst>
          <pc:docMk/>
          <pc:sldMk cId="3625389591" sldId="7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E6F075DA-9DF6-4F54-83EF-BB7ED4D6C1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74E6F453-C762-4E5B-B7FC-0C5695EE9C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cs typeface="Times New Roman (Hebrew)" charset="-79"/>
              </a:defRPr>
            </a:lvl1pPr>
          </a:lstStyle>
          <a:p>
            <a:pPr>
              <a:defRPr/>
            </a:pPr>
            <a:fld id="{345D51EC-B910-4ACE-8D45-EEC2C1812C55}" type="datetime1">
              <a:rPr lang="en-US"/>
              <a:pPr>
                <a:defRPr/>
              </a:pPr>
              <a:t>8/17/2021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02DE038B-01E2-432D-B897-798A723111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88D3BD41-DB22-4134-8C09-C0927500F1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fld id="{84F38673-8E89-4215-8AB2-54845991A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xmlns="" id="{0DBEC137-DF84-49E5-859D-CE54ECE943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3" name="Rectangle 9">
            <a:extLst>
              <a:ext uri="{FF2B5EF4-FFF2-40B4-BE49-F238E27FC236}">
                <a16:creationId xmlns:a16="http://schemas.microsoft.com/office/drawing/2014/main" xmlns="" id="{A4ECC523-24DC-4040-8C41-988340BE53E0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39788" y="722313"/>
            <a:ext cx="5214937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xmlns="" id="{9CAA6E15-1271-49D4-A0B2-1520D20698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xmlns="" id="{478C5A8D-2767-4E70-8B9E-0B1F5A0A0F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cs typeface="Times New Roman (Hebrew)" charset="-79"/>
              </a:defRPr>
            </a:lvl1pPr>
          </a:lstStyle>
          <a:p>
            <a:pPr>
              <a:defRPr/>
            </a:pPr>
            <a:fld id="{E6F85C56-4695-4027-B3F6-8F111B2E24CA}" type="datetime1">
              <a:rPr lang="en-US"/>
              <a:pPr>
                <a:defRPr/>
              </a:pPr>
              <a:t>8/17/2021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xmlns="" id="{6CF3BA14-8ECE-44A7-9958-B0D0D718ED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xmlns="" id="{3EF55295-C7EA-47ED-9E93-581E5D6F0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</a:defRPr>
            </a:lvl1pPr>
          </a:lstStyle>
          <a:p>
            <a:fld id="{90E06EEB-1737-434E-93A9-D03AFB782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02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>
            <a:extLst>
              <a:ext uri="{FF2B5EF4-FFF2-40B4-BE49-F238E27FC236}">
                <a16:creationId xmlns:a16="http://schemas.microsoft.com/office/drawing/2014/main" xmlns="" id="{F9E15D05-E83A-45ED-A0DE-0A6DF55329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9pPr>
          </a:lstStyle>
          <a:p>
            <a:fld id="{EF829824-C5DB-42E2-9920-C3562BE8F044}" type="datetime1">
              <a:rPr lang="en-US" altLang="en-US" sz="1200" b="0" i="0" smtClean="0">
                <a:solidFill>
                  <a:schemeClr val="tx1"/>
                </a:solidFill>
              </a:rPr>
              <a:pPr/>
              <a:t>8/17/2021</a:t>
            </a:fld>
            <a:endParaRPr lang="en-US" altLang="en-US" sz="1200" b="0" i="0">
              <a:solidFill>
                <a:schemeClr val="tx1"/>
              </a:solidFill>
            </a:endParaRPr>
          </a:p>
        </p:txBody>
      </p:sp>
      <p:sp>
        <p:nvSpPr>
          <p:cNvPr id="52227" name="Rectangle 13">
            <a:extLst>
              <a:ext uri="{FF2B5EF4-FFF2-40B4-BE49-F238E27FC236}">
                <a16:creationId xmlns:a16="http://schemas.microsoft.com/office/drawing/2014/main" xmlns="" id="{A3B2A9C4-A5A9-4177-A03C-31DF24DC0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9pPr>
          </a:lstStyle>
          <a:p>
            <a:fld id="{FD38A1C6-8596-4F28-B05F-7FCBAF7E7283}" type="slidenum">
              <a:rPr lang="en-US" altLang="en-US" sz="1200" b="0" i="0">
                <a:solidFill>
                  <a:schemeClr val="tx1"/>
                </a:solidFill>
              </a:rPr>
              <a:pPr/>
              <a:t>1</a:t>
            </a:fld>
            <a:endParaRPr lang="en-US" altLang="en-US" sz="1200" b="0" i="0">
              <a:solidFill>
                <a:schemeClr val="tx1"/>
              </a:solidFill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xmlns="" id="{A99FED2E-5792-4B0F-B56A-AB5CC7C85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xmlns="" id="{B1A71884-1ECB-4F5C-BA24-DAD9ED611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>
            <a:extLst>
              <a:ext uri="{FF2B5EF4-FFF2-40B4-BE49-F238E27FC236}">
                <a16:creationId xmlns:a16="http://schemas.microsoft.com/office/drawing/2014/main" xmlns="" id="{AC2B0F3A-61E0-4780-8E4A-07C7401628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9pPr>
          </a:lstStyle>
          <a:p>
            <a:fld id="{93B2BB2C-B8E6-48BB-89EC-EF51755D37E9}" type="datetime1">
              <a:rPr lang="en-US" altLang="en-US" sz="1200" b="0" i="0" smtClean="0">
                <a:solidFill>
                  <a:schemeClr val="tx1"/>
                </a:solidFill>
              </a:rPr>
              <a:pPr/>
              <a:t>8/17/2021</a:t>
            </a:fld>
            <a:endParaRPr lang="en-US" altLang="en-US" sz="1200" b="0" i="0">
              <a:solidFill>
                <a:schemeClr val="tx1"/>
              </a:solidFill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xmlns="" id="{420625B3-CFDA-4F14-9856-E4A6E8302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9pPr>
          </a:lstStyle>
          <a:p>
            <a:fld id="{8DBD5FEA-2266-43EA-8577-DC0677C4C10E}" type="slidenum">
              <a:rPr lang="en-US" altLang="en-US" sz="1200" b="0" i="0">
                <a:solidFill>
                  <a:schemeClr val="tx1"/>
                </a:solidFill>
              </a:rPr>
              <a:pPr/>
              <a:t>6</a:t>
            </a:fld>
            <a:endParaRPr lang="en-US" altLang="en-US" sz="1200" b="0" i="0">
              <a:solidFill>
                <a:schemeClr val="tx1"/>
              </a:solidFill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xmlns="" id="{AF26EED0-DAE2-4839-B128-397A45D33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xmlns="" id="{EFF77449-DD61-45CC-B8A4-E742EBC30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>
            <a:extLst>
              <a:ext uri="{FF2B5EF4-FFF2-40B4-BE49-F238E27FC236}">
                <a16:creationId xmlns:a16="http://schemas.microsoft.com/office/drawing/2014/main" xmlns="" id="{AC2B0F3A-61E0-4780-8E4A-07C7401628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9pPr>
          </a:lstStyle>
          <a:p>
            <a:fld id="{93B2BB2C-B8E6-48BB-89EC-EF51755D37E9}" type="datetime1">
              <a:rPr lang="en-US" altLang="en-US" sz="1200" b="0" i="0" smtClean="0">
                <a:solidFill>
                  <a:schemeClr val="tx1"/>
                </a:solidFill>
              </a:rPr>
              <a:pPr/>
              <a:t>8/17/2021</a:t>
            </a:fld>
            <a:endParaRPr lang="en-US" altLang="en-US" sz="1200" b="0" i="0">
              <a:solidFill>
                <a:schemeClr val="tx1"/>
              </a:solidFill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xmlns="" id="{420625B3-CFDA-4F14-9856-E4A6E8302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4pPr>
            <a:lvl5pPr marL="2057400" indent="-228600"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2"/>
                </a:solidFill>
                <a:latin typeface="Times New Roman" panose="02020603050405020304" pitchFamily="18" charset="0"/>
                <a:cs typeface="Times New Roman (Hebrew)" charset="0"/>
              </a:defRPr>
            </a:lvl9pPr>
          </a:lstStyle>
          <a:p>
            <a:fld id="{8DBD5FEA-2266-43EA-8577-DC0677C4C10E}" type="slidenum">
              <a:rPr lang="en-US" altLang="en-US" sz="1200" b="0" i="0">
                <a:solidFill>
                  <a:schemeClr val="tx1"/>
                </a:solidFill>
              </a:rPr>
              <a:pPr/>
              <a:t>10</a:t>
            </a:fld>
            <a:endParaRPr lang="en-US" altLang="en-US" sz="1200" b="0" i="0">
              <a:solidFill>
                <a:schemeClr val="tx1"/>
              </a:solidFill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xmlns="" id="{AF26EED0-DAE2-4839-B128-397A45D33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xmlns="" id="{EFF77449-DD61-45CC-B8A4-E742EBC30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8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xmlns="" id="{287B7E05-F763-4E37-A8C5-D24AFEC8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xmlns="" id="{B59FDC28-697B-461D-8EAA-DA2F7841A49C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A82FE1-B263-4F25-A0D6-C38D496C4CE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B3FC0B6-EA9E-4039-8FEC-7C2573253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89DFBA94-03EF-4A6F-81A2-947639D88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 b="0" i="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20531149-9E4E-4515-BCD8-1C0CF3FCD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189792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689033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449224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722894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xmlns="" id="{DD3E432E-F685-4B5A-9AE8-4FDE132C9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xmlns="" id="{0FE8C58D-1E16-4068-87B3-A1ECB7854E64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B539D4-8FCF-4158-B77D-C425B550E2C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rgbClr val="FF9966"/>
                </a:solidFill>
                <a:latin typeface="Arial" pitchFamily="34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A40E458-5DD0-4692-A1BA-881020610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rgbClr val="FF9966"/>
                </a:solidFill>
                <a:latin typeface="Arial" pitchFamily="34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9609B974-CD3E-4CF7-A990-4C5A9889B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 b="0" i="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fld id="{E285A78F-E693-4E5C-947D-C30AA6ADF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02833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748671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01907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869280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295240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30096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86614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785770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839953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79755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904193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295133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938837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75395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xmlns="" id="{7930FAF0-5709-421A-899A-4CB3FC92F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xmlns="" id="{5323782D-DF19-4487-9477-BA2D9AD4A1D8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455562112 w 21600"/>
              <a:gd name="T3" fmla="*/ 1676799800 h 21600"/>
              <a:gd name="T4" fmla="*/ 0 w 21600"/>
              <a:gd name="T5" fmla="*/ 167679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FD1E8F-BC14-42B3-86F2-E97C38A2F1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 b="0" i="0">
                <a:solidFill>
                  <a:srgbClr val="FF9966"/>
                </a:solidFill>
                <a:latin typeface="Arial" pitchFamily="34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Itzhak Tserruya 29.5.01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04BAFFB-CE61-49E0-936B-E08AB55F8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b="0" i="0">
                <a:solidFill>
                  <a:srgbClr val="FF9966"/>
                </a:solidFill>
                <a:latin typeface="Arial" pitchFamily="34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76E6093A-D492-4978-BB8D-BC2006AEE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 b="0" i="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fld id="{C1004B90-57A1-4FDE-BD88-9BD94FB62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97559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16218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460825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914486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89460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830382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67138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977428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380187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026959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781531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734419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203706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059996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xmlns="" id="{8E7790DB-5BAD-437D-B5A7-0415DBD56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xmlns="" id="{3E83AB43-885B-4B44-AA60-AE2A065094A7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D6BA6C-83C8-4C8A-A3A5-37096D48180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C7D0A1F-3218-4E18-967A-FEC90901C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1C3FD3F0-5644-489A-B408-B72A93944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 b="0" i="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32AD3105-3023-45C9-8858-DB3CE65CB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553933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38069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393021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575357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843325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036828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599288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06214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99231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63228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514143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084526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827168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185280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787139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31514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328249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827299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xmlns="" id="{A7DAEA11-6855-4001-A8DC-1AF39E8A4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xmlns="" id="{0F8BF2D7-DEE6-4895-93FF-03CF504D2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0" r:id="rId1"/>
    <p:sldLayoutId id="2147487325" r:id="rId2"/>
    <p:sldLayoutId id="2147487326" r:id="rId3"/>
    <p:sldLayoutId id="2147487327" r:id="rId4"/>
    <p:sldLayoutId id="2147487328" r:id="rId5"/>
    <p:sldLayoutId id="2147487329" r:id="rId6"/>
    <p:sldLayoutId id="2147487330" r:id="rId7"/>
    <p:sldLayoutId id="2147487331" r:id="rId8"/>
    <p:sldLayoutId id="2147487332" r:id="rId9"/>
    <p:sldLayoutId id="2147487333" r:id="rId10"/>
    <p:sldLayoutId id="2147487334" r:id="rId11"/>
    <p:sldLayoutId id="2147487335" r:id="rId12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xmlns="" id="{695E31CA-F448-4205-B437-CC278B78F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xmlns="" id="{2F8474F3-4E91-4294-A8F1-FAE1EB7E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1" r:id="rId1"/>
    <p:sldLayoutId id="2147487336" r:id="rId2"/>
    <p:sldLayoutId id="2147487337" r:id="rId3"/>
    <p:sldLayoutId id="2147487338" r:id="rId4"/>
    <p:sldLayoutId id="2147487339" r:id="rId5"/>
    <p:sldLayoutId id="2147487340" r:id="rId6"/>
    <p:sldLayoutId id="2147487341" r:id="rId7"/>
    <p:sldLayoutId id="2147487342" r:id="rId8"/>
    <p:sldLayoutId id="2147487343" r:id="rId9"/>
    <p:sldLayoutId id="2147487344" r:id="rId10"/>
    <p:sldLayoutId id="2147487345" r:id="rId11"/>
    <p:sldLayoutId id="2147487346" r:id="rId12"/>
    <p:sldLayoutId id="2147487347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F99CAF4-95EB-4F74-BCE7-1AD3DA35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77DB66E6-6DAC-41C0-A1B1-1E36B2DED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62" r:id="rId1"/>
    <p:sldLayoutId id="2147487348" r:id="rId2"/>
    <p:sldLayoutId id="2147487349" r:id="rId3"/>
    <p:sldLayoutId id="2147487350" r:id="rId4"/>
    <p:sldLayoutId id="2147487351" r:id="rId5"/>
    <p:sldLayoutId id="2147487352" r:id="rId6"/>
    <p:sldLayoutId id="2147487353" r:id="rId7"/>
    <p:sldLayoutId id="2147487354" r:id="rId8"/>
    <p:sldLayoutId id="2147487355" r:id="rId9"/>
    <p:sldLayoutId id="2147487356" r:id="rId10"/>
    <p:sldLayoutId id="2147487357" r:id="rId11"/>
    <p:sldLayoutId id="2147487358" r:id="rId12"/>
    <p:sldLayoutId id="2147487359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xmlns="" id="{5CCF5924-62D7-46DA-8944-DF3701CEF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xmlns="" id="{6B970F9E-A0A4-4934-AAEA-872FF773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40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64" r:id="rId1"/>
    <p:sldLayoutId id="2147487365" r:id="rId2"/>
    <p:sldLayoutId id="2147487366" r:id="rId3"/>
    <p:sldLayoutId id="2147487367" r:id="rId4"/>
    <p:sldLayoutId id="2147487368" r:id="rId5"/>
    <p:sldLayoutId id="2147487369" r:id="rId6"/>
    <p:sldLayoutId id="2147487370" r:id="rId7"/>
    <p:sldLayoutId id="2147487371" r:id="rId8"/>
    <p:sldLayoutId id="2147487372" r:id="rId9"/>
    <p:sldLayoutId id="2147487373" r:id="rId10"/>
    <p:sldLayoutId id="2147487374" r:id="rId11"/>
    <p:sldLayoutId id="2147487375" r:id="rId12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EA205C10-D035-4281-90EE-CC911A9E5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363" y="-1589"/>
            <a:ext cx="10088563" cy="12620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altLang="en-US" sz="3800" dirty="0">
                <a:solidFill>
                  <a:schemeClr val="bg2"/>
                </a:solidFill>
              </a:rPr>
              <a:t>Electromagnetic Probes for RHIC BES: </a:t>
            </a:r>
            <a:br>
              <a:rPr lang="en-US" altLang="en-US" sz="3800" dirty="0">
                <a:solidFill>
                  <a:schemeClr val="bg2"/>
                </a:solidFill>
              </a:rPr>
            </a:br>
            <a:r>
              <a:rPr lang="en-US" altLang="en-US" sz="3800" dirty="0">
                <a:solidFill>
                  <a:schemeClr val="bg2"/>
                </a:solidFill>
              </a:rPr>
              <a:t>What can be learned?</a:t>
            </a:r>
            <a:endParaRPr lang="en-US" altLang="en-US" sz="3800" baseline="-25000" dirty="0">
              <a:solidFill>
                <a:schemeClr val="bg2"/>
              </a:solidFill>
            </a:endParaRPr>
          </a:p>
        </p:txBody>
      </p:sp>
      <p:sp>
        <p:nvSpPr>
          <p:cNvPr id="7171" name="Rectangle 16">
            <a:extLst>
              <a:ext uri="{FF2B5EF4-FFF2-40B4-BE49-F238E27FC236}">
                <a16:creationId xmlns:a16="http://schemas.microsoft.com/office/drawing/2014/main" xmlns="" id="{A452A7A5-F756-48F5-9AEB-64BC9A7D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6" y="1395689"/>
            <a:ext cx="9934576" cy="51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he-IL" sz="3000" i="0" dirty="0">
              <a:solidFill>
                <a:srgbClr val="003399"/>
              </a:solidFill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8000"/>
                </a:solidFill>
              </a:rPr>
              <a:t>   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8000"/>
                </a:solidFill>
              </a:rPr>
              <a:t>   Cyclotron Institute + 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8000"/>
                </a:solidFill>
              </a:rPr>
              <a:t> Dept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8000"/>
                </a:solidFill>
              </a:rPr>
              <a:t>   College Station, USA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500" i="0" dirty="0">
              <a:solidFill>
                <a:srgbClr val="009900"/>
              </a:solidFill>
            </a:endParaRPr>
          </a:p>
          <a:p>
            <a:pPr algn="ctr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500" i="0" dirty="0">
              <a:solidFill>
                <a:srgbClr val="009900"/>
              </a:solidFill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600" i="0" dirty="0">
              <a:solidFill>
                <a:srgbClr val="0099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3399"/>
                </a:solidFill>
              </a:rPr>
              <a:t>Online Workshop 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3399"/>
                </a:solidFill>
              </a:rPr>
              <a:t>RHIC Beam Energy Scan and Beyond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i="0" dirty="0">
                <a:solidFill>
                  <a:srgbClr val="003399"/>
                </a:solidFill>
              </a:rPr>
              <a:t>16.+17. Aug. 2021</a:t>
            </a:r>
            <a:endParaRPr lang="en-US" altLang="he-IL" sz="3000" i="0" dirty="0">
              <a:solidFill>
                <a:srgbClr val="000066"/>
              </a:solidFill>
            </a:endParaRPr>
          </a:p>
        </p:txBody>
      </p:sp>
      <p:pic>
        <p:nvPicPr>
          <p:cNvPr id="7172" name="Picture 17" descr="tamuG">
            <a:extLst>
              <a:ext uri="{FF2B5EF4-FFF2-40B4-BE49-F238E27FC236}">
                <a16:creationId xmlns:a16="http://schemas.microsoft.com/office/drawing/2014/main" xmlns="" id="{CE03F3C6-0BE1-4F6E-A268-94352939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1" b="20000"/>
          <a:stretch>
            <a:fillRect/>
          </a:stretch>
        </p:blipFill>
        <p:spPr bwMode="auto">
          <a:xfrm>
            <a:off x="160338" y="1885950"/>
            <a:ext cx="2413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8" descr="img014">
            <a:extLst>
              <a:ext uri="{FF2B5EF4-FFF2-40B4-BE49-F238E27FC236}">
                <a16:creationId xmlns:a16="http://schemas.microsoft.com/office/drawing/2014/main" xmlns="" id="{8CE948E7-24C5-404C-B9E3-B09EDF83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151063"/>
            <a:ext cx="20494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xmlns="" id="{F84BCE8A-88C0-4600-9AC7-78494ED5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759200"/>
            <a:ext cx="2743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AF5BA06-B050-455B-8F66-7E6A8344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80" y="2787444"/>
            <a:ext cx="5766619" cy="1784556"/>
          </a:xfrm>
          <a:prstGeom prst="roundRect">
            <a:avLst>
              <a:gd name="adj" fmla="val 16667"/>
            </a:avLst>
          </a:prstGeom>
          <a:solidFill>
            <a:srgbClr val="FF0000">
              <a:alpha val="9019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AF4C8AFA-3514-4487-AC08-16913AC1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914400"/>
            <a:ext cx="82565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800" i="0" dirty="0">
                <a:cs typeface="Times New Roman (Hebrew)" charset="-79"/>
              </a:rPr>
              <a:t>1.)  </a:t>
            </a:r>
            <a:r>
              <a:rPr lang="en-US" altLang="he-IL" sz="2800" i="0" u="sng" dirty="0">
                <a:cs typeface="Times New Roman (Hebrew)" charset="-79"/>
              </a:rPr>
              <a:t>Introduction </a:t>
            </a:r>
          </a:p>
          <a:p>
            <a:pPr marL="533400" indent="-533400" algn="l">
              <a:lnSpc>
                <a:spcPct val="150000"/>
              </a:lnSpc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800" i="0" dirty="0">
                <a:cs typeface="Times New Roman (Hebrew)" charset="-79"/>
              </a:rPr>
              <a:t>2.)  </a:t>
            </a:r>
            <a:r>
              <a:rPr lang="en-US" altLang="he-IL" sz="2800" i="0" u="sng" dirty="0">
                <a:cs typeface="Times New Roman (Hebrew)" charset="-79"/>
              </a:rPr>
              <a:t>Baseline Results</a:t>
            </a:r>
          </a:p>
          <a:p>
            <a:pPr marL="533400" indent="-533400" algn="l">
              <a:spcBef>
                <a:spcPts val="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 Spectral + Excitation Functions</a:t>
            </a:r>
            <a:endParaRPr lang="en-US" altLang="he-IL" i="0" dirty="0">
              <a:cs typeface="Times New Roman (Hebrew)" charset="-79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336600"/>
                </a:solidFill>
                <a:cs typeface="Times New Roman (Hebrew)" charset="-79"/>
                <a:sym typeface="Symbol" pitchFamily="18" charset="2"/>
              </a:rPr>
              <a:t> </a:t>
            </a:r>
            <a:r>
              <a:rPr lang="en-US" altLang="he-IL" sz="2800" i="0" dirty="0">
                <a:solidFill>
                  <a:srgbClr val="010000"/>
                </a:solidFill>
                <a:cs typeface="Times New Roman (Hebrew)" charset="-79"/>
              </a:rPr>
              <a:t>3.)  </a:t>
            </a:r>
            <a:r>
              <a:rPr lang="en-US" altLang="he-IL" sz="2800" i="0" u="sng" dirty="0">
                <a:solidFill>
                  <a:srgbClr val="010000"/>
                </a:solidFill>
                <a:cs typeface="Times New Roman (Hebrew)" charset="-79"/>
              </a:rPr>
              <a:t>1</a:t>
            </a:r>
            <a:r>
              <a:rPr lang="en-US" altLang="he-IL" sz="2800" i="0" u="sng" baseline="30000" dirty="0">
                <a:solidFill>
                  <a:srgbClr val="010000"/>
                </a:solidFill>
                <a:cs typeface="Times New Roman (Hebrew)" charset="-79"/>
              </a:rPr>
              <a:t>st</a:t>
            </a:r>
            <a:r>
              <a:rPr lang="en-US" altLang="he-IL" sz="2800" i="0" u="sng" dirty="0">
                <a:solidFill>
                  <a:srgbClr val="010000"/>
                </a:solidFill>
                <a:cs typeface="Times New Roman (Hebrew)" charset="-79"/>
              </a:rPr>
              <a:t>-Order Transition</a:t>
            </a:r>
            <a:endParaRPr lang="en-US" altLang="he-IL" sz="2800" i="0" dirty="0">
              <a:solidFill>
                <a:srgbClr val="000099"/>
              </a:solidFill>
              <a:cs typeface="Times New Roman (Hebrew)" charset="-79"/>
              <a:sym typeface="Symbol" pitchFamily="18" charset="2"/>
            </a:endParaRP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  Early Estimates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  HADES Energy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  Excitation </a:t>
            </a:r>
            <a:r>
              <a:rPr lang="en-US" altLang="he-IL" sz="2500" i="0" dirty="0" err="1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Fct</a:t>
            </a: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. around √s ~ 5 GeV 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cs typeface="Times New Roman (Hebrew)" charset="-79"/>
              </a:rPr>
              <a:t>4.)  </a:t>
            </a:r>
            <a:r>
              <a:rPr lang="en-US" altLang="he-IL" sz="2800" i="0" u="sng" dirty="0">
                <a:cs typeface="Times New Roman (Hebrew)" charset="-79"/>
              </a:rPr>
              <a:t>Conclusions</a:t>
            </a:r>
          </a:p>
          <a:p>
            <a:pPr marL="533400" indent="-533400" algn="l">
              <a:spcBef>
                <a:spcPct val="30000"/>
              </a:spcBef>
              <a:buClr>
                <a:schemeClr val="hlink"/>
              </a:buClr>
              <a:buSzPct val="50000"/>
              <a:defRPr/>
            </a:pPr>
            <a:r>
              <a:rPr lang="en-US" altLang="he-IL" i="0" u="sng" dirty="0">
                <a:cs typeface="Times New Roman (Hebrew)" charset="-79"/>
              </a:rPr>
              <a:t>  </a:t>
            </a:r>
          </a:p>
        </p:txBody>
      </p:sp>
      <p:sp>
        <p:nvSpPr>
          <p:cNvPr id="10244" name="Rectangle 18">
            <a:extLst>
              <a:ext uri="{FF2B5EF4-FFF2-40B4-BE49-F238E27FC236}">
                <a16:creationId xmlns:a16="http://schemas.microsoft.com/office/drawing/2014/main" xmlns="" id="{FD44FD6D-DFE7-4A96-8A7B-AF5B36485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152400"/>
            <a:ext cx="8632825" cy="68580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341518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>
            <a:extLst>
              <a:ext uri="{FF2B5EF4-FFF2-40B4-BE49-F238E27FC236}">
                <a16:creationId xmlns:a16="http://schemas.microsoft.com/office/drawing/2014/main" xmlns="" id="{3CCE595A-39EF-4E9D-B4C6-5E49BEDA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7315"/>
            <a:ext cx="6934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600" i="0" dirty="0">
                <a:solidFill>
                  <a:srgbClr val="000066"/>
                </a:solidFill>
              </a:rPr>
              <a:t>Hydrodynamics with generic equation of state  </a:t>
            </a:r>
            <a:endParaRPr kumimoji="0" lang="en-US" altLang="en-US" sz="2600" i="0" baseline="-25000" dirty="0">
              <a:solidFill>
                <a:srgbClr val="000066"/>
              </a:solidFill>
            </a:endParaRP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xmlns="" id="{3A30B2CE-DE33-4AF7-81D3-EB26968C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7" y="5791200"/>
            <a:ext cx="8762273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Long-lived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mixed phase if fireball starts out near softest point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D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ivide yield by </a:t>
            </a:r>
            <a:r>
              <a:rPr kumimoji="0" lang="en-US" altLang="en-US" sz="2500" i="0" dirty="0" err="1" smtClean="0">
                <a:solidFill>
                  <a:srgbClr val="990099"/>
                </a:solidFill>
              </a:rPr>
              <a:t>N</a:t>
            </a:r>
            <a:r>
              <a:rPr kumimoji="0" lang="en-US" altLang="en-US" sz="2500" i="0" baseline="-25000" dirty="0" err="1" smtClean="0">
                <a:solidFill>
                  <a:srgbClr val="990099"/>
                </a:solidFill>
              </a:rPr>
              <a:t>ch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 by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3-volume to exhibit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maximum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in lifetime</a:t>
            </a: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A39BAA9B-AA6B-4970-A345-03E808C7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3.1 </a:t>
            </a:r>
            <a:r>
              <a:rPr lang="en-US" altLang="en-US" sz="3400" dirty="0" smtClean="0">
                <a:solidFill>
                  <a:schemeClr val="bg2"/>
                </a:solidFill>
              </a:rPr>
              <a:t>Early </a:t>
            </a:r>
            <a:r>
              <a:rPr lang="en-US" altLang="en-US" sz="3400" dirty="0">
                <a:solidFill>
                  <a:schemeClr val="bg2"/>
                </a:solidFill>
              </a:rPr>
              <a:t>Dilepton Study of 1</a:t>
            </a:r>
            <a:r>
              <a:rPr lang="en-US" altLang="en-US" sz="3400" baseline="30000" dirty="0">
                <a:solidFill>
                  <a:schemeClr val="bg2"/>
                </a:solidFill>
              </a:rPr>
              <a:t>st</a:t>
            </a:r>
            <a:r>
              <a:rPr lang="en-US" altLang="en-US" sz="3400" dirty="0">
                <a:solidFill>
                  <a:schemeClr val="bg2"/>
                </a:solidFill>
              </a:rPr>
              <a:t>-Order Transition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86E81B-40BC-4456-849D-538BE1264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71" y="1098127"/>
            <a:ext cx="4191867" cy="4496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123FD6-F1F2-49C2-9DE9-78069F129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7" y="1621357"/>
            <a:ext cx="4018208" cy="315824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62112BFD-9756-4E63-B7A1-27E4AB52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85800"/>
            <a:ext cx="2007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Hung+Shuryak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‘94]</a:t>
            </a:r>
          </a:p>
        </p:txBody>
      </p:sp>
    </p:spTree>
    <p:extLst>
      <p:ext uri="{BB962C8B-B14F-4D97-AF65-F5344CB8AC3E}">
        <p14:creationId xmlns:p14="http://schemas.microsoft.com/office/powerpoint/2010/main" val="61047622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763A7D2C-BE67-42F7-8F01-E8A818EBC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431" y="4347798"/>
            <a:ext cx="1532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Seck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et al ’20]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xmlns="" id="{3CCE595A-39EF-4E9D-B4C6-5E49BEDA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762000"/>
            <a:ext cx="5791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600" i="0" dirty="0">
                <a:solidFill>
                  <a:srgbClr val="000066"/>
                </a:solidFill>
              </a:rPr>
              <a:t>Hydrodynamics for </a:t>
            </a:r>
            <a:r>
              <a:rPr kumimoji="0" lang="en-US" altLang="en-US" sz="2600" i="0" dirty="0" err="1">
                <a:solidFill>
                  <a:srgbClr val="000066"/>
                </a:solidFill>
              </a:rPr>
              <a:t>Au+Au</a:t>
            </a:r>
            <a:r>
              <a:rPr kumimoji="0" lang="en-US" altLang="en-US" sz="2600" i="0" dirty="0">
                <a:solidFill>
                  <a:srgbClr val="000066"/>
                </a:solidFill>
              </a:rPr>
              <a:t>(2.4GeV) </a:t>
            </a:r>
            <a:endParaRPr kumimoji="0" lang="en-US" altLang="en-US" sz="2600" i="0" baseline="-25000" dirty="0">
              <a:solidFill>
                <a:srgbClr val="000066"/>
              </a:solidFill>
            </a:endParaRP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xmlns="" id="{3A30B2CE-DE33-4AF7-81D3-EB26968C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81534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Implement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“strong” 1</a:t>
            </a:r>
            <a:r>
              <a:rPr kumimoji="0" lang="en-US" altLang="en-US" sz="2500" b="0" i="0" baseline="30000" dirty="0">
                <a:solidFill>
                  <a:srgbClr val="0000CC"/>
                </a:solidFill>
              </a:rPr>
              <a:t>st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-order transition into CMF/PNJL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 model by increasing scalar quark couplings   </a:t>
            </a:r>
            <a:r>
              <a:rPr kumimoji="0" lang="en-US" altLang="en-US" sz="1600" i="0" dirty="0">
                <a:solidFill>
                  <a:srgbClr val="336600"/>
                </a:solidFill>
              </a:rPr>
              <a:t>[</a:t>
            </a:r>
            <a:r>
              <a:rPr kumimoji="0" lang="en-US" altLang="en-US" sz="1600" i="0" dirty="0" err="1">
                <a:solidFill>
                  <a:srgbClr val="336600"/>
                </a:solidFill>
              </a:rPr>
              <a:t>Steinheimer</a:t>
            </a:r>
            <a:r>
              <a:rPr kumimoji="0" lang="en-US" altLang="en-US" sz="1600" i="0" dirty="0">
                <a:solidFill>
                  <a:srgbClr val="336600"/>
                </a:solidFill>
              </a:rPr>
              <a:t> et al ‘17]</a:t>
            </a:r>
            <a:endParaRPr kumimoji="0" lang="en-US" altLang="en-US" sz="2500" b="0" i="0" dirty="0">
              <a:solidFill>
                <a:srgbClr val="336600"/>
              </a:solidFill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Different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evolution models describe HADES </a:t>
            </a:r>
            <a:r>
              <a:rPr kumimoji="0" lang="en-US" altLang="en-US" sz="2500" i="0" dirty="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spectra 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 </a:t>
            </a:r>
            <a:endParaRPr kumimoji="0" lang="en-US" altLang="en-US" sz="1600" i="0" dirty="0">
              <a:solidFill>
                <a:srgbClr val="008000"/>
              </a:solidFill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A39BAA9B-AA6B-4970-A345-03E808C7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3.2  First-Order Transition at HADES Energies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695DF3-D081-42DD-857A-C913C7CD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00088"/>
            <a:ext cx="5331854" cy="2762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134D11-3F8A-4CAD-AA93-660E39CDC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83" y="1389062"/>
            <a:ext cx="4117911" cy="28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418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763A7D2C-BE67-42F7-8F01-E8A818EBC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74" y="6423183"/>
            <a:ext cx="1532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Seck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et al ’20]</a:t>
            </a: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xmlns="" id="{3A30B2CE-DE33-4AF7-81D3-EB26968C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522" y="5316864"/>
            <a:ext cx="5921478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Good agreement hydro-no-PT and </a:t>
            </a:r>
            <a:r>
              <a:rPr kumimoji="0" lang="en-US" altLang="en-US" sz="2500" b="0" i="0" dirty="0" err="1">
                <a:solidFill>
                  <a:srgbClr val="0000CC"/>
                </a:solidFill>
              </a:rPr>
              <a:t>UrQMD</a:t>
            </a:r>
            <a:endParaRPr kumimoji="0" lang="en-US" altLang="en-US" sz="2500" b="0" i="0" dirty="0">
              <a:solidFill>
                <a:srgbClr val="0000CC"/>
              </a:solidFill>
            </a:endParaRP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i="0" dirty="0">
                <a:solidFill>
                  <a:srgbClr val="FF0000"/>
                </a:solidFill>
              </a:rPr>
              <a:t>Factor 2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increase in low-mass yield from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 longer lifetime + higher temperature</a:t>
            </a: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A39BAA9B-AA6B-4970-A345-03E808C7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3.2.2  Dilepton Emission with 1</a:t>
            </a:r>
            <a:r>
              <a:rPr lang="en-US" altLang="en-US" sz="3400" baseline="30000" dirty="0">
                <a:solidFill>
                  <a:schemeClr val="bg2"/>
                </a:solidFill>
              </a:rPr>
              <a:t>st</a:t>
            </a:r>
            <a:r>
              <a:rPr lang="en-US" altLang="en-US" sz="3400" dirty="0">
                <a:solidFill>
                  <a:schemeClr val="bg2"/>
                </a:solidFill>
              </a:rPr>
              <a:t>-Order Transition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57D18B-8148-43E4-9276-C66F5315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398135" cy="3857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08511B-8116-48C3-BB4D-1F27A82E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" y="789041"/>
            <a:ext cx="3682838" cy="2777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F72803-5B66-4A9D-8D46-0BFD7BF1C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" y="3268788"/>
            <a:ext cx="3664210" cy="2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36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>
            <a:extLst>
              <a:ext uri="{FF2B5EF4-FFF2-40B4-BE49-F238E27FC236}">
                <a16:creationId xmlns:a16="http://schemas.microsoft.com/office/drawing/2014/main" xmlns="" id="{3A30B2CE-DE33-4AF7-81D3-EB26968C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12697"/>
            <a:ext cx="929640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Fireball model (HRG/</a:t>
            </a:r>
            <a:r>
              <a:rPr kumimoji="0" lang="en-US" altLang="en-US" sz="2500" b="0" i="0" dirty="0" err="1">
                <a:solidFill>
                  <a:srgbClr val="0000CC"/>
                </a:solidFill>
              </a:rPr>
              <a:t>lQCD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) with latent heat: 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suppress 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P</a:t>
            </a:r>
            <a:r>
              <a:rPr kumimoji="0" lang="en-US" altLang="en-US" sz="2500" i="0" baseline="-25000" dirty="0">
                <a:solidFill>
                  <a:srgbClr val="990099"/>
                </a:solidFill>
              </a:rPr>
              <a:t>HRG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by </a:t>
            </a:r>
            <a:r>
              <a:rPr kumimoji="0" lang="en-US" altLang="en-US" sz="2500" i="0" dirty="0" err="1">
                <a:solidFill>
                  <a:srgbClr val="990099"/>
                </a:solidFill>
              </a:rPr>
              <a:t>x</a:t>
            </a:r>
            <a:r>
              <a:rPr kumimoji="0" lang="en-US" altLang="en-US" sz="2500" i="0" baseline="-25000" dirty="0" err="1">
                <a:solidFill>
                  <a:srgbClr val="990099"/>
                </a:solidFill>
              </a:rPr>
              <a:t>s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 &lt; 1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for 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 dirty="0">
                <a:solidFill>
                  <a:srgbClr val="990099"/>
                </a:solidFill>
              </a:rPr>
              <a:t>c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 &gt; T &gt; </a:t>
            </a:r>
            <a:r>
              <a:rPr kumimoji="0" lang="en-US" altLang="en-US" sz="2500" i="0" dirty="0" err="1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 dirty="0" err="1">
                <a:solidFill>
                  <a:srgbClr val="990099"/>
                </a:solidFill>
              </a:rPr>
              <a:t>chem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 </a:t>
            </a:r>
          </a:p>
          <a:p>
            <a:pPr>
              <a:spcBef>
                <a:spcPts val="6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Reduce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transverse acceleration by 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r = </a:t>
            </a:r>
            <a:r>
              <a:rPr kumimoji="0" lang="en-US" altLang="en-US" sz="2500" i="0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kumimoji="0" lang="en-US" altLang="en-US" sz="2500" i="0" baseline="-25000" dirty="0" err="1">
                <a:solidFill>
                  <a:srgbClr val="990099"/>
                </a:solidFill>
              </a:rPr>
              <a:t>mix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/</a:t>
            </a:r>
            <a:r>
              <a:rPr kumimoji="0" lang="en-US" altLang="en-US" sz="2500" i="0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kumimoji="0" lang="en-US" altLang="en-US" sz="2500" i="0" baseline="-25000" dirty="0" err="1">
                <a:solidFill>
                  <a:srgbClr val="990099"/>
                </a:solidFill>
              </a:rPr>
              <a:t>FB</a:t>
            </a:r>
            <a:endParaRPr kumimoji="0" lang="en-US" altLang="en-US" sz="2500" i="0" baseline="-25000" dirty="0">
              <a:solidFill>
                <a:srgbClr val="990099"/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Constrain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thermal freezeout by recovering proton slope parameters</a:t>
            </a: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A39BAA9B-AA6B-4970-A345-03E808C7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3.3  First-Order Transition around √</a:t>
            </a:r>
            <a:r>
              <a:rPr lang="en-US" altLang="en-US" sz="3400" dirty="0" err="1">
                <a:solidFill>
                  <a:schemeClr val="bg2"/>
                </a:solidFill>
              </a:rPr>
              <a:t>s</a:t>
            </a:r>
            <a:r>
              <a:rPr lang="en-US" altLang="en-US" sz="3400" baseline="-25000" dirty="0" err="1">
                <a:solidFill>
                  <a:schemeClr val="bg2"/>
                </a:solidFill>
              </a:rPr>
              <a:t>NN</a:t>
            </a:r>
            <a:r>
              <a:rPr lang="en-US" altLang="en-US" sz="3400" dirty="0">
                <a:solidFill>
                  <a:schemeClr val="bg2"/>
                </a:solidFill>
              </a:rPr>
              <a:t> ~ 5 GeV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8DFCBD71-4933-486F-AD7B-A44EE21B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5562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 Slower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expansion </a:t>
            </a:r>
            <a:r>
              <a:rPr kumimoji="0" lang="en-US" altLang="en-US" sz="2500" b="0" i="0" dirty="0">
                <a:solidFill>
                  <a:srgbClr val="0000CC"/>
                </a:solidFill>
                <a:sym typeface="Symbol" panose="05050102010706020507" pitchFamily="18" charset="2"/>
              </a:rPr>
              <a:t>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 enhanced lifetime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BC9D8A-624E-46E2-9CB0-000B6A37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660788"/>
            <a:ext cx="4876800" cy="34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104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A39BAA9B-AA6B-4970-A345-03E808C7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3.3.2 </a:t>
            </a:r>
            <a:r>
              <a:rPr lang="en-US" altLang="en-US" sz="3400" dirty="0" err="1" smtClean="0">
                <a:solidFill>
                  <a:schemeClr val="bg2"/>
                </a:solidFill>
              </a:rPr>
              <a:t>Dilepton</a:t>
            </a:r>
            <a:r>
              <a:rPr lang="en-US" altLang="en-US" sz="3400" dirty="0" smtClean="0">
                <a:solidFill>
                  <a:schemeClr val="bg2"/>
                </a:solidFill>
              </a:rPr>
              <a:t> </a:t>
            </a:r>
            <a:r>
              <a:rPr lang="en-US" altLang="en-US" sz="3400" dirty="0">
                <a:solidFill>
                  <a:schemeClr val="bg2"/>
                </a:solidFill>
              </a:rPr>
              <a:t>Emission with 1</a:t>
            </a:r>
            <a:r>
              <a:rPr lang="en-US" altLang="en-US" sz="3400" baseline="30000" dirty="0">
                <a:solidFill>
                  <a:schemeClr val="bg2"/>
                </a:solidFill>
              </a:rPr>
              <a:t>st</a:t>
            </a:r>
            <a:r>
              <a:rPr lang="en-US" altLang="en-US" sz="3400" dirty="0">
                <a:solidFill>
                  <a:schemeClr val="bg2"/>
                </a:solidFill>
              </a:rPr>
              <a:t>-Order </a:t>
            </a:r>
            <a:r>
              <a:rPr lang="en-US" altLang="en-US" sz="3400" dirty="0" smtClean="0">
                <a:solidFill>
                  <a:schemeClr val="bg2"/>
                </a:solidFill>
              </a:rPr>
              <a:t>Transition I</a:t>
            </a:r>
            <a:endParaRPr lang="en-US" altLang="en-US" sz="3400" dirty="0">
              <a:solidFill>
                <a:schemeClr val="bg2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8DFCBD71-4933-486F-AD7B-A44EE21B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65" y="5822234"/>
            <a:ext cx="771883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Clear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signature in low-mass yield due to lifetime increase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2688BE-EF09-40A3-B745-B7083A47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01" y="1219200"/>
            <a:ext cx="5927799" cy="435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D9C6BD-6F8C-4288-99DC-AB5E9ADB122D}"/>
              </a:ext>
            </a:extLst>
          </p:cNvPr>
          <p:cNvSpPr txBox="1"/>
          <p:nvPr/>
        </p:nvSpPr>
        <p:spPr>
          <a:xfrm>
            <a:off x="2344786" y="879157"/>
            <a:ext cx="55038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rgbClr val="000099"/>
                </a:solidFill>
              </a:rPr>
              <a:t>Fireball Lifetime Excitation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21787838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A39BAA9B-AA6B-4970-A345-03E808C7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 smtClean="0">
                <a:solidFill>
                  <a:schemeClr val="bg2"/>
                </a:solidFill>
              </a:rPr>
              <a:t>3.3.3 </a:t>
            </a:r>
            <a:r>
              <a:rPr lang="en-US" altLang="en-US" sz="3400" dirty="0">
                <a:solidFill>
                  <a:schemeClr val="bg2"/>
                </a:solidFill>
              </a:rPr>
              <a:t>Dilepton Emission with 1</a:t>
            </a:r>
            <a:r>
              <a:rPr lang="en-US" altLang="en-US" sz="3400" baseline="30000" dirty="0">
                <a:solidFill>
                  <a:schemeClr val="bg2"/>
                </a:solidFill>
              </a:rPr>
              <a:t>st</a:t>
            </a:r>
            <a:r>
              <a:rPr lang="en-US" altLang="en-US" sz="3400" dirty="0">
                <a:solidFill>
                  <a:schemeClr val="bg2"/>
                </a:solidFill>
              </a:rPr>
              <a:t>-Order </a:t>
            </a:r>
            <a:r>
              <a:rPr lang="en-US" altLang="en-US" sz="3400" dirty="0" smtClean="0">
                <a:solidFill>
                  <a:schemeClr val="bg2"/>
                </a:solidFill>
              </a:rPr>
              <a:t>Transition II</a:t>
            </a:r>
            <a:endParaRPr lang="en-US" altLang="en-US" sz="3400" dirty="0">
              <a:solidFill>
                <a:schemeClr val="bg2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8DFCBD71-4933-486F-AD7B-A44EE21B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88" y="5618946"/>
            <a:ext cx="548691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No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strong signature in temperature </a:t>
            </a:r>
          </a:p>
          <a:p>
            <a:pPr>
              <a:spcBef>
                <a:spcPts val="300"/>
              </a:spcBef>
              <a:buClrTx/>
              <a:buSzTx/>
              <a:buNone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 (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 dirty="0">
                <a:solidFill>
                  <a:srgbClr val="990099"/>
                </a:solidFill>
              </a:rPr>
              <a:t>c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drops with </a:t>
            </a:r>
            <a:r>
              <a:rPr kumimoji="0" lang="en-US" altLang="en-US" sz="2500" i="0" dirty="0" err="1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kumimoji="0" lang="en-US" altLang="en-US" sz="2500" i="0" baseline="-25000" dirty="0" err="1">
                <a:solidFill>
                  <a:srgbClr val="990099"/>
                </a:solidFill>
              </a:rPr>
              <a:t>B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D9C6BD-6F8C-4288-99DC-AB5E9ADB122D}"/>
              </a:ext>
            </a:extLst>
          </p:cNvPr>
          <p:cNvSpPr txBox="1"/>
          <p:nvPr/>
        </p:nvSpPr>
        <p:spPr>
          <a:xfrm>
            <a:off x="3457880" y="838200"/>
            <a:ext cx="2561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000099"/>
                </a:solidFill>
              </a:rPr>
              <a:t>“Caloric Curve”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B5C8EE-0693-4E48-AFDC-E8450338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3110"/>
            <a:ext cx="5729003" cy="40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36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xmlns="" id="{6C295318-9264-4B94-9978-11D40758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3"/>
            <a:ext cx="95805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i="0" dirty="0">
                <a:solidFill>
                  <a:schemeClr val="bg2"/>
                </a:solidFill>
              </a:rPr>
              <a:t>4.) </a:t>
            </a:r>
            <a:r>
              <a:rPr lang="en-US" altLang="en-US" sz="3500" i="0" u="sng" dirty="0">
                <a:solidFill>
                  <a:schemeClr val="bg2"/>
                </a:solidFill>
              </a:rPr>
              <a:t>Conclusions     </a:t>
            </a:r>
            <a:endParaRPr lang="en-US" altLang="en-US" i="0" dirty="0">
              <a:solidFill>
                <a:srgbClr val="000066"/>
              </a:solidFill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xmlns="" id="{1E1FCDF2-47A3-4022-9388-5234A13B4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81075"/>
            <a:ext cx="9677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500" i="0" dirty="0">
                <a:solidFill>
                  <a:srgbClr val="000066"/>
                </a:solidFill>
              </a:rPr>
              <a:t>  </a:t>
            </a:r>
            <a:r>
              <a:rPr lang="en-US" altLang="en-US" sz="2500" i="0" dirty="0">
                <a:solidFill>
                  <a:schemeClr val="bg2"/>
                </a:solidFill>
                <a:latin typeface="Symbol" pitchFamily="18" charset="2"/>
              </a:rPr>
              <a:t>r</a:t>
            </a:r>
            <a:r>
              <a:rPr lang="en-US" altLang="en-US" sz="2500" i="0" dirty="0">
                <a:solidFill>
                  <a:srgbClr val="000066"/>
                </a:solidFill>
              </a:rPr>
              <a:t> </a:t>
            </a:r>
            <a:r>
              <a:rPr lang="en-US" altLang="en-US" sz="2500" b="0" i="0" dirty="0">
                <a:solidFill>
                  <a:srgbClr val="000099"/>
                </a:solidFill>
              </a:rPr>
              <a:t>melting: hadron → </a:t>
            </a:r>
            <a:r>
              <a:rPr lang="en-US" altLang="en-US" sz="2500" b="0" i="0" dirty="0" err="1">
                <a:solidFill>
                  <a:srgbClr val="000099"/>
                </a:solidFill>
              </a:rPr>
              <a:t>parton</a:t>
            </a:r>
            <a:r>
              <a:rPr lang="en-US" altLang="en-US" sz="2500" b="0" i="0" dirty="0">
                <a:solidFill>
                  <a:srgbClr val="000099"/>
                </a:solidFill>
              </a:rPr>
              <a:t> transition, compatible with chiral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2500" b="0" i="0" dirty="0">
                <a:solidFill>
                  <a:srgbClr val="000099"/>
                </a:solidFill>
              </a:rPr>
              <a:t>                                     restoration (evaporate chiral mass splitting)  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500" b="0" i="0" dirty="0">
                <a:solidFill>
                  <a:srgbClr val="000099"/>
                </a:solidFill>
              </a:rPr>
              <a:t>  Baryon-driven medium effects </a:t>
            </a:r>
            <a:r>
              <a:rPr lang="en-US" altLang="en-US" sz="2500" b="0" i="0" dirty="0">
                <a:solidFill>
                  <a:srgbClr val="000099"/>
                </a:solidFill>
                <a:sym typeface="Symbol" panose="05050102010706020507" pitchFamily="18" charset="2"/>
              </a:rPr>
              <a:t>  lower collision energies</a:t>
            </a:r>
            <a:r>
              <a:rPr lang="en-US" altLang="en-US" sz="2500" b="0" i="0" dirty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500" b="0" i="0" dirty="0">
                <a:solidFill>
                  <a:srgbClr val="000099"/>
                </a:solidFill>
              </a:rPr>
              <a:t>  Excitations functions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i="0" dirty="0">
                <a:solidFill>
                  <a:srgbClr val="000099"/>
                </a:solidFill>
              </a:rPr>
              <a:t>  - low-mass radiation “measures” fireball life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i="0" dirty="0">
                <a:solidFill>
                  <a:srgbClr val="000099"/>
                </a:solidFill>
                <a:sym typeface="Symbol" panose="05050102010706020507" pitchFamily="18" charset="2"/>
              </a:rPr>
              <a:t>      sensitive to extended mixed phase </a:t>
            </a:r>
            <a:endParaRPr lang="en-US" altLang="en-US" sz="2500" i="0" dirty="0">
              <a:solidFill>
                <a:srgbClr val="000099"/>
              </a:solidFill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US" altLang="en-US" sz="2500" b="0" i="0" dirty="0">
                <a:solidFill>
                  <a:srgbClr val="000099"/>
                </a:solidFill>
              </a:rPr>
              <a:t>  - intermediate-mass radiation: track</a:t>
            </a:r>
            <a:r>
              <a:rPr lang="en-US" altLang="en-US" sz="2500" b="0" i="0" dirty="0">
                <a:solidFill>
                  <a:srgbClr val="0000CC"/>
                </a:solidFill>
              </a:rPr>
              <a:t> </a:t>
            </a:r>
            <a:r>
              <a:rPr lang="en-US" altLang="en-US" sz="2500" i="0" dirty="0">
                <a:solidFill>
                  <a:srgbClr val="990099"/>
                </a:solidFill>
              </a:rPr>
              <a:t>T</a:t>
            </a:r>
            <a:r>
              <a:rPr lang="en-US" altLang="en-US" sz="2500" i="0" baseline="-25000" dirty="0">
                <a:solidFill>
                  <a:srgbClr val="990099"/>
                </a:solidFill>
              </a:rPr>
              <a:t>c</a:t>
            </a:r>
            <a:r>
              <a:rPr lang="en-US" altLang="en-US" sz="2500" b="0" i="0" dirty="0">
                <a:solidFill>
                  <a:srgbClr val="0000CC"/>
                </a:solidFill>
              </a:rPr>
              <a:t> </a:t>
            </a:r>
            <a:r>
              <a:rPr lang="en-US" altLang="en-US" sz="2500" b="0" i="0" dirty="0">
                <a:solidFill>
                  <a:srgbClr val="000099"/>
                </a:solidFill>
              </a:rPr>
              <a:t>(decreases with </a:t>
            </a:r>
            <a:r>
              <a:rPr lang="en-US" altLang="en-US" sz="2500" i="0" dirty="0" err="1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500" i="0" baseline="-25000" dirty="0" err="1">
                <a:solidFill>
                  <a:srgbClr val="990099"/>
                </a:solidFill>
              </a:rPr>
              <a:t>B</a:t>
            </a:r>
            <a:r>
              <a:rPr lang="en-US" altLang="en-US" sz="2500" b="0" i="0" dirty="0">
                <a:solidFill>
                  <a:srgbClr val="000099"/>
                </a:solidFill>
              </a:rPr>
              <a:t>)</a:t>
            </a:r>
          </a:p>
          <a:p>
            <a:pPr marL="182880" indent="-18288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i="0" dirty="0">
                <a:solidFill>
                  <a:srgbClr val="000099"/>
                </a:solidFill>
              </a:rPr>
              <a:t> Electric conductivity: very-low mass + momentum </a:t>
            </a:r>
            <a:r>
              <a:rPr lang="en-US" altLang="en-US" sz="2500" i="0" dirty="0">
                <a:solidFill>
                  <a:srgbClr val="990099"/>
                </a:solidFill>
                <a:latin typeface="Lucida Handwriting" panose="03010101010101010101" pitchFamily="66" charset="0"/>
              </a:rPr>
              <a:t>O(</a:t>
            </a:r>
            <a:r>
              <a:rPr lang="en-US" altLang="en-US" sz="2500" i="0" dirty="0">
                <a:solidFill>
                  <a:srgbClr val="990099"/>
                </a:solidFill>
              </a:rPr>
              <a:t>100 MeV)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  <a:defRPr/>
            </a:pPr>
            <a:r>
              <a:rPr lang="en-US" altLang="en-US" sz="2500" b="0" i="0" dirty="0">
                <a:solidFill>
                  <a:srgbClr val="990099"/>
                </a:solidFill>
              </a:rPr>
              <a:t>    </a:t>
            </a:r>
            <a:endParaRPr lang="en-US" altLang="en-US" sz="2500" i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xmlns="" id="{481584E9-CE1D-4DD1-8736-9724774A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-125413"/>
            <a:ext cx="80597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chemeClr val="bg2"/>
                </a:solidFill>
              </a:rPr>
              <a:t>4.4 Dileptons at HADES: Coarse Graining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xmlns="" id="{01CBD867-ED31-4830-A0F0-D96A71A42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5889625"/>
            <a:ext cx="88836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>
                <a:solidFill>
                  <a:srgbClr val="0000CC"/>
                </a:solidFill>
                <a:sym typeface="Symbol" panose="05050102010706020507" pitchFamily="18" charset="2"/>
              </a:rPr>
              <a:t>b</a:t>
            </a:r>
            <a:r>
              <a:rPr kumimoji="0" lang="en-US" altLang="en-US" sz="2500" b="0" i="0">
                <a:solidFill>
                  <a:srgbClr val="0000CC"/>
                </a:solidFill>
              </a:rPr>
              <a:t>uild-up of collectivity  </a:t>
            </a:r>
            <a:r>
              <a:rPr kumimoji="0" lang="en-US" altLang="en-US" sz="2500" b="0" i="0">
                <a:solidFill>
                  <a:srgbClr val="0000CC"/>
                </a:solidFill>
                <a:sym typeface="Symbol" panose="05050102010706020507" pitchFamily="18" charset="2"/>
              </a:rPr>
              <a:t>  EM </a:t>
            </a:r>
            <a:r>
              <a:rPr kumimoji="0" lang="en-US" altLang="en-US" sz="2500" b="0" i="0">
                <a:solidFill>
                  <a:srgbClr val="0000CC"/>
                </a:solidFill>
              </a:rPr>
              <a:t>radiation </a:t>
            </a:r>
            <a:r>
              <a:rPr kumimoji="0" lang="en-US" altLang="en-US" sz="2500" b="0" i="0">
                <a:solidFill>
                  <a:srgbClr val="0000CC"/>
                </a:solidFill>
                <a:sym typeface="Symbol" panose="05050102010706020507" pitchFamily="18" charset="2"/>
              </a:rPr>
              <a:t> “thermal” fireball </a:t>
            </a:r>
            <a:endParaRPr kumimoji="0" lang="en-US" altLang="en-US" sz="2500" b="0" i="0">
              <a:solidFill>
                <a:srgbClr val="0000CC"/>
              </a:solidFill>
            </a:endParaRP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fireball lifetime “only”  </a:t>
            </a:r>
            <a:r>
              <a:rPr kumimoji="0" lang="en-US" altLang="en-US" sz="2700" i="0">
                <a:solidFill>
                  <a:srgbClr val="660066"/>
                </a:solidFill>
                <a:latin typeface="Symbol" panose="05050102010706020507" pitchFamily="18" charset="2"/>
              </a:rPr>
              <a:t>t</a:t>
            </a:r>
            <a:r>
              <a:rPr kumimoji="0" lang="en-US" altLang="en-US" sz="2700" i="0" baseline="-25000">
                <a:solidFill>
                  <a:srgbClr val="660066"/>
                </a:solidFill>
              </a:rPr>
              <a:t>fb</a:t>
            </a:r>
            <a:r>
              <a:rPr kumimoji="0" lang="en-US" altLang="en-US" sz="2500" i="0">
                <a:solidFill>
                  <a:srgbClr val="660066"/>
                </a:solidFill>
              </a:rPr>
              <a:t> ~ 13 fm/c</a:t>
            </a:r>
          </a:p>
        </p:txBody>
      </p:sp>
      <p:pic>
        <p:nvPicPr>
          <p:cNvPr id="21508" name="Picture 8">
            <a:extLst>
              <a:ext uri="{FF2B5EF4-FFF2-40B4-BE49-F238E27FC236}">
                <a16:creationId xmlns:a16="http://schemas.microsoft.com/office/drawing/2014/main" xmlns="" id="{AD792DB3-769C-449B-A9BC-ACFAD839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953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>
            <a:extLst>
              <a:ext uri="{FF2B5EF4-FFF2-40B4-BE49-F238E27FC236}">
                <a16:creationId xmlns:a16="http://schemas.microsoft.com/office/drawing/2014/main" xmlns="" id="{47393663-8B00-4C24-8E69-A4A425A6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563813"/>
            <a:ext cx="4749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F85805DE-785B-4C22-BA9F-D25E44454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746125"/>
            <a:ext cx="960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91440" indent="-9144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Coarse-graining of hadronic transport to 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  </a:t>
            </a:r>
            <a:r>
              <a:rPr kumimoji="0" lang="en-US" altLang="en-US" sz="2500" b="0" i="0" dirty="0">
                <a:solidFill>
                  <a:srgbClr val="0000CC"/>
                </a:solidFill>
                <a:latin typeface="Times New Roman"/>
                <a:cs typeface="Times New Roman"/>
              </a:rPr>
              <a:t>→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extract thermodynamic variables 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  </a:t>
            </a:r>
            <a:r>
              <a:rPr kumimoji="0" lang="en-US" altLang="en-US" sz="2500" b="0" i="0" dirty="0">
                <a:solidFill>
                  <a:srgbClr val="0000CC"/>
                </a:solidFill>
                <a:latin typeface="Times New Roman"/>
                <a:cs typeface="Times New Roman"/>
              </a:rPr>
              <a:t>→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convolute with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thermal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err="1">
                <a:solidFill>
                  <a:srgbClr val="0000CC"/>
                </a:solidFill>
              </a:rPr>
              <a:t>dilepton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rate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i="0" dirty="0">
                <a:solidFill>
                  <a:srgbClr val="008000"/>
                </a:solidFill>
              </a:rPr>
              <a:t>Temperature</a:t>
            </a:r>
            <a:r>
              <a:rPr kumimoji="0" lang="en-US" altLang="en-US" sz="2500" i="0" dirty="0">
                <a:solidFill>
                  <a:srgbClr val="000066"/>
                </a:solidFill>
              </a:rPr>
              <a:t> + </a:t>
            </a:r>
            <a:r>
              <a:rPr kumimoji="0" lang="en-US" altLang="en-US" sz="2500" i="0" dirty="0">
                <a:solidFill>
                  <a:srgbClr val="3333FF"/>
                </a:solidFill>
              </a:rPr>
              <a:t>Baryon Density</a:t>
            </a:r>
            <a:r>
              <a:rPr kumimoji="0" lang="en-US" altLang="en-US" sz="2500" i="0" dirty="0">
                <a:solidFill>
                  <a:srgbClr val="000066"/>
                </a:solidFill>
              </a:rPr>
              <a:t>          </a:t>
            </a:r>
            <a:r>
              <a:rPr kumimoji="0" lang="en-US" altLang="en-US" sz="2500" i="0" dirty="0" err="1">
                <a:solidFill>
                  <a:srgbClr val="000099"/>
                </a:solidFill>
              </a:rPr>
              <a:t>Dilepton</a:t>
            </a:r>
            <a:r>
              <a:rPr kumimoji="0" lang="en-US" altLang="en-US" sz="2500" i="0" dirty="0">
                <a:solidFill>
                  <a:srgbClr val="000099"/>
                </a:solidFill>
              </a:rPr>
              <a:t> Yield</a:t>
            </a:r>
            <a:r>
              <a:rPr kumimoji="0" lang="en-US" altLang="en-US" sz="2500" i="0" dirty="0">
                <a:solidFill>
                  <a:srgbClr val="000066"/>
                </a:solidFill>
              </a:rPr>
              <a:t> vs. </a:t>
            </a:r>
            <a:r>
              <a:rPr kumimoji="0" lang="en-US" altLang="en-US" sz="2500" i="0" dirty="0">
                <a:solidFill>
                  <a:srgbClr val="FF6600"/>
                </a:solidFill>
              </a:rPr>
              <a:t>Nucleon Flow </a:t>
            </a:r>
            <a:endParaRPr kumimoji="0" lang="en-US" altLang="en-US" sz="2500" i="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2639ED-6AE1-45BA-8824-F58221E6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50938"/>
            <a:ext cx="1978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Huovinen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et al. ’02,</a:t>
            </a:r>
          </a:p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Endres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et al ’15,</a:t>
            </a:r>
          </a:p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Galatyuk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et al ‘16]</a:t>
            </a:r>
          </a:p>
        </p:txBody>
      </p:sp>
      <p:sp>
        <p:nvSpPr>
          <p:cNvPr id="21512" name="TextBox 1">
            <a:extLst>
              <a:ext uri="{FF2B5EF4-FFF2-40B4-BE49-F238E27FC236}">
                <a16:creationId xmlns:a16="http://schemas.microsoft.com/office/drawing/2014/main" xmlns="" id="{F3962EC3-8F5B-47DD-A680-A1A4AF6A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366871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0">
                <a:solidFill>
                  <a:schemeClr val="bg2"/>
                </a:solidFill>
              </a:rPr>
              <a:t>Au-Au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0">
                <a:solidFill>
                  <a:schemeClr val="bg2"/>
                </a:solidFill>
              </a:rPr>
              <a:t>(1.23AGeV)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884451C-A89B-40B4-BA6B-4F993418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39546" r="26013" b="1274"/>
          <a:stretch>
            <a:fillRect/>
          </a:stretch>
        </p:blipFill>
        <p:spPr bwMode="auto">
          <a:xfrm>
            <a:off x="131763" y="1189038"/>
            <a:ext cx="4454525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7">
            <a:extLst>
              <a:ext uri="{FF2B5EF4-FFF2-40B4-BE49-F238E27FC236}">
                <a16:creationId xmlns:a16="http://schemas.microsoft.com/office/drawing/2014/main" xmlns="" id="{CC175748-20B8-4D78-8DF8-8A6CDE57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90550"/>
            <a:ext cx="5943600" cy="611188"/>
          </a:xfrm>
          <a:prstGeom prst="rect">
            <a:avLst/>
          </a:prstGeom>
          <a:solidFill>
            <a:srgbClr val="FFFF99">
              <a:alpha val="50195"/>
            </a:srgbClr>
          </a:solidFill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3D61A7F2-BD15-4DC6-A52B-F0BD1765C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1275" y="0"/>
            <a:ext cx="9977438" cy="1185863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en-US" altLang="en-US" sz="3400">
                <a:solidFill>
                  <a:schemeClr val="bg2"/>
                </a:solidFill>
              </a:rPr>
              <a:t>2.2 Dilepton Rates and Degrees of Freedom</a:t>
            </a:r>
            <a:r>
              <a:rPr kumimoji="0" lang="en-US" altLang="en-US" sz="2400" i="1" u="none">
                <a:solidFill>
                  <a:srgbClr val="990099"/>
                </a:solidFill>
              </a:rPr>
              <a:t/>
            </a:r>
            <a:br>
              <a:rPr kumimoji="0" lang="en-US" altLang="en-US" sz="2400" i="1" u="none">
                <a:solidFill>
                  <a:srgbClr val="990099"/>
                </a:solidFill>
              </a:rPr>
            </a:br>
            <a:r>
              <a:rPr kumimoji="0" lang="en-US" altLang="en-US" sz="2400" i="1" u="none">
                <a:solidFill>
                  <a:srgbClr val="990099"/>
                </a:solidFill>
              </a:rPr>
              <a:t>   </a:t>
            </a:r>
            <a:r>
              <a:rPr kumimoji="0" lang="en-US" altLang="en-US" sz="2600" i="1" u="none">
                <a:solidFill>
                  <a:srgbClr val="990099"/>
                </a:solidFill>
              </a:rPr>
              <a:t>dR</a:t>
            </a:r>
            <a:r>
              <a:rPr kumimoji="0" lang="en-US" altLang="en-US" sz="2600" i="1" u="none" baseline="-25000">
                <a:solidFill>
                  <a:srgbClr val="990099"/>
                </a:solidFill>
              </a:rPr>
              <a:t>ee </a:t>
            </a:r>
            <a:r>
              <a:rPr kumimoji="0" lang="en-US" altLang="en-US" sz="2600" i="1" u="none">
                <a:solidFill>
                  <a:srgbClr val="990099"/>
                </a:solidFill>
              </a:rPr>
              <a:t>/dM</a:t>
            </a:r>
            <a:r>
              <a:rPr kumimoji="0" lang="en-US" altLang="en-US" sz="2600" i="1" u="none" baseline="30000">
                <a:solidFill>
                  <a:srgbClr val="990099"/>
                </a:solidFill>
              </a:rPr>
              <a:t>2</a:t>
            </a:r>
            <a:r>
              <a:rPr kumimoji="0" lang="en-US" altLang="en-US" sz="2600" i="1" u="none">
                <a:solidFill>
                  <a:srgbClr val="990099"/>
                </a:solidFill>
              </a:rPr>
              <a:t> ~ ∫d</a:t>
            </a:r>
            <a:r>
              <a:rPr kumimoji="0" lang="en-US" altLang="en-US" sz="2600" i="1" u="none" baseline="30000">
                <a:solidFill>
                  <a:srgbClr val="990099"/>
                </a:solidFill>
              </a:rPr>
              <a:t>3</a:t>
            </a:r>
            <a:r>
              <a:rPr kumimoji="0" lang="en-US" altLang="en-US" sz="2600" i="1" u="none">
                <a:solidFill>
                  <a:srgbClr val="990099"/>
                </a:solidFill>
              </a:rPr>
              <a:t>q/q</a:t>
            </a:r>
            <a:r>
              <a:rPr kumimoji="0" lang="en-US" altLang="en-US" sz="2600" i="1" u="none" baseline="-25000">
                <a:solidFill>
                  <a:srgbClr val="990099"/>
                </a:solidFill>
              </a:rPr>
              <a:t>0</a:t>
            </a:r>
            <a:r>
              <a:rPr kumimoji="0" lang="en-US" altLang="en-US" sz="1400" i="1" u="none">
                <a:solidFill>
                  <a:srgbClr val="990099"/>
                </a:solidFill>
              </a:rPr>
              <a:t> </a:t>
            </a:r>
            <a:r>
              <a:rPr kumimoji="0" lang="en-US" altLang="en-US" sz="2600" i="1" u="none">
                <a:solidFill>
                  <a:srgbClr val="990099"/>
                </a:solidFill>
              </a:rPr>
              <a:t> f </a:t>
            </a:r>
            <a:r>
              <a:rPr kumimoji="0" lang="en-US" altLang="en-US" sz="2600" i="1" u="none" baseline="30000">
                <a:solidFill>
                  <a:srgbClr val="990099"/>
                </a:solidFill>
              </a:rPr>
              <a:t>B</a:t>
            </a:r>
            <a:r>
              <a:rPr kumimoji="0" lang="en-US" altLang="en-US" sz="2600" i="1" u="none">
                <a:solidFill>
                  <a:srgbClr val="990099"/>
                </a:solidFill>
              </a:rPr>
              <a:t>(q</a:t>
            </a:r>
            <a:r>
              <a:rPr kumimoji="0" lang="en-US" altLang="en-US" sz="2600" i="1" u="none" baseline="-25000">
                <a:solidFill>
                  <a:srgbClr val="990099"/>
                </a:solidFill>
              </a:rPr>
              <a:t>0</a:t>
            </a:r>
            <a:r>
              <a:rPr kumimoji="0" lang="en-US" altLang="en-US" sz="2600" i="1" u="none">
                <a:solidFill>
                  <a:srgbClr val="990099"/>
                </a:solidFill>
              </a:rPr>
              <a:t>;T) </a:t>
            </a:r>
            <a:r>
              <a:rPr kumimoji="0" lang="en-US" altLang="en-US" sz="2600" u="none">
                <a:solidFill>
                  <a:srgbClr val="FF3300"/>
                </a:solidFill>
              </a:rPr>
              <a:t>Im</a:t>
            </a:r>
            <a:r>
              <a:rPr kumimoji="0" lang="en-US" altLang="en-US" sz="1400" u="none">
                <a:solidFill>
                  <a:srgbClr val="FF3300"/>
                </a:solidFill>
              </a:rPr>
              <a:t> </a:t>
            </a:r>
            <a:r>
              <a:rPr kumimoji="0" lang="en-US" altLang="en-US" sz="2600" u="none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kumimoji="0" lang="en-US" altLang="en-US" sz="2600" u="none" baseline="-25000">
                <a:solidFill>
                  <a:srgbClr val="FF3300"/>
                </a:solidFill>
              </a:rPr>
              <a:t>em </a:t>
            </a:r>
            <a:r>
              <a:rPr kumimoji="0" lang="en-US" altLang="en-US" sz="2600" u="none">
                <a:solidFill>
                  <a:srgbClr val="990099"/>
                </a:solidFill>
              </a:rPr>
              <a:t>/M</a:t>
            </a:r>
            <a:r>
              <a:rPr kumimoji="0" lang="en-US" altLang="en-US" sz="2600" u="none" baseline="30000">
                <a:solidFill>
                  <a:srgbClr val="990099"/>
                </a:solidFill>
              </a:rPr>
              <a:t>2</a:t>
            </a:r>
            <a:endParaRPr kumimoji="0" lang="en-US" altLang="en-US" sz="2600" baseline="30000">
              <a:solidFill>
                <a:srgbClr val="990099"/>
              </a:solidFill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xmlns="" id="{7853245A-4222-45B0-97E5-765B2378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1219200"/>
            <a:ext cx="51212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en-US" altLang="en-US" sz="250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600" i="0" dirty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-meson resonance “</a:t>
            </a:r>
            <a:r>
              <a:rPr kumimoji="0" lang="en-US" altLang="en-US" sz="2500" i="0" dirty="0">
                <a:solidFill>
                  <a:srgbClr val="FF0066"/>
                </a:solidFill>
              </a:rPr>
              <a:t>melts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”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kumimoji="0" lang="en-US" altLang="en-US" sz="2500" i="0" dirty="0">
                <a:solidFill>
                  <a:srgbClr val="0000CC"/>
                </a:solidFill>
              </a:rPr>
              <a:t> spectral function merges into 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i="0">
                <a:solidFill>
                  <a:srgbClr val="0000CC"/>
                </a:solidFill>
              </a:rPr>
              <a:t>   QGP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description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ClrTx/>
              <a:buSzTx/>
              <a:buFont typeface="Symbol" pitchFamily="18" charset="2"/>
              <a:buChar char="Þ"/>
              <a:defRPr/>
            </a:pPr>
            <a:r>
              <a:rPr kumimoji="0" lang="en-US" altLang="en-US" sz="2500" i="0" dirty="0">
                <a:solidFill>
                  <a:srgbClr val="FF0066"/>
                </a:solidFill>
                <a:sym typeface="Symbol"/>
              </a:rPr>
              <a:t>Direct evidence for transition</a:t>
            </a: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i="0" dirty="0">
                <a:solidFill>
                  <a:srgbClr val="FF0066"/>
                </a:solidFill>
                <a:sym typeface="Symbol"/>
              </a:rPr>
              <a:t>     hadrons → quarks + gluons </a:t>
            </a:r>
            <a:endParaRPr kumimoji="0" lang="en-US" altLang="en-US" sz="2500" i="0" dirty="0">
              <a:solidFill>
                <a:srgbClr val="FF0066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endParaRPr kumimoji="0" lang="en-US" altLang="en-US" sz="2500" i="0" baseline="-25000" dirty="0">
              <a:solidFill>
                <a:srgbClr val="990099"/>
              </a:solidFill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0BB3A90E-52E9-47EE-8194-26709FE6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1817688"/>
            <a:ext cx="123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i="0">
                <a:solidFill>
                  <a:schemeClr val="bg2"/>
                </a:solidFill>
              </a:rPr>
              <a:t> [qq→ee]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xmlns="" id="{47A0F584-F444-4B65-B254-0CB4D184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752600"/>
            <a:ext cx="30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6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b="0" i="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12296" name="Text Box 20">
            <a:extLst>
              <a:ext uri="{FF2B5EF4-FFF2-40B4-BE49-F238E27FC236}">
                <a16:creationId xmlns:a16="http://schemas.microsoft.com/office/drawing/2014/main" xmlns="" id="{3CE934FF-1C68-40DB-B40C-7859A5AA8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2098675"/>
            <a:ext cx="7620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 i="0">
                <a:solidFill>
                  <a:schemeClr val="bg2"/>
                </a:solidFill>
              </a:rPr>
              <a:t>[HTL]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xmlns="" id="{F0D6F33E-1451-4BFC-BE18-204B1A8C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473825"/>
            <a:ext cx="203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0">
                <a:solidFill>
                  <a:srgbClr val="009900"/>
                </a:solidFill>
              </a:rPr>
              <a:t>[RR,Wambach et al ’99]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BFF074E-A5F0-4756-A931-97997F72917E}"/>
              </a:ext>
            </a:extLst>
          </p:cNvPr>
          <p:cNvGrpSpPr>
            <a:grpSpLocks/>
          </p:cNvGrpSpPr>
          <p:nvPr/>
        </p:nvGrpSpPr>
        <p:grpSpPr bwMode="auto">
          <a:xfrm>
            <a:off x="4938713" y="3832225"/>
            <a:ext cx="4205287" cy="2949575"/>
            <a:chOff x="4648200" y="3733800"/>
            <a:chExt cx="4205288" cy="2949575"/>
          </a:xfrm>
        </p:grpSpPr>
        <p:pic>
          <p:nvPicPr>
            <p:cNvPr id="12299" name="Picture 4">
              <a:extLst>
                <a:ext uri="{FF2B5EF4-FFF2-40B4-BE49-F238E27FC236}">
                  <a16:creationId xmlns:a16="http://schemas.microsoft.com/office/drawing/2014/main" xmlns="" id="{011A506E-7451-42F1-B0AD-123CFDB63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"/>
            <a:stretch>
              <a:fillRect/>
            </a:stretch>
          </p:blipFill>
          <p:spPr bwMode="auto">
            <a:xfrm>
              <a:off x="4648200" y="3733800"/>
              <a:ext cx="4205288" cy="294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7">
              <a:extLst>
                <a:ext uri="{FF2B5EF4-FFF2-40B4-BE49-F238E27FC236}">
                  <a16:creationId xmlns:a16="http://schemas.microsoft.com/office/drawing/2014/main" xmlns="" id="{D3DEEA9B-890B-45A4-9449-91A9871F2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509" y="5733872"/>
              <a:ext cx="2033370" cy="28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 i="0">
                  <a:solidFill>
                    <a:srgbClr val="008000"/>
                  </a:solidFill>
                </a:rPr>
                <a:t>[Ding et al ’10]</a:t>
              </a:r>
            </a:p>
          </p:txBody>
        </p:sp>
        <p:sp>
          <p:nvSpPr>
            <p:cNvPr id="12301" name="TextBox 14">
              <a:extLst>
                <a:ext uri="{FF2B5EF4-FFF2-40B4-BE49-F238E27FC236}">
                  <a16:creationId xmlns:a16="http://schemas.microsoft.com/office/drawing/2014/main" xmlns="" id="{AC9B1ADE-0797-473D-9A6E-27A119CBE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664" y="3860075"/>
              <a:ext cx="2810690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 b="0" i="0">
                  <a:solidFill>
                    <a:schemeClr val="bg2"/>
                  </a:solidFill>
                </a:rPr>
                <a:t>dR</a:t>
              </a:r>
              <a:r>
                <a:rPr kumimoji="0" lang="en-US" altLang="en-US" sz="2000" b="0" i="0" baseline="-25000">
                  <a:solidFill>
                    <a:schemeClr val="bg2"/>
                  </a:solidFill>
                </a:rPr>
                <a:t>ee</a:t>
              </a:r>
              <a:r>
                <a:rPr kumimoji="0" lang="en-US" altLang="en-US" sz="2000" b="0" i="0">
                  <a:solidFill>
                    <a:schemeClr val="bg2"/>
                  </a:solidFill>
                </a:rPr>
                <a:t>/d</a:t>
              </a:r>
              <a:r>
                <a:rPr kumimoji="0" lang="en-US" altLang="en-US" sz="2000" b="0" i="0" baseline="30000">
                  <a:solidFill>
                    <a:schemeClr val="bg2"/>
                  </a:solidFill>
                </a:rPr>
                <a:t>4</a:t>
              </a:r>
              <a:r>
                <a:rPr kumimoji="0" lang="en-US" altLang="en-US" sz="2000" b="0" i="0">
                  <a:solidFill>
                    <a:schemeClr val="bg2"/>
                  </a:solidFill>
                </a:rPr>
                <a:t>q   1.4T</a:t>
              </a:r>
              <a:r>
                <a:rPr kumimoji="0" lang="en-US" altLang="en-US" sz="2000" b="0" i="0" baseline="-25000">
                  <a:solidFill>
                    <a:schemeClr val="bg2"/>
                  </a:solidFill>
                </a:rPr>
                <a:t>c   </a:t>
              </a:r>
              <a:r>
                <a:rPr kumimoji="0" lang="en-US" altLang="en-US" sz="2000" b="0" i="0">
                  <a:solidFill>
                    <a:schemeClr val="bg2"/>
                  </a:solidFill>
                </a:rPr>
                <a:t>(quenched)     q=0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3">
            <a:extLst>
              <a:ext uri="{FF2B5EF4-FFF2-40B4-BE49-F238E27FC236}">
                <a16:creationId xmlns:a16="http://schemas.microsoft.com/office/drawing/2014/main" xmlns="" id="{799D8A4A-7C0B-4C41-8FCE-588A74FD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25" y="2473325"/>
            <a:ext cx="1239838" cy="1157288"/>
          </a:xfrm>
          <a:prstGeom prst="ellipse">
            <a:avLst/>
          </a:prstGeom>
          <a:gradFill rotWithShape="1">
            <a:gsLst>
              <a:gs pos="0">
                <a:srgbClr val="FF5050">
                  <a:alpha val="54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pic>
        <p:nvPicPr>
          <p:cNvPr id="8195" name="Picture 10">
            <a:extLst>
              <a:ext uri="{FF2B5EF4-FFF2-40B4-BE49-F238E27FC236}">
                <a16:creationId xmlns:a16="http://schemas.microsoft.com/office/drawing/2014/main" xmlns="" id="{02555042-1DF7-453B-90B6-4B95E548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r="1740" b="1550"/>
          <a:stretch>
            <a:fillRect/>
          </a:stretch>
        </p:blipFill>
        <p:spPr bwMode="auto">
          <a:xfrm>
            <a:off x="2362200" y="1817688"/>
            <a:ext cx="52578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7">
            <a:extLst>
              <a:ext uri="{FF2B5EF4-FFF2-40B4-BE49-F238E27FC236}">
                <a16:creationId xmlns:a16="http://schemas.microsoft.com/office/drawing/2014/main" xmlns="" id="{F77EA9FB-53CB-4538-A263-9FF7ED277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658813"/>
            <a:ext cx="5838825" cy="787400"/>
          </a:xfrm>
          <a:prstGeom prst="rect">
            <a:avLst/>
          </a:prstGeom>
          <a:solidFill>
            <a:srgbClr val="FFFF99">
              <a:alpha val="50195"/>
            </a:srgbClr>
          </a:solidFill>
          <a:ln w="31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8197" name="Text Box 48">
            <a:extLst>
              <a:ext uri="{FF2B5EF4-FFF2-40B4-BE49-F238E27FC236}">
                <a16:creationId xmlns:a16="http://schemas.microsoft.com/office/drawing/2014/main" xmlns="" id="{D04A5CAC-AE58-46D6-985C-BBEC82B0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833438"/>
            <a:ext cx="259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</a:rPr>
              <a:t>Im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l-GR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i="0" baseline="-25000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(M,q;</a:t>
            </a: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en-US" sz="24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,T)</a:t>
            </a:r>
            <a:endParaRPr lang="el-GR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xmlns="" id="{979FDB9D-3513-40C7-B40F-4B2BE619F4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193800" y="2828926"/>
            <a:ext cx="197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i="0">
                <a:solidFill>
                  <a:srgbClr val="990099"/>
                </a:solidFill>
              </a:rPr>
              <a:t>Im </a:t>
            </a:r>
            <a:r>
              <a:rPr kumimoji="0" lang="en-US" altLang="en-US" sz="2000" i="0">
                <a:solidFill>
                  <a:srgbClr val="990099"/>
                </a:solidFill>
                <a:latin typeface="Symbol" panose="05050102010706020507" pitchFamily="18" charset="2"/>
              </a:rPr>
              <a:t>P</a:t>
            </a:r>
            <a:r>
              <a:rPr kumimoji="0" lang="en-US" altLang="en-US" sz="2000" i="0" baseline="-25000">
                <a:solidFill>
                  <a:srgbClr val="990099"/>
                </a:solidFill>
              </a:rPr>
              <a:t>em</a:t>
            </a:r>
            <a:r>
              <a:rPr kumimoji="0" lang="en-US" altLang="en-US" sz="2000" i="0">
                <a:solidFill>
                  <a:srgbClr val="990099"/>
                </a:solidFill>
              </a:rPr>
              <a:t>(M)  / M</a:t>
            </a:r>
            <a:r>
              <a:rPr kumimoji="0" lang="en-US" altLang="en-US" sz="2000" i="0" baseline="30000">
                <a:solidFill>
                  <a:srgbClr val="990099"/>
                </a:solidFill>
              </a:rPr>
              <a:t>2</a:t>
            </a:r>
            <a:endParaRPr kumimoji="0" lang="en-US" altLang="en-US" sz="2000" i="0" baseline="30000">
              <a:solidFill>
                <a:srgbClr val="000099"/>
              </a:solidFill>
            </a:endParaRPr>
          </a:p>
        </p:txBody>
      </p:sp>
      <p:sp>
        <p:nvSpPr>
          <p:cNvPr id="8199" name="Text Box 11">
            <a:extLst>
              <a:ext uri="{FF2B5EF4-FFF2-40B4-BE49-F238E27FC236}">
                <a16:creationId xmlns:a16="http://schemas.microsoft.com/office/drawing/2014/main" xmlns="" id="{E2012C1A-A99E-4410-99B0-577D76A1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3670300"/>
            <a:ext cx="1435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 </a:t>
            </a:r>
            <a:endParaRPr lang="en-US" altLang="en-US" sz="1600" i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8200" name="TextBox 9">
            <a:extLst>
              <a:ext uri="{FF2B5EF4-FFF2-40B4-BE49-F238E27FC236}">
                <a16:creationId xmlns:a16="http://schemas.microsoft.com/office/drawing/2014/main" xmlns="" id="{432D1E77-FB2C-4EAE-993C-C322B6D2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1511300"/>
            <a:ext cx="222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0">
                <a:solidFill>
                  <a:schemeClr val="bg2"/>
                </a:solidFill>
              </a:rPr>
              <a:t>e</a:t>
            </a:r>
            <a:r>
              <a:rPr kumimoji="0" lang="en-US" altLang="en-US" sz="2400" i="0" baseline="30000">
                <a:solidFill>
                  <a:schemeClr val="bg2"/>
                </a:solidFill>
              </a:rPr>
              <a:t>+</a:t>
            </a:r>
            <a:r>
              <a:rPr kumimoji="0" lang="en-US" altLang="en-US" sz="2400" i="0">
                <a:solidFill>
                  <a:schemeClr val="bg2"/>
                </a:solidFill>
              </a:rPr>
              <a:t>e</a:t>
            </a:r>
            <a:r>
              <a:rPr kumimoji="0" lang="en-US" altLang="en-US" sz="2400" i="0" baseline="30000">
                <a:solidFill>
                  <a:schemeClr val="bg2"/>
                </a:solidFill>
                <a:latin typeface="Symbol" panose="05050102010706020507" pitchFamily="18" charset="2"/>
              </a:rPr>
              <a:t>-</a:t>
            </a:r>
            <a:r>
              <a:rPr kumimoji="0" lang="en-US" altLang="en-US" sz="2400" i="0">
                <a:solidFill>
                  <a:schemeClr val="bg2"/>
                </a:solidFill>
              </a:rPr>
              <a:t> </a:t>
            </a:r>
            <a:r>
              <a:rPr kumimoji="0" lang="en-US" altLang="en-US" sz="2400" i="0">
                <a:solidFill>
                  <a:schemeClr val="bg2"/>
                </a:solidFill>
                <a:cs typeface="Times New Roman" panose="02020603050405020304" pitchFamily="18" charset="0"/>
              </a:rPr>
              <a:t>→</a:t>
            </a:r>
            <a:r>
              <a:rPr kumimoji="0" lang="en-US" altLang="en-US" sz="2400" i="0">
                <a:solidFill>
                  <a:schemeClr val="bg2"/>
                </a:solidFill>
              </a:rPr>
              <a:t> hadrons</a:t>
            </a:r>
            <a:endParaRPr kumimoji="0" lang="en-US" altLang="en-US" sz="2400" i="0" baseline="30000">
              <a:solidFill>
                <a:srgbClr val="990099"/>
              </a:solidFill>
            </a:endParaRPr>
          </a:p>
        </p:txBody>
      </p:sp>
      <p:sp>
        <p:nvSpPr>
          <p:cNvPr id="8201" name="Rectangle 2">
            <a:extLst>
              <a:ext uri="{FF2B5EF4-FFF2-40B4-BE49-F238E27FC236}">
                <a16:creationId xmlns:a16="http://schemas.microsoft.com/office/drawing/2014/main" xmlns="" id="{4B7CD157-E673-4AAC-B744-3278B09B6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10058400" cy="668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400" u="none">
                <a:solidFill>
                  <a:schemeClr val="bg2"/>
                </a:solidFill>
              </a:rPr>
              <a:t>1.) </a:t>
            </a:r>
            <a:r>
              <a:rPr lang="en-US" altLang="en-US" sz="3400">
                <a:solidFill>
                  <a:schemeClr val="bg2"/>
                </a:solidFill>
              </a:rPr>
              <a:t>Intro: </a:t>
            </a:r>
            <a:r>
              <a:rPr lang="en-US" altLang="en-US" sz="3300"/>
              <a:t>EM Spectral Function to Probe Fireball</a:t>
            </a:r>
          </a:p>
        </p:txBody>
      </p:sp>
      <p:sp>
        <p:nvSpPr>
          <p:cNvPr id="8202" name="Oval 13">
            <a:extLst>
              <a:ext uri="{FF2B5EF4-FFF2-40B4-BE49-F238E27FC236}">
                <a16:creationId xmlns:a16="http://schemas.microsoft.com/office/drawing/2014/main" xmlns="" id="{342538AC-E67C-4CCB-B1B1-7A1C67F9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05050"/>
            <a:ext cx="1352550" cy="1282700"/>
          </a:xfrm>
          <a:prstGeom prst="ellipse">
            <a:avLst/>
          </a:prstGeom>
          <a:gradFill rotWithShape="1">
            <a:gsLst>
              <a:gs pos="0">
                <a:srgbClr val="FF5050">
                  <a:alpha val="54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8203" name="Text Box 202">
            <a:extLst>
              <a:ext uri="{FF2B5EF4-FFF2-40B4-BE49-F238E27FC236}">
                <a16:creationId xmlns:a16="http://schemas.microsoft.com/office/drawing/2014/main" xmlns="" id="{1EEF5F46-49A9-410A-8503-70CA9177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3735388"/>
            <a:ext cx="143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FF00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FF00"/>
                </a:solidFill>
              </a:rPr>
              <a:t>+ </a:t>
            </a:r>
            <a:r>
              <a:rPr kumimoji="0" lang="en-US" altLang="en-US" sz="3200" i="0">
                <a:solidFill>
                  <a:srgbClr val="00FF00"/>
                </a:solidFill>
              </a:rPr>
              <a:t>     e</a:t>
            </a:r>
            <a:r>
              <a:rPr kumimoji="0" lang="en-US" altLang="en-US" sz="3200" i="0" baseline="30000">
                <a:solidFill>
                  <a:srgbClr val="00FF00"/>
                </a:solidFill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8204" name="Freeform 203">
            <a:extLst>
              <a:ext uri="{FF2B5EF4-FFF2-40B4-BE49-F238E27FC236}">
                <a16:creationId xmlns:a16="http://schemas.microsoft.com/office/drawing/2014/main" xmlns="" id="{65ADB550-367F-4056-BC8A-74619D704D71}"/>
              </a:ext>
            </a:extLst>
          </p:cNvPr>
          <p:cNvSpPr>
            <a:spLocks/>
          </p:cNvSpPr>
          <p:nvPr/>
        </p:nvSpPr>
        <p:spPr bwMode="auto">
          <a:xfrm rot="6595030">
            <a:off x="720726" y="2762250"/>
            <a:ext cx="442912" cy="141287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222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205">
            <a:extLst>
              <a:ext uri="{FF2B5EF4-FFF2-40B4-BE49-F238E27FC236}">
                <a16:creationId xmlns:a16="http://schemas.microsoft.com/office/drawing/2014/main" xmlns="" id="{3AAD88FC-BEE2-48F4-8D5B-F8C8C85474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775" y="3027363"/>
            <a:ext cx="636588" cy="7794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6">
            <a:extLst>
              <a:ext uri="{FF2B5EF4-FFF2-40B4-BE49-F238E27FC236}">
                <a16:creationId xmlns:a16="http://schemas.microsoft.com/office/drawing/2014/main" xmlns="" id="{128282B8-5B67-47DE-A9B1-55F8923AF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363" y="3027363"/>
            <a:ext cx="46037" cy="9032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Text Box 207">
            <a:extLst>
              <a:ext uri="{FF2B5EF4-FFF2-40B4-BE49-F238E27FC236}">
                <a16:creationId xmlns:a16="http://schemas.microsoft.com/office/drawing/2014/main" xmlns="" id="{861F7311-662A-4716-8076-F9C7599F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47888"/>
            <a:ext cx="39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000" i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8208" name="Text Box 11">
            <a:extLst>
              <a:ext uri="{FF2B5EF4-FFF2-40B4-BE49-F238E27FC236}">
                <a16:creationId xmlns:a16="http://schemas.microsoft.com/office/drawing/2014/main" xmlns="" id="{973EA079-8D35-404B-B0BA-C3C30A228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4318000"/>
            <a:ext cx="1435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>
                <a:solidFill>
                  <a:schemeClr val="bg2"/>
                </a:solidFill>
              </a:rPr>
              <a:t>M [GeV]</a:t>
            </a:r>
            <a:endParaRPr lang="en-US" altLang="en-US" sz="1600" i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3">
            <a:extLst>
              <a:ext uri="{FF2B5EF4-FFF2-40B4-BE49-F238E27FC236}">
                <a16:creationId xmlns:a16="http://schemas.microsoft.com/office/drawing/2014/main" xmlns="" id="{36BAF834-A2E6-48EC-A076-ACD97036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803275"/>
            <a:ext cx="4733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i="0">
                <a:solidFill>
                  <a:srgbClr val="000099"/>
                </a:solidFill>
              </a:rPr>
              <a:t> Thermal Dilepton Rate</a:t>
            </a:r>
          </a:p>
        </p:txBody>
      </p:sp>
      <p:grpSp>
        <p:nvGrpSpPr>
          <p:cNvPr id="8210" name="Group 265">
            <a:extLst>
              <a:ext uri="{FF2B5EF4-FFF2-40B4-BE49-F238E27FC236}">
                <a16:creationId xmlns:a16="http://schemas.microsoft.com/office/drawing/2014/main" xmlns="" id="{DAEE5BDE-7F45-4563-B7A6-244F9B35C143}"/>
              </a:ext>
            </a:extLst>
          </p:cNvPr>
          <p:cNvGrpSpPr>
            <a:grpSpLocks/>
          </p:cNvGrpSpPr>
          <p:nvPr/>
        </p:nvGrpSpPr>
        <p:grpSpPr bwMode="auto">
          <a:xfrm rot="-4928534">
            <a:off x="8295482" y="2913856"/>
            <a:ext cx="1022350" cy="1023937"/>
            <a:chOff x="1944" y="936"/>
            <a:chExt cx="644" cy="645"/>
          </a:xfrm>
        </p:grpSpPr>
        <p:sp>
          <p:nvSpPr>
            <p:cNvPr id="8220" name="Line 266">
              <a:extLst>
                <a:ext uri="{FF2B5EF4-FFF2-40B4-BE49-F238E27FC236}">
                  <a16:creationId xmlns:a16="http://schemas.microsoft.com/office/drawing/2014/main" xmlns="" id="{98927D45-9129-4CCA-8236-12B872B5C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44" y="936"/>
              <a:ext cx="504" cy="244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67">
              <a:extLst>
                <a:ext uri="{FF2B5EF4-FFF2-40B4-BE49-F238E27FC236}">
                  <a16:creationId xmlns:a16="http://schemas.microsoft.com/office/drawing/2014/main" xmlns="" id="{892339FB-B078-4C57-9312-A73E9A792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0" y="1200"/>
              <a:ext cx="398" cy="381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268">
              <a:extLst>
                <a:ext uri="{FF2B5EF4-FFF2-40B4-BE49-F238E27FC236}">
                  <a16:creationId xmlns:a16="http://schemas.microsoft.com/office/drawing/2014/main" xmlns="" id="{A0326979-AD0D-494A-A6AC-6DEB1F6CB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1073"/>
              <a:ext cx="140" cy="127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269">
              <a:extLst>
                <a:ext uri="{FF2B5EF4-FFF2-40B4-BE49-F238E27FC236}">
                  <a16:creationId xmlns:a16="http://schemas.microsoft.com/office/drawing/2014/main" xmlns="" id="{DCC91454-5B27-4FC3-946A-CAA17AAAF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" y="1198"/>
              <a:ext cx="136" cy="65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1" name="Text Box 202">
            <a:extLst>
              <a:ext uri="{FF2B5EF4-FFF2-40B4-BE49-F238E27FC236}">
                <a16:creationId xmlns:a16="http://schemas.microsoft.com/office/drawing/2014/main" xmlns="" id="{71A7A8AF-848F-45F0-8F32-297BF9E73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3778250"/>
            <a:ext cx="123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FF00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FF00"/>
                </a:solidFill>
              </a:rPr>
              <a:t>+ </a:t>
            </a:r>
            <a:r>
              <a:rPr kumimoji="0" lang="en-US" altLang="en-US" sz="3200" i="0">
                <a:solidFill>
                  <a:srgbClr val="00FF00"/>
                </a:solidFill>
              </a:rPr>
              <a:t>   e</a:t>
            </a:r>
            <a:r>
              <a:rPr kumimoji="0" lang="en-US" altLang="en-US" sz="3200" i="0" baseline="30000">
                <a:solidFill>
                  <a:srgbClr val="00FF00"/>
                </a:solidFill>
                <a:latin typeface="Symbol" panose="05050102010706020507" pitchFamily="18" charset="2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F43A725-9D62-4200-BEB9-DA101F029EA2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3417888"/>
            <a:ext cx="9413875" cy="3387725"/>
            <a:chOff x="187325" y="3417888"/>
            <a:chExt cx="9413875" cy="3387486"/>
          </a:xfrm>
        </p:grpSpPr>
        <p:grpSp>
          <p:nvGrpSpPr>
            <p:cNvPr id="8214" name="Group 28">
              <a:extLst>
                <a:ext uri="{FF2B5EF4-FFF2-40B4-BE49-F238E27FC236}">
                  <a16:creationId xmlns:a16="http://schemas.microsoft.com/office/drawing/2014/main" xmlns="" id="{B3CDE0EB-F0BC-45C2-A2C4-7FD2D1F69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25" y="3417888"/>
              <a:ext cx="9413875" cy="2520950"/>
              <a:chOff x="187324" y="3322638"/>
              <a:chExt cx="9413304" cy="2521253"/>
            </a:xfrm>
          </p:grpSpPr>
          <p:sp>
            <p:nvSpPr>
              <p:cNvPr id="8216" name="Text Box 3">
                <a:extLst>
                  <a:ext uri="{FF2B5EF4-FFF2-40B4-BE49-F238E27FC236}">
                    <a16:creationId xmlns:a16="http://schemas.microsoft.com/office/drawing/2014/main" xmlns="" id="{07934329-F2D6-4999-9463-4AB3AC318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324" y="4597400"/>
                <a:ext cx="4979687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lang="en-US" altLang="en-US" sz="2500" i="0">
                    <a:solidFill>
                      <a:srgbClr val="000099"/>
                    </a:solidFill>
                  </a:rPr>
                  <a:t> Hadronic Resonances</a:t>
                </a:r>
                <a:endParaRPr lang="en-US" altLang="en-US" sz="2500" i="0">
                  <a:solidFill>
                    <a:srgbClr val="0000CC"/>
                  </a:solidFill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500" i="0">
                    <a:solidFill>
                      <a:srgbClr val="0000CC"/>
                    </a:solidFill>
                  </a:rPr>
                  <a:t>  - change in </a:t>
                </a:r>
                <a:r>
                  <a:rPr lang="en-US" altLang="en-US" sz="2500" i="0">
                    <a:solidFill>
                      <a:srgbClr val="FF0066"/>
                    </a:solidFill>
                  </a:rPr>
                  <a:t>degrees of freedom</a:t>
                </a:r>
                <a:r>
                  <a:rPr lang="en-US" altLang="en-US" sz="2500" i="0">
                    <a:solidFill>
                      <a:srgbClr val="0000CC"/>
                    </a:solidFill>
                  </a:rPr>
                  <a:t>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500" i="0">
                    <a:solidFill>
                      <a:srgbClr val="0000CC"/>
                    </a:solidFill>
                  </a:rPr>
                  <a:t>  - restoration of </a:t>
                </a:r>
                <a:r>
                  <a:rPr lang="en-US" altLang="en-US" sz="2500" i="0">
                    <a:solidFill>
                      <a:srgbClr val="FF0066"/>
                    </a:solidFill>
                  </a:rPr>
                  <a:t>chiral symmetry</a:t>
                </a:r>
                <a:endParaRPr lang="en-US" altLang="en-US" sz="2500" i="0">
                  <a:solidFill>
                    <a:srgbClr val="0000CC"/>
                  </a:solidFill>
                </a:endParaRPr>
              </a:p>
            </p:txBody>
          </p:sp>
          <p:sp>
            <p:nvSpPr>
              <p:cNvPr id="8217" name="Text Box 3">
                <a:extLst>
                  <a:ext uri="{FF2B5EF4-FFF2-40B4-BE49-F238E27FC236}">
                    <a16:creationId xmlns:a16="http://schemas.microsoft.com/office/drawing/2014/main" xmlns="" id="{ED3EEC63-4363-452C-9BA9-9C6C78E59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4273" y="4605569"/>
                <a:ext cx="391635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lang="en-US" altLang="en-US" sz="2500" i="0" dirty="0">
                    <a:solidFill>
                      <a:srgbClr val="000099"/>
                    </a:solidFill>
                  </a:rPr>
                  <a:t> Continuum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500" i="0" dirty="0">
                    <a:solidFill>
                      <a:srgbClr val="000099"/>
                    </a:solidFill>
                  </a:rPr>
                  <a:t>   - </a:t>
                </a:r>
                <a:r>
                  <a:rPr lang="en-US" altLang="en-US" sz="2500" i="0" dirty="0">
                    <a:solidFill>
                      <a:srgbClr val="FF0066"/>
                    </a:solidFill>
                  </a:rPr>
                  <a:t>temperature</a:t>
                </a:r>
                <a:endParaRPr lang="en-US" altLang="en-US" sz="2500" i="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xmlns="" id="{93DAFABD-992C-4C00-B6E4-873CD0B55CEB}"/>
                  </a:ext>
                </a:extLst>
              </p:cNvPr>
              <p:cNvSpPr/>
              <p:nvPr/>
            </p:nvSpPr>
            <p:spPr bwMode="auto">
              <a:xfrm rot="2111652">
                <a:off x="3066874" y="3333751"/>
                <a:ext cx="411138" cy="1282764"/>
              </a:xfrm>
              <a:prstGeom prst="down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cs typeface="Times New Roman (Hebrew)" charset="-79"/>
                </a:endParaRPr>
              </a:p>
            </p:txBody>
          </p:sp>
          <p:sp>
            <p:nvSpPr>
              <p:cNvPr id="34" name="Down Arrow 33">
                <a:extLst>
                  <a:ext uri="{FF2B5EF4-FFF2-40B4-BE49-F238E27FC236}">
                    <a16:creationId xmlns:a16="http://schemas.microsoft.com/office/drawing/2014/main" xmlns="" id="{07FFD61C-2E75-4B25-975C-AA6FC54B4189}"/>
                  </a:ext>
                </a:extLst>
              </p:cNvPr>
              <p:cNvSpPr/>
              <p:nvPr/>
            </p:nvSpPr>
            <p:spPr bwMode="auto">
              <a:xfrm rot="19953652">
                <a:off x="6022620" y="3322638"/>
                <a:ext cx="411138" cy="1279588"/>
              </a:xfrm>
              <a:prstGeom prst="down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cs typeface="Times New Roman (Hebrew)" charset="-79"/>
                </a:endParaRPr>
              </a:p>
            </p:txBody>
          </p:sp>
        </p:grpSp>
        <p:sp>
          <p:nvSpPr>
            <p:cNvPr id="8215" name="Text Box 3">
              <a:extLst>
                <a:ext uri="{FF2B5EF4-FFF2-40B4-BE49-F238E27FC236}">
                  <a16:creationId xmlns:a16="http://schemas.microsoft.com/office/drawing/2014/main" xmlns="" id="{9BAC121B-1D8E-4B97-98A6-E9299511B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5943600"/>
              <a:ext cx="78486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i="0" dirty="0">
                  <a:solidFill>
                    <a:srgbClr val="000099"/>
                  </a:solidFill>
                </a:rPr>
                <a:t> </a:t>
              </a:r>
              <a:r>
                <a:rPr lang="en-US" altLang="en-US" sz="2500" i="0" dirty="0">
                  <a:solidFill>
                    <a:srgbClr val="990099"/>
                  </a:solidFill>
                </a:rPr>
                <a:t>q</a:t>
              </a:r>
              <a:r>
                <a:rPr lang="en-US" altLang="en-US" sz="2500" i="0" baseline="-25000" dirty="0">
                  <a:solidFill>
                    <a:srgbClr val="990099"/>
                  </a:solidFill>
                </a:rPr>
                <a:t>0</a:t>
              </a:r>
              <a:r>
                <a:rPr lang="en-US" altLang="en-US" sz="2500" i="0" dirty="0">
                  <a:solidFill>
                    <a:srgbClr val="000099"/>
                  </a:solidFill>
                </a:rPr>
                <a:t>,</a:t>
              </a:r>
              <a:r>
                <a:rPr lang="en-US" altLang="en-US" sz="2500" i="0" dirty="0">
                  <a:solidFill>
                    <a:srgbClr val="990099"/>
                  </a:solidFill>
                </a:rPr>
                <a:t>q </a:t>
              </a:r>
              <a:r>
                <a:rPr lang="en-US" altLang="en-US" sz="2500" i="0" dirty="0">
                  <a:solidFill>
                    <a:srgbClr val="990099"/>
                  </a:solidFill>
                  <a:sym typeface="Symbol" panose="05050102010706020507" pitchFamily="18" charset="2"/>
                </a:rPr>
                <a:t> 0</a:t>
              </a:r>
              <a:r>
                <a:rPr lang="en-US" altLang="en-US" sz="2500" i="0" dirty="0">
                  <a:solidFill>
                    <a:srgbClr val="000099"/>
                  </a:solidFill>
                </a:rPr>
                <a:t> limit: </a:t>
              </a:r>
              <a:r>
                <a:rPr lang="en-US" altLang="en-US" sz="2500" i="0" dirty="0">
                  <a:solidFill>
                    <a:srgbClr val="FF0066"/>
                  </a:solidFill>
                </a:rPr>
                <a:t>transport coefficient </a:t>
              </a:r>
              <a:r>
                <a:rPr lang="en-US" altLang="en-US" sz="2500" i="0" dirty="0">
                  <a:solidFill>
                    <a:srgbClr val="0000CC"/>
                  </a:solidFill>
                </a:rPr>
                <a:t>(EM conductivity)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i="0" dirty="0">
                  <a:solidFill>
                    <a:srgbClr val="000099"/>
                  </a:solidFill>
                </a:rPr>
                <a:t> Total yields: </a:t>
              </a:r>
              <a:r>
                <a:rPr lang="en-US" altLang="en-US" sz="2500" i="0" dirty="0">
                  <a:solidFill>
                    <a:srgbClr val="FF0066"/>
                  </a:solidFill>
                </a:rPr>
                <a:t>fireball lifetime</a:t>
              </a:r>
              <a:endParaRPr lang="en-US" altLang="en-US" sz="2500" i="0" dirty="0">
                <a:solidFill>
                  <a:srgbClr val="0000CC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861299-6A77-41CD-8CC8-FC28FF0A70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85061" y="682398"/>
            <a:ext cx="3706339" cy="76540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Times New Roman (Hebrew)" charset="-79"/>
              </a:rPr>
              <a:t>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xmlns="" id="{DFA76B9E-383D-425A-B19F-5DA37F95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26988"/>
            <a:ext cx="87566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i="0" u="sng">
                <a:solidFill>
                  <a:srgbClr val="010000"/>
                </a:solidFill>
              </a:rPr>
              <a:t>2.1 In-Medium</a:t>
            </a:r>
            <a:r>
              <a:rPr lang="en-US" altLang="en-US" sz="3500" u="sng">
                <a:solidFill>
                  <a:srgbClr val="01000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3500" i="0" u="sng">
                <a:solidFill>
                  <a:srgbClr val="0100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3500" i="0" u="sng">
                <a:solidFill>
                  <a:srgbClr val="010000"/>
                </a:solidFill>
              </a:rPr>
              <a:t>-Meson Spectral Functions</a:t>
            </a:r>
            <a:endParaRPr lang="en-US" altLang="en-US" sz="3500" i="0" u="sng">
              <a:solidFill>
                <a:srgbClr val="FF0000"/>
              </a:solidFill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C790D040-E2DA-4B41-B2CF-C7B49C62C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67400"/>
            <a:ext cx="79740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i="0">
                <a:solidFill>
                  <a:srgbClr val="0000CC"/>
                </a:solidFill>
              </a:rPr>
              <a:t> </a:t>
            </a:r>
            <a:r>
              <a:rPr kumimoji="0" lang="en-US" altLang="en-US" sz="2600" i="0">
                <a:solidFill>
                  <a:srgbClr val="010000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600" i="0">
                <a:solidFill>
                  <a:srgbClr val="0000CC"/>
                </a:solidFill>
              </a:rPr>
              <a:t>-meson </a:t>
            </a:r>
            <a:r>
              <a:rPr kumimoji="0" lang="en-US" altLang="en-US" sz="2600" i="0">
                <a:solidFill>
                  <a:srgbClr val="FF0000"/>
                </a:solidFill>
              </a:rPr>
              <a:t>“melts”</a:t>
            </a:r>
            <a:r>
              <a:rPr kumimoji="0" lang="en-US" altLang="en-US" sz="2600" i="0">
                <a:solidFill>
                  <a:srgbClr val="0000CC"/>
                </a:solidFill>
              </a:rPr>
              <a:t>  in hot/dense matter</a:t>
            </a:r>
            <a:endParaRPr kumimoji="0" lang="en-US" altLang="en-US" sz="2600" i="0" baseline="-25000">
              <a:solidFill>
                <a:srgbClr val="990099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i="0">
                <a:solidFill>
                  <a:srgbClr val="0000CC"/>
                </a:solidFill>
              </a:rPr>
              <a:t> baryon density</a:t>
            </a:r>
            <a:r>
              <a:rPr kumimoji="0" lang="en-US" altLang="en-US" sz="2600">
                <a:solidFill>
                  <a:srgbClr val="990099"/>
                </a:solidFill>
                <a:latin typeface="Symbol" panose="05050102010706020507" pitchFamily="18" charset="2"/>
              </a:rPr>
              <a:t> r</a:t>
            </a:r>
            <a:r>
              <a:rPr kumimoji="0" lang="en-US" altLang="en-US" sz="2600" baseline="-25000">
                <a:solidFill>
                  <a:srgbClr val="990099"/>
                </a:solidFill>
              </a:rPr>
              <a:t>B</a:t>
            </a:r>
            <a:r>
              <a:rPr kumimoji="0" lang="en-US" altLang="en-US" sz="2600" i="0">
                <a:solidFill>
                  <a:srgbClr val="0000CC"/>
                </a:solidFill>
              </a:rPr>
              <a:t> more important than temperature </a:t>
            </a:r>
            <a:endParaRPr kumimoji="0" lang="en-US" altLang="en-US" sz="2600">
              <a:solidFill>
                <a:srgbClr val="990099"/>
              </a:solidFill>
            </a:endParaRPr>
          </a:p>
        </p:txBody>
      </p:sp>
      <p:grpSp>
        <p:nvGrpSpPr>
          <p:cNvPr id="11268" name="Group 6">
            <a:extLst>
              <a:ext uri="{FF2B5EF4-FFF2-40B4-BE49-F238E27FC236}">
                <a16:creationId xmlns:a16="http://schemas.microsoft.com/office/drawing/2014/main" xmlns="" id="{00FA2397-AE5D-4AAA-9A1A-07EE42F6FBA3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1887538"/>
            <a:ext cx="4862512" cy="3713162"/>
            <a:chOff x="3344" y="720"/>
            <a:chExt cx="3063" cy="2339"/>
          </a:xfrm>
        </p:grpSpPr>
        <p:pic>
          <p:nvPicPr>
            <p:cNvPr id="11279" name="Picture 7">
              <a:extLst>
                <a:ext uri="{FF2B5EF4-FFF2-40B4-BE49-F238E27FC236}">
                  <a16:creationId xmlns:a16="http://schemas.microsoft.com/office/drawing/2014/main" xmlns="" id="{6049B6B9-BA79-47A2-9BF1-E9AEC23D6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6"/>
            <a:stretch>
              <a:fillRect/>
            </a:stretch>
          </p:blipFill>
          <p:spPr bwMode="auto">
            <a:xfrm>
              <a:off x="3344" y="720"/>
              <a:ext cx="3063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8">
              <a:extLst>
                <a:ext uri="{FF2B5EF4-FFF2-40B4-BE49-F238E27FC236}">
                  <a16:creationId xmlns:a16="http://schemas.microsoft.com/office/drawing/2014/main" xmlns="" id="{8032C80C-5210-4016-8D9F-C536A2E14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" y="788"/>
              <a:ext cx="516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300" i="0">
                  <a:solidFill>
                    <a:srgbClr val="990099"/>
                  </a:solidFill>
                  <a:latin typeface="Symbol" panose="05050102010706020507" pitchFamily="18" charset="2"/>
                </a:rPr>
                <a:t>r</a:t>
              </a:r>
              <a:r>
                <a:rPr kumimoji="0" lang="en-US" altLang="en-US" sz="2300" i="0" baseline="-25000">
                  <a:solidFill>
                    <a:srgbClr val="990099"/>
                  </a:solidFill>
                </a:rPr>
                <a:t>B</a:t>
              </a:r>
              <a:r>
                <a:rPr kumimoji="0" lang="en-US" altLang="en-US" sz="2300" i="0">
                  <a:solidFill>
                    <a:srgbClr val="990099"/>
                  </a:solidFill>
                </a:rPr>
                <a:t>/</a:t>
              </a:r>
              <a:r>
                <a:rPr kumimoji="0" lang="en-US" altLang="en-US" sz="2300" i="0">
                  <a:solidFill>
                    <a:srgbClr val="990099"/>
                  </a:solidFill>
                  <a:latin typeface="Symbol" panose="05050102010706020507" pitchFamily="18" charset="2"/>
                </a:rPr>
                <a:t>r</a:t>
              </a:r>
              <a:r>
                <a:rPr kumimoji="0" lang="en-US" altLang="en-US" sz="2300" i="0" baseline="-25000">
                  <a:solidFill>
                    <a:srgbClr val="990099"/>
                  </a:solidFill>
                </a:rPr>
                <a:t>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 0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0.1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0.7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200" i="0">
                  <a:solidFill>
                    <a:srgbClr val="010000"/>
                  </a:solidFill>
                </a:rPr>
                <a:t> 2.6 </a:t>
              </a:r>
            </a:p>
          </p:txBody>
        </p:sp>
      </p:grpSp>
      <p:sp>
        <p:nvSpPr>
          <p:cNvPr id="11269" name="Text Box 9">
            <a:extLst>
              <a:ext uri="{FF2B5EF4-FFF2-40B4-BE49-F238E27FC236}">
                <a16:creationId xmlns:a16="http://schemas.microsoft.com/office/drawing/2014/main" xmlns="" id="{5F4D4701-9E38-4FC1-A5F4-CFF8991D5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62088"/>
            <a:ext cx="328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>
                <a:solidFill>
                  <a:srgbClr val="000066"/>
                </a:solidFill>
              </a:rPr>
              <a:t>Hot + Dense Matter 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70AFE236-E810-472D-8B4E-74A2D9AF3BF4}"/>
              </a:ext>
            </a:extLst>
          </p:cNvPr>
          <p:cNvGrpSpPr>
            <a:grpSpLocks/>
          </p:cNvGrpSpPr>
          <p:nvPr/>
        </p:nvGrpSpPr>
        <p:grpSpPr bwMode="auto">
          <a:xfrm>
            <a:off x="5005388" y="1462088"/>
            <a:ext cx="4725987" cy="4276725"/>
            <a:chOff x="3153" y="613"/>
            <a:chExt cx="2977" cy="2694"/>
          </a:xfrm>
        </p:grpSpPr>
        <p:grpSp>
          <p:nvGrpSpPr>
            <p:cNvPr id="11275" name="Group 18">
              <a:extLst>
                <a:ext uri="{FF2B5EF4-FFF2-40B4-BE49-F238E27FC236}">
                  <a16:creationId xmlns:a16="http://schemas.microsoft.com/office/drawing/2014/main" xmlns="" id="{3E615CDB-DD0A-46E2-B6C4-A7831DDAF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3" y="844"/>
              <a:ext cx="2977" cy="2463"/>
              <a:chOff x="3153" y="844"/>
              <a:chExt cx="2977" cy="2463"/>
            </a:xfrm>
          </p:grpSpPr>
          <p:pic>
            <p:nvPicPr>
              <p:cNvPr id="11277" name="Picture 2">
                <a:extLst>
                  <a:ext uri="{FF2B5EF4-FFF2-40B4-BE49-F238E27FC236}">
                    <a16:creationId xmlns:a16="http://schemas.microsoft.com/office/drawing/2014/main" xmlns="" id="{97956660-28B4-4609-8141-F6FAD9BEB2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82" t="14334" r="21329" b="3938"/>
              <a:stretch>
                <a:fillRect/>
              </a:stretch>
            </p:blipFill>
            <p:spPr bwMode="auto">
              <a:xfrm>
                <a:off x="3153" y="844"/>
                <a:ext cx="2977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8" name="Text Box 3">
                <a:extLst>
                  <a:ext uri="{FF2B5EF4-FFF2-40B4-BE49-F238E27FC236}">
                    <a16:creationId xmlns:a16="http://schemas.microsoft.com/office/drawing/2014/main" xmlns="" id="{BDC0614E-476E-4114-BFA9-2567377029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3" y="3113"/>
                <a:ext cx="8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1400" i="0">
                    <a:solidFill>
                      <a:srgbClr val="009900"/>
                    </a:solidFill>
                  </a:rPr>
                  <a:t>[RR+Gale ’99]</a:t>
                </a:r>
              </a:p>
            </p:txBody>
          </p:sp>
        </p:grpSp>
        <p:sp>
          <p:nvSpPr>
            <p:cNvPr id="11276" name="Text Box 10">
              <a:extLst>
                <a:ext uri="{FF2B5EF4-FFF2-40B4-BE49-F238E27FC236}">
                  <a16:creationId xmlns:a16="http://schemas.microsoft.com/office/drawing/2014/main" xmlns="" id="{30CCDF15-81AF-4F4D-B32B-A16F7727C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613"/>
              <a:ext cx="16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i="0">
                  <a:solidFill>
                    <a:srgbClr val="000066"/>
                  </a:solidFill>
                </a:rPr>
                <a:t>Hot Meson Gas </a:t>
              </a:r>
            </a:p>
          </p:txBody>
        </p:sp>
      </p:grpSp>
      <p:sp>
        <p:nvSpPr>
          <p:cNvPr id="11271" name="Text Box 17">
            <a:extLst>
              <a:ext uri="{FF2B5EF4-FFF2-40B4-BE49-F238E27FC236}">
                <a16:creationId xmlns:a16="http://schemas.microsoft.com/office/drawing/2014/main" xmlns="" id="{0625C32E-2D31-4E81-AA74-8B28B708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537527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[RR+Wambach ’99]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xmlns="" id="{C526D3C9-2622-452E-8F89-79872083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49663"/>
            <a:ext cx="1543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900" i="0">
                <a:solidFill>
                  <a:srgbClr val="01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kumimoji="0" lang="en-US" altLang="en-US" sz="1900" i="0" baseline="-2500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kumimoji="0" lang="en-US" altLang="en-US" sz="1900" b="0" i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=330MeV</a:t>
            </a:r>
          </a:p>
        </p:txBody>
      </p:sp>
      <p:sp>
        <p:nvSpPr>
          <p:cNvPr id="11273" name="Rectangle 2">
            <a:extLst>
              <a:ext uri="{FF2B5EF4-FFF2-40B4-BE49-F238E27FC236}">
                <a16:creationId xmlns:a16="http://schemas.microsoft.com/office/drawing/2014/main" xmlns="" id="{DD1D5E12-C69A-4526-9EF6-84772546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71513"/>
            <a:ext cx="7540625" cy="700087"/>
          </a:xfrm>
          <a:prstGeom prst="rect">
            <a:avLst/>
          </a:prstGeom>
          <a:solidFill>
            <a:srgbClr val="FFFF99">
              <a:alpha val="3019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000FF"/>
              </a:solidFill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xmlns="" id="{CE7523B7-CC8E-4A55-AC81-F43842203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73113"/>
            <a:ext cx="73866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rgbClr val="990099"/>
                </a:solidFill>
                <a:cs typeface="Times New Roman (Hebrew)" charset="-79"/>
              </a:rPr>
              <a:t>D</a:t>
            </a:r>
            <a:r>
              <a:rPr lang="en-US" sz="2700" baseline="-25000" dirty="0" err="1">
                <a:solidFill>
                  <a:srgbClr val="990099"/>
                </a:solidFill>
                <a:latin typeface="Symbol" pitchFamily="18" charset="2"/>
                <a:cs typeface="Times New Roman (Hebrew)" charset="-79"/>
              </a:rPr>
              <a:t>r</a:t>
            </a:r>
            <a:r>
              <a:rPr lang="en-US" sz="2700" baseline="-25000" dirty="0">
                <a:solidFill>
                  <a:srgbClr val="990099"/>
                </a:solidFill>
                <a:latin typeface="Symbol" pitchFamily="18" charset="2"/>
                <a:cs typeface="Times New Roman (Hebrew)" charset="-79"/>
              </a:rPr>
              <a:t> </a:t>
            </a:r>
            <a:r>
              <a:rPr lang="en-US" sz="2700" dirty="0">
                <a:solidFill>
                  <a:srgbClr val="990099"/>
                </a:solidFill>
                <a:cs typeface="Times New Roman (Hebrew)" charset="-79"/>
              </a:rPr>
              <a:t>(</a:t>
            </a:r>
            <a:r>
              <a:rPr lang="en-US" sz="2700" dirty="0" err="1">
                <a:solidFill>
                  <a:srgbClr val="990099"/>
                </a:solidFill>
                <a:cs typeface="Times New Roman (Hebrew)" charset="-79"/>
              </a:rPr>
              <a:t>M,q;</a:t>
            </a:r>
            <a:r>
              <a:rPr lang="en-US" sz="2700" dirty="0" err="1">
                <a:solidFill>
                  <a:srgbClr val="990099"/>
                </a:solidFill>
                <a:latin typeface="Symbol" pitchFamily="18" charset="2"/>
                <a:cs typeface="Times New Roman (Hebrew)" charset="-79"/>
              </a:rPr>
              <a:t>m</a:t>
            </a:r>
            <a:r>
              <a:rPr lang="en-US" sz="2700" baseline="-25000" dirty="0" err="1">
                <a:solidFill>
                  <a:srgbClr val="990099"/>
                </a:solidFill>
                <a:cs typeface="Times New Roman (Hebrew)" charset="-79"/>
              </a:rPr>
              <a:t>B</a:t>
            </a:r>
            <a:r>
              <a:rPr lang="en-US" sz="2700" dirty="0" err="1">
                <a:solidFill>
                  <a:srgbClr val="990099"/>
                </a:solidFill>
                <a:cs typeface="Times New Roman (Hebrew)" charset="-79"/>
              </a:rPr>
              <a:t>,T</a:t>
            </a:r>
            <a:r>
              <a:rPr lang="en-US" sz="2700" dirty="0">
                <a:solidFill>
                  <a:srgbClr val="990099"/>
                </a:solidFill>
                <a:cs typeface="Times New Roman (Hebrew)" charset="-79"/>
              </a:rPr>
              <a:t>) = 1 / [M</a:t>
            </a:r>
            <a:r>
              <a:rPr lang="en-US" sz="2700" baseline="30000" dirty="0">
                <a:solidFill>
                  <a:srgbClr val="990099"/>
                </a:solidFill>
                <a:cs typeface="Times New Roman (Hebrew)" charset="-79"/>
              </a:rPr>
              <a:t>2 </a:t>
            </a:r>
            <a:r>
              <a:rPr lang="en-US" sz="2700" dirty="0">
                <a:solidFill>
                  <a:srgbClr val="990099"/>
                </a:solidFill>
                <a:cs typeface="Times New Roman (Hebrew)" charset="-79"/>
              </a:rPr>
              <a:t>– (</a:t>
            </a:r>
            <a:r>
              <a:rPr lang="en-US" sz="2700" dirty="0" err="1">
                <a:solidFill>
                  <a:srgbClr val="990099"/>
                </a:solidFill>
                <a:cs typeface="Times New Roman (Hebrew)" charset="-79"/>
              </a:rPr>
              <a:t>m</a:t>
            </a:r>
            <a:r>
              <a:rPr lang="en-US" sz="2700" baseline="-25000" dirty="0" err="1">
                <a:solidFill>
                  <a:srgbClr val="990099"/>
                </a:solidFill>
                <a:latin typeface="Symbol" pitchFamily="18" charset="2"/>
                <a:cs typeface="Times New Roman (Hebrew)" charset="-79"/>
              </a:rPr>
              <a:t>r</a:t>
            </a:r>
            <a:r>
              <a:rPr lang="en-US" sz="2700" baseline="30000" dirty="0">
                <a:solidFill>
                  <a:srgbClr val="990099"/>
                </a:solidFill>
                <a:cs typeface="Times New Roman (Hebrew)" charset="-79"/>
              </a:rPr>
              <a:t>(0)</a:t>
            </a:r>
            <a:r>
              <a:rPr lang="en-US" sz="2700" dirty="0">
                <a:solidFill>
                  <a:srgbClr val="990099"/>
                </a:solidFill>
                <a:cs typeface="Times New Roman (Hebrew)" charset="-79"/>
              </a:rPr>
              <a:t>)</a:t>
            </a:r>
            <a:r>
              <a:rPr lang="en-US" sz="2700" baseline="30000" dirty="0">
                <a:solidFill>
                  <a:srgbClr val="990099"/>
                </a:solidFill>
                <a:cs typeface="Times New Roman (Hebrew)" charset="-79"/>
              </a:rPr>
              <a:t>2 </a:t>
            </a:r>
            <a:r>
              <a:rPr lang="en-US" sz="2700" dirty="0">
                <a:solidFill>
                  <a:srgbClr val="990099"/>
                </a:solidFill>
                <a:latin typeface="+mn-lt"/>
                <a:cs typeface="Times New Roman (Hebrew)" charset="-79"/>
              </a:rPr>
              <a:t>- </a:t>
            </a:r>
            <a:r>
              <a:rPr lang="en-US" sz="2700" dirty="0" err="1">
                <a:solidFill>
                  <a:srgbClr val="FF0000"/>
                </a:solidFill>
                <a:latin typeface="Symbol" pitchFamily="18" charset="2"/>
                <a:cs typeface="Times New Roman (Hebrew)" charset="-79"/>
              </a:rPr>
              <a:t>S</a:t>
            </a:r>
            <a:r>
              <a:rPr lang="en-US" sz="2700" baseline="-25000" dirty="0" err="1">
                <a:solidFill>
                  <a:srgbClr val="FF0000"/>
                </a:solidFill>
                <a:latin typeface="Symbol" pitchFamily="18" charset="2"/>
                <a:cs typeface="Times New Roman (Hebrew)" charset="-79"/>
              </a:rPr>
              <a:t>rpp</a:t>
            </a:r>
            <a:r>
              <a:rPr lang="en-US" sz="2700" baseline="-25000" dirty="0">
                <a:solidFill>
                  <a:srgbClr val="FF0000"/>
                </a:solidFill>
                <a:latin typeface="Symbol" pitchFamily="18" charset="2"/>
                <a:cs typeface="Times New Roman (Hebrew)" charset="-79"/>
              </a:rPr>
              <a:t> </a:t>
            </a:r>
            <a:r>
              <a:rPr lang="en-US" sz="2700" dirty="0">
                <a:solidFill>
                  <a:srgbClr val="990099"/>
                </a:solidFill>
                <a:cs typeface="Times New Roman (Hebrew)" charset="-79"/>
              </a:rPr>
              <a:t>- </a:t>
            </a:r>
            <a:r>
              <a:rPr lang="en-US" sz="2700" dirty="0" err="1">
                <a:solidFill>
                  <a:srgbClr val="FF0000"/>
                </a:solidFill>
                <a:latin typeface="Symbol" pitchFamily="18" charset="2"/>
                <a:cs typeface="Times New Roman (Hebrew)" charset="-79"/>
              </a:rPr>
              <a:t>S</a:t>
            </a:r>
            <a:r>
              <a:rPr lang="en-US" sz="2700" baseline="-25000" dirty="0" err="1">
                <a:solidFill>
                  <a:srgbClr val="FF0000"/>
                </a:solidFill>
                <a:latin typeface="Symbol" pitchFamily="18" charset="2"/>
                <a:cs typeface="Times New Roman (Hebrew)" charset="-79"/>
              </a:rPr>
              <a:t>r</a:t>
            </a:r>
            <a:r>
              <a:rPr lang="en-US" sz="2700" baseline="-25000" dirty="0" err="1">
                <a:solidFill>
                  <a:srgbClr val="FF0000"/>
                </a:solidFill>
                <a:cs typeface="Times New Roman (Hebrew)" charset="-79"/>
              </a:rPr>
              <a:t>B</a:t>
            </a:r>
            <a:r>
              <a:rPr lang="en-US" sz="2700" baseline="-25000" dirty="0">
                <a:solidFill>
                  <a:srgbClr val="FF0000"/>
                </a:solidFill>
                <a:cs typeface="Times New Roman (Hebrew)" charset="-79"/>
              </a:rPr>
              <a:t> </a:t>
            </a:r>
            <a:r>
              <a:rPr lang="en-US" sz="2700" dirty="0">
                <a:solidFill>
                  <a:srgbClr val="990099"/>
                </a:solidFill>
                <a:cs typeface="Times New Roman (Hebrew)" charset="-79"/>
              </a:rPr>
              <a:t>- </a:t>
            </a:r>
            <a:r>
              <a:rPr lang="en-US" sz="2700" dirty="0" err="1">
                <a:solidFill>
                  <a:srgbClr val="FF0000"/>
                </a:solidFill>
                <a:latin typeface="Symbol" pitchFamily="18" charset="2"/>
                <a:cs typeface="Times New Roman (Hebrew)" charset="-79"/>
              </a:rPr>
              <a:t>S</a:t>
            </a:r>
            <a:r>
              <a:rPr lang="en-US" sz="2700" baseline="-25000" dirty="0" err="1">
                <a:solidFill>
                  <a:srgbClr val="FF0000"/>
                </a:solidFill>
                <a:latin typeface="Symbol" pitchFamily="18" charset="2"/>
                <a:cs typeface="Times New Roman (Hebrew)" charset="-79"/>
              </a:rPr>
              <a:t>r</a:t>
            </a:r>
            <a:r>
              <a:rPr lang="en-US" sz="2700" baseline="-25000" dirty="0" err="1">
                <a:solidFill>
                  <a:srgbClr val="FF0000"/>
                </a:solidFill>
                <a:cs typeface="Times New Roman (Hebrew)" charset="-79"/>
              </a:rPr>
              <a:t>M</a:t>
            </a:r>
            <a:r>
              <a:rPr lang="en-US" sz="2700" baseline="-25000" dirty="0">
                <a:solidFill>
                  <a:srgbClr val="FF0000"/>
                </a:solidFill>
                <a:cs typeface="Times New Roman (Hebrew)" charset="-79"/>
              </a:rPr>
              <a:t> </a:t>
            </a:r>
            <a:r>
              <a:rPr lang="en-US" sz="2700" dirty="0">
                <a:solidFill>
                  <a:srgbClr val="990099"/>
                </a:solidFill>
                <a:cs typeface="Times New Roman (Hebrew)" charset="-79"/>
              </a:rPr>
              <a:t>]</a:t>
            </a:r>
            <a:endParaRPr lang="en-US" sz="2700" baseline="30000" dirty="0">
              <a:solidFill>
                <a:srgbClr val="990099"/>
              </a:solidFill>
              <a:cs typeface="Times New Roman (Hebrew)" charset="-79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xmlns="" id="{052086E1-6B26-4C30-93F5-1539B035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/>
          <a:stretch>
            <a:fillRect/>
          </a:stretch>
        </p:blipFill>
        <p:spPr bwMode="auto">
          <a:xfrm>
            <a:off x="0" y="679450"/>
            <a:ext cx="7977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xmlns="" id="{A627B988-BEC1-4C5B-8FCE-BE0A9628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1393825"/>
            <a:ext cx="3957637" cy="24923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dirty="0">
                <a:solidFill>
                  <a:schemeClr val="bg2"/>
                </a:solidFill>
              </a:rPr>
              <a:t>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dirty="0">
                <a:solidFill>
                  <a:schemeClr val="bg2"/>
                </a:solidFill>
              </a:rPr>
              <a:t>   </a:t>
            </a:r>
          </a:p>
        </p:txBody>
      </p:sp>
      <p:pic>
        <p:nvPicPr>
          <p:cNvPr id="14340" name="Picture 18">
            <a:extLst>
              <a:ext uri="{FF2B5EF4-FFF2-40B4-BE49-F238E27FC236}">
                <a16:creationId xmlns:a16="http://schemas.microsoft.com/office/drawing/2014/main" xmlns="" id="{77F37255-0485-4303-875E-FE5ED0EB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0" r="6049" b="29716"/>
          <a:stretch>
            <a:fillRect/>
          </a:stretch>
        </p:blipFill>
        <p:spPr bwMode="auto">
          <a:xfrm>
            <a:off x="61913" y="2147888"/>
            <a:ext cx="37480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5">
            <a:extLst>
              <a:ext uri="{FF2B5EF4-FFF2-40B4-BE49-F238E27FC236}">
                <a16:creationId xmlns:a16="http://schemas.microsoft.com/office/drawing/2014/main" xmlns="" id="{9F15ABDB-5722-4FD9-A72F-C141FCAD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43063"/>
            <a:ext cx="3048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>
            <a:extLst>
              <a:ext uri="{FF2B5EF4-FFF2-40B4-BE49-F238E27FC236}">
                <a16:creationId xmlns:a16="http://schemas.microsoft.com/office/drawing/2014/main" xmlns="" id="{2931A6AD-F8A1-440E-95DB-5A4E93B2A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0"/>
            <a:ext cx="9906001" cy="66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chemeClr val="bg2"/>
                </a:solidFill>
              </a:rPr>
              <a:t>3.1 QCD + Weinberg Sum Rules</a:t>
            </a:r>
            <a:endParaRPr kumimoji="0" lang="en-US" altLang="en-US" sz="3400"/>
          </a:p>
        </p:txBody>
      </p:sp>
      <p:pic>
        <p:nvPicPr>
          <p:cNvPr id="14343" name="Picture 5">
            <a:extLst>
              <a:ext uri="{FF2B5EF4-FFF2-40B4-BE49-F238E27FC236}">
                <a16:creationId xmlns:a16="http://schemas.microsoft.com/office/drawing/2014/main" xmlns="" id="{EA908423-3E5E-4637-B931-A076566C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5"/>
          <a:stretch>
            <a:fillRect/>
          </a:stretch>
        </p:blipFill>
        <p:spPr bwMode="auto">
          <a:xfrm>
            <a:off x="6054725" y="4337610"/>
            <a:ext cx="37750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1D2822CB-E65A-4909-B42C-06FF396EA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6291263"/>
            <a:ext cx="1198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0" i="0" dirty="0">
                <a:latin typeface="+mn-lt"/>
                <a:cs typeface="Times New Roman (Hebrew)" charset="-79"/>
              </a:rPr>
              <a:t>T [</a:t>
            </a:r>
            <a:r>
              <a:rPr lang="en-US" sz="1600" b="0" i="0" dirty="0" err="1">
                <a:latin typeface="+mn-lt"/>
                <a:cs typeface="Times New Roman (Hebrew)" charset="-79"/>
              </a:rPr>
              <a:t>GeV</a:t>
            </a:r>
            <a:r>
              <a:rPr lang="en-US" sz="1600" b="0" i="0" dirty="0">
                <a:latin typeface="+mn-lt"/>
                <a:cs typeface="Times New Roman (Hebrew)" charset="-79"/>
              </a:rPr>
              <a:t>]</a:t>
            </a:r>
          </a:p>
        </p:txBody>
      </p:sp>
      <p:sp>
        <p:nvSpPr>
          <p:cNvPr id="14345" name="Text Box 23">
            <a:extLst>
              <a:ext uri="{FF2B5EF4-FFF2-40B4-BE49-F238E27FC236}">
                <a16:creationId xmlns:a16="http://schemas.microsoft.com/office/drawing/2014/main" xmlns="" id="{FAA5CFAD-B985-4A72-84D1-C4918117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8" y="622300"/>
            <a:ext cx="1847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[Hatsuda+Lee’91,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Asakawa+Ko ’93,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Leupold et al ’98, …]</a:t>
            </a:r>
          </a:p>
        </p:txBody>
      </p:sp>
      <p:sp>
        <p:nvSpPr>
          <p:cNvPr id="14346" name="Text Box 6">
            <a:extLst>
              <a:ext uri="{FF2B5EF4-FFF2-40B4-BE49-F238E27FC236}">
                <a16:creationId xmlns:a16="http://schemas.microsoft.com/office/drawing/2014/main" xmlns="" id="{DDA3DA4F-F7BD-4F1A-A540-000EA1A0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186113"/>
            <a:ext cx="241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[Weinberg ’67, Das et al ’67;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i="0">
                <a:solidFill>
                  <a:srgbClr val="009900"/>
                </a:solidFill>
              </a:rPr>
              <a:t>    Kapusta+Shuryak ‘94]</a:t>
            </a:r>
          </a:p>
        </p:txBody>
      </p:sp>
      <p:pic>
        <p:nvPicPr>
          <p:cNvPr id="14347" name="Picture 24">
            <a:extLst>
              <a:ext uri="{FF2B5EF4-FFF2-40B4-BE49-F238E27FC236}">
                <a16:creationId xmlns:a16="http://schemas.microsoft.com/office/drawing/2014/main" xmlns="" id="{BCA724D0-B680-40D5-BF4B-7FCD98E8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3"/>
          <a:stretch>
            <a:fillRect/>
          </a:stretch>
        </p:blipFill>
        <p:spPr bwMode="auto">
          <a:xfrm>
            <a:off x="4021138" y="1624013"/>
            <a:ext cx="29003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4">
            <a:extLst>
              <a:ext uri="{FF2B5EF4-FFF2-40B4-BE49-F238E27FC236}">
                <a16:creationId xmlns:a16="http://schemas.microsoft.com/office/drawing/2014/main" xmlns="" id="{2F46422F-F2F7-4756-ADB8-046EC6B75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4186238"/>
            <a:ext cx="91074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accurately satisfied in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vacuum</a:t>
            </a:r>
            <a:endParaRPr kumimoji="0" lang="en-US" altLang="en-US" sz="2500" b="0" i="0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In Medium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:</a:t>
            </a:r>
          </a:p>
          <a:p>
            <a:pPr>
              <a:lnSpc>
                <a:spcPts val="2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condensates from hadron resonance gas,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 constrained by lattice-QCD</a:t>
            </a:r>
          </a:p>
        </p:txBody>
      </p:sp>
      <p:pic>
        <p:nvPicPr>
          <p:cNvPr id="14349" name="Picture 28">
            <a:extLst>
              <a:ext uri="{FF2B5EF4-FFF2-40B4-BE49-F238E27FC236}">
                <a16:creationId xmlns:a16="http://schemas.microsoft.com/office/drawing/2014/main" xmlns="" id="{1BC3E45A-FEF6-48CA-A089-78751EA8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29313"/>
            <a:ext cx="56657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15">
            <a:extLst>
              <a:ext uri="{FF2B5EF4-FFF2-40B4-BE49-F238E27FC236}">
                <a16:creationId xmlns:a16="http://schemas.microsoft.com/office/drawing/2014/main" xmlns="" id="{72D75A77-5EE9-407A-9C24-3FD9FEC2F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1597025"/>
            <a:ext cx="382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C4EE1E-6F2C-4FE6-9347-1FBF43F49C57}"/>
              </a:ext>
            </a:extLst>
          </p:cNvPr>
          <p:cNvSpPr txBox="1"/>
          <p:nvPr/>
        </p:nvSpPr>
        <p:spPr>
          <a:xfrm>
            <a:off x="7316788" y="1609725"/>
            <a:ext cx="484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latin typeface="+mn-lt"/>
                <a:cs typeface="Times New Roman (Hebrew)" charset="-79"/>
              </a:rPr>
              <a:t>a</a:t>
            </a:r>
            <a:r>
              <a:rPr lang="en-US" sz="2800" i="0" baseline="-25000" dirty="0">
                <a:latin typeface="Symbol" pitchFamily="18" charset="2"/>
                <a:cs typeface="Times New Roman (Hebrew)" charset="-79"/>
              </a:rPr>
              <a:t>1</a:t>
            </a:r>
          </a:p>
        </p:txBody>
      </p:sp>
      <p:pic>
        <p:nvPicPr>
          <p:cNvPr id="14352" name="Picture 18">
            <a:extLst>
              <a:ext uri="{FF2B5EF4-FFF2-40B4-BE49-F238E27FC236}">
                <a16:creationId xmlns:a16="http://schemas.microsoft.com/office/drawing/2014/main" xmlns="" id="{09CD53BB-8CD3-43EE-A99A-C92FBC96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64403" r="10191"/>
          <a:stretch>
            <a:fillRect/>
          </a:stretch>
        </p:blipFill>
        <p:spPr bwMode="auto">
          <a:xfrm>
            <a:off x="41275" y="2590800"/>
            <a:ext cx="3276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8">
            <a:extLst>
              <a:ext uri="{FF2B5EF4-FFF2-40B4-BE49-F238E27FC236}">
                <a16:creationId xmlns:a16="http://schemas.microsoft.com/office/drawing/2014/main" xmlns="" id="{067E37BD-A495-46F6-B347-5C6997AF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b="59433"/>
          <a:stretch>
            <a:fillRect/>
          </a:stretch>
        </p:blipFill>
        <p:spPr bwMode="auto">
          <a:xfrm>
            <a:off x="50800" y="1447800"/>
            <a:ext cx="314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TextBox 1">
            <a:extLst>
              <a:ext uri="{FF2B5EF4-FFF2-40B4-BE49-F238E27FC236}">
                <a16:creationId xmlns:a16="http://schemas.microsoft.com/office/drawing/2014/main" xmlns="" id="{210E3D0A-9B1F-4F04-B1EF-7FFBB527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3192463"/>
            <a:ext cx="16652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0" i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  <a:r>
              <a:rPr kumimoji="0" lang="en-US" altLang="en-US" sz="2400" b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400" b="0">
                <a:solidFill>
                  <a:schemeClr val="bg2"/>
                </a:solidFill>
              </a:rPr>
              <a:t> = </a:t>
            </a:r>
            <a:r>
              <a:rPr kumimoji="0" lang="en-US" altLang="en-US" sz="2400" b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400" b="0" baseline="-25000">
                <a:solidFill>
                  <a:schemeClr val="bg2"/>
                </a:solidFill>
              </a:rPr>
              <a:t>V</a:t>
            </a:r>
            <a:r>
              <a:rPr kumimoji="0" lang="en-US" altLang="en-US" sz="2400" b="0">
                <a:solidFill>
                  <a:schemeClr val="bg2"/>
                </a:solidFill>
              </a:rPr>
              <a:t> -</a:t>
            </a:r>
            <a:r>
              <a:rPr kumimoji="0" lang="en-US" altLang="en-US" sz="2400" b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400" b="0" baseline="-25000">
                <a:solidFill>
                  <a:schemeClr val="bg2"/>
                </a:solidFill>
              </a:rPr>
              <a:t>A</a:t>
            </a:r>
          </a:p>
        </p:txBody>
      </p:sp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6E0B921C-15D6-463F-A43F-20490C8FA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463" y="-33338"/>
            <a:ext cx="9923463" cy="6334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>
                <a:solidFill>
                  <a:schemeClr val="bg2"/>
                </a:solidFill>
              </a:rPr>
              <a:t>3.2  Lattice-QCD Results for N(940)-N*(1535)</a:t>
            </a:r>
          </a:p>
        </p:txBody>
      </p:sp>
      <p:sp>
        <p:nvSpPr>
          <p:cNvPr id="16387" name="Text Box 8">
            <a:extLst>
              <a:ext uri="{FF2B5EF4-FFF2-40B4-BE49-F238E27FC236}">
                <a16:creationId xmlns:a16="http://schemas.microsoft.com/office/drawing/2014/main" xmlns="" id="{3FA09444-9E42-4CE4-9C35-106367E6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882650"/>
            <a:ext cx="9415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i="0">
                <a:solidFill>
                  <a:srgbClr val="000066"/>
                </a:solidFill>
                <a:sym typeface="Symbol" panose="05050102010706020507" pitchFamily="18" charset="2"/>
              </a:rPr>
              <a:t>     Euclidean Correlator Ratios           Exponential Mass Extraction</a:t>
            </a:r>
          </a:p>
        </p:txBody>
      </p:sp>
      <p:sp>
        <p:nvSpPr>
          <p:cNvPr id="16388" name="AutoShape 7" descr="https://exchange.tamu.edu/owa/attachment.ashx?id=RgAAAAAUv5UQTN1bRp%2fLoZOn%2f8%2bLBwB30FHdmpWaRJBtc%2fTVy51gAAAAMlvaAAB30FHdmpWaRJBtc%2fTVy51gAAAAOqejAAAJ&amp;attcnt=1&amp;attid0=BAAAAAAA&amp;attcid0=4c55c2e4-5143-48e4-bb4b-804cf172a159">
            <a:extLst>
              <a:ext uri="{FF2B5EF4-FFF2-40B4-BE49-F238E27FC236}">
                <a16:creationId xmlns:a16="http://schemas.microsoft.com/office/drawing/2014/main" xmlns="" id="{79A9CAC1-46E3-4306-883F-76BD09A7A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rgbClr val="010000"/>
              </a:solidFill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xmlns="" id="{07E440D5-C674-473A-B072-422106B5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943600"/>
            <a:ext cx="68484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also indicates  </a:t>
            </a:r>
            <a:r>
              <a:rPr kumimoji="0" lang="en-US" altLang="en-US" sz="2500" i="0">
                <a:solidFill>
                  <a:srgbClr val="990099"/>
                </a:solidFill>
              </a:rPr>
              <a:t>M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N*</a:t>
            </a:r>
            <a:r>
              <a:rPr kumimoji="0" lang="en-US" altLang="en-US" sz="2500" i="0">
                <a:solidFill>
                  <a:srgbClr val="990099"/>
                </a:solidFill>
              </a:rPr>
              <a:t>(T)  →  M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N </a:t>
            </a:r>
            <a:r>
              <a:rPr kumimoji="0" lang="en-US" altLang="en-US" sz="2500" i="0">
                <a:solidFill>
                  <a:srgbClr val="990099"/>
                </a:solidFill>
              </a:rPr>
              <a:t>(T) ≈ M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N</a:t>
            </a:r>
            <a:r>
              <a:rPr kumimoji="0" lang="en-US" altLang="en-US" sz="2500" i="0" baseline="30000">
                <a:solidFill>
                  <a:srgbClr val="990099"/>
                </a:solidFill>
              </a:rPr>
              <a:t>vac</a:t>
            </a:r>
            <a:endParaRPr kumimoji="0" lang="en-US" altLang="en-US" sz="2500" i="0">
              <a:solidFill>
                <a:srgbClr val="990099"/>
              </a:solidFill>
            </a:endParaRPr>
          </a:p>
        </p:txBody>
      </p:sp>
      <p:pic>
        <p:nvPicPr>
          <p:cNvPr id="16390" name="Picture 3">
            <a:extLst>
              <a:ext uri="{FF2B5EF4-FFF2-40B4-BE49-F238E27FC236}">
                <a16:creationId xmlns:a16="http://schemas.microsoft.com/office/drawing/2014/main" xmlns="" id="{924EBC54-FF83-4EE5-ACD0-DE3B4889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84313"/>
            <a:ext cx="51355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>
            <a:extLst>
              <a:ext uri="{FF2B5EF4-FFF2-40B4-BE49-F238E27FC236}">
                <a16:creationId xmlns:a16="http://schemas.microsoft.com/office/drawing/2014/main" xmlns="" id="{868F3C37-B881-4B2B-B200-3758772E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874963"/>
            <a:ext cx="391953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">
            <a:extLst>
              <a:ext uri="{FF2B5EF4-FFF2-40B4-BE49-F238E27FC236}">
                <a16:creationId xmlns:a16="http://schemas.microsoft.com/office/drawing/2014/main" xmlns="" id="{8B124F8F-EA42-40A9-9A0B-B431BBBBD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1295400"/>
            <a:ext cx="1635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i="0">
                <a:solidFill>
                  <a:srgbClr val="010000"/>
                </a:solidFill>
              </a:rPr>
              <a:t>“N*(1535)” </a:t>
            </a:r>
          </a:p>
        </p:txBody>
      </p:sp>
      <p:sp>
        <p:nvSpPr>
          <p:cNvPr id="16393" name="TextBox 13">
            <a:extLst>
              <a:ext uri="{FF2B5EF4-FFF2-40B4-BE49-F238E27FC236}">
                <a16:creationId xmlns:a16="http://schemas.microsoft.com/office/drawing/2014/main" xmlns="" id="{CA7C9F32-0F06-4364-A48A-5C38101A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1320800"/>
            <a:ext cx="145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i="0">
                <a:solidFill>
                  <a:srgbClr val="010000"/>
                </a:solidFill>
              </a:rPr>
              <a:t>“Nucleon”</a:t>
            </a:r>
          </a:p>
        </p:txBody>
      </p:sp>
      <p:sp>
        <p:nvSpPr>
          <p:cNvPr id="16394" name="Text Box 6">
            <a:extLst>
              <a:ext uri="{FF2B5EF4-FFF2-40B4-BE49-F238E27FC236}">
                <a16:creationId xmlns:a16="http://schemas.microsoft.com/office/drawing/2014/main" xmlns="" id="{53674D91-1055-4FED-856E-B0BECF2E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205413"/>
            <a:ext cx="156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>
                <a:solidFill>
                  <a:srgbClr val="009900"/>
                </a:solidFill>
              </a:rPr>
              <a:t>[Aarts et al ‘15]</a:t>
            </a:r>
          </a:p>
        </p:txBody>
      </p:sp>
      <p:grpSp>
        <p:nvGrpSpPr>
          <p:cNvPr id="16395" name="Group 2">
            <a:extLst>
              <a:ext uri="{FF2B5EF4-FFF2-40B4-BE49-F238E27FC236}">
                <a16:creationId xmlns:a16="http://schemas.microsoft.com/office/drawing/2014/main" xmlns="" id="{2B5A09F5-6EE3-4903-8B39-A69EFC4A82D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71600"/>
            <a:ext cx="3375025" cy="1443038"/>
            <a:chOff x="6510575" y="1371600"/>
            <a:chExt cx="3374787" cy="1443725"/>
          </a:xfrm>
        </p:grpSpPr>
        <p:pic>
          <p:nvPicPr>
            <p:cNvPr id="16398" name="Picture 4">
              <a:extLst>
                <a:ext uri="{FF2B5EF4-FFF2-40B4-BE49-F238E27FC236}">
                  <a16:creationId xmlns:a16="http://schemas.microsoft.com/office/drawing/2014/main" xmlns="" id="{DC87470D-F7E1-4626-B6B6-758087890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5" r="2"/>
            <a:stretch>
              <a:fillRect/>
            </a:stretch>
          </p:blipFill>
          <p:spPr bwMode="auto">
            <a:xfrm>
              <a:off x="7086600" y="1371600"/>
              <a:ext cx="2798762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4">
              <a:extLst>
                <a:ext uri="{FF2B5EF4-FFF2-40B4-BE49-F238E27FC236}">
                  <a16:creationId xmlns:a16="http://schemas.microsoft.com/office/drawing/2014/main" xmlns="" id="{6742FDBE-6E61-402D-AFD4-A5F24D60D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02"/>
            <a:stretch>
              <a:fillRect/>
            </a:stretch>
          </p:blipFill>
          <p:spPr bwMode="auto">
            <a:xfrm>
              <a:off x="6510575" y="1373875"/>
              <a:ext cx="579437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7F9C862-FB8B-4A2B-8A9E-6F86DF0D491E}"/>
              </a:ext>
            </a:extLst>
          </p:cNvPr>
          <p:cNvSpPr/>
          <p:nvPr/>
        </p:nvSpPr>
        <p:spPr bwMode="auto">
          <a:xfrm>
            <a:off x="6248400" y="1295400"/>
            <a:ext cx="1617663" cy="1609725"/>
          </a:xfrm>
          <a:prstGeom prst="ellipse">
            <a:avLst/>
          </a:prstGeom>
          <a:noFill/>
          <a:ln w="3175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10000"/>
              </a:solidFill>
              <a:cs typeface="Times New Roman (Hebrew)" charset="-79"/>
            </a:endParaRPr>
          </a:p>
        </p:txBody>
      </p:sp>
      <p:sp>
        <p:nvSpPr>
          <p:cNvPr id="16397" name="TextBox 2">
            <a:extLst>
              <a:ext uri="{FF2B5EF4-FFF2-40B4-BE49-F238E27FC236}">
                <a16:creationId xmlns:a16="http://schemas.microsoft.com/office/drawing/2014/main" xmlns="" id="{D0789C14-630C-489F-AC67-759AA076A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3109913"/>
            <a:ext cx="2617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>
                <a:solidFill>
                  <a:srgbClr val="990099"/>
                </a:solidFill>
              </a:rPr>
              <a:t>R</a:t>
            </a:r>
            <a:r>
              <a:rPr kumimoji="0" lang="en-US" altLang="en-US" sz="1400">
                <a:solidFill>
                  <a:srgbClr val="990099"/>
                </a:solidFill>
              </a:rPr>
              <a:t> </a:t>
            </a:r>
            <a:r>
              <a:rPr kumimoji="0" lang="en-US" altLang="en-US" sz="2200">
                <a:solidFill>
                  <a:srgbClr val="990099"/>
                </a:solidFill>
              </a:rPr>
              <a:t>=</a:t>
            </a:r>
            <a:r>
              <a:rPr kumimoji="0" lang="en-US" altLang="en-US" sz="1400">
                <a:solidFill>
                  <a:srgbClr val="990099"/>
                </a:solidFill>
              </a:rPr>
              <a:t> </a:t>
            </a:r>
            <a:r>
              <a:rPr kumimoji="0" lang="en-US" altLang="en-US" sz="2200">
                <a:solidFill>
                  <a:srgbClr val="990099"/>
                </a:solidFill>
              </a:rPr>
              <a:t>∫(G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+</a:t>
            </a:r>
            <a:r>
              <a:rPr kumimoji="0" lang="en-US" altLang="en-US" sz="2200">
                <a:solidFill>
                  <a:srgbClr val="990099"/>
                </a:solidFill>
              </a:rPr>
              <a:t>-G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-</a:t>
            </a:r>
            <a:r>
              <a:rPr kumimoji="0" lang="en-US" altLang="en-US" sz="2200">
                <a:solidFill>
                  <a:srgbClr val="990099"/>
                </a:solidFill>
              </a:rPr>
              <a:t>)/(G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+</a:t>
            </a:r>
            <a:r>
              <a:rPr kumimoji="0" lang="en-US" altLang="en-US" sz="2200">
                <a:solidFill>
                  <a:srgbClr val="990099"/>
                </a:solidFill>
              </a:rPr>
              <a:t>+G</a:t>
            </a:r>
            <a:r>
              <a:rPr kumimoji="0" lang="en-US" altLang="en-US" sz="2200" baseline="30000">
                <a:solidFill>
                  <a:srgbClr val="990099"/>
                </a:solidFill>
              </a:rPr>
              <a:t>-</a:t>
            </a:r>
            <a:r>
              <a:rPr kumimoji="0" lang="en-US" altLang="en-US" sz="2200">
                <a:solidFill>
                  <a:srgbClr val="990099"/>
                </a:solidFill>
              </a:rPr>
              <a:t>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7">
            <a:extLst>
              <a:ext uri="{FF2B5EF4-FFF2-40B4-BE49-F238E27FC236}">
                <a16:creationId xmlns:a16="http://schemas.microsoft.com/office/drawing/2014/main" xmlns="" id="{276AD646-97DB-4ADA-8097-4A56FDBC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/>
          <a:stretch>
            <a:fillRect/>
          </a:stretch>
        </p:blipFill>
        <p:spPr bwMode="auto">
          <a:xfrm>
            <a:off x="3657600" y="552450"/>
            <a:ext cx="358457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E6134DE9-BB36-4471-AB02-E30D3F168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463"/>
            <a:ext cx="9928225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i="0" u="sng">
                <a:solidFill>
                  <a:schemeClr val="bg2"/>
                </a:solidFill>
              </a:rPr>
              <a:t>4.1 Nuclear Photoproduction: </a:t>
            </a:r>
            <a:r>
              <a:rPr lang="en-US" altLang="en-US" sz="3300" i="0" u="sng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3300" u="sng">
                <a:solidFill>
                  <a:schemeClr val="bg2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3300" i="0" u="sng">
                <a:solidFill>
                  <a:schemeClr val="bg2"/>
                </a:solidFill>
              </a:rPr>
              <a:t>Meson in Cold Matter</a:t>
            </a:r>
            <a:endParaRPr lang="en-US" altLang="en-US" sz="3300" i="0" u="sng">
              <a:solidFill>
                <a:srgbClr val="009900"/>
              </a:solidFill>
            </a:endParaRP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xmlns="" id="{0C3B493D-D145-4D9A-8DC7-C7FE7966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88975"/>
            <a:ext cx="252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kumimoji="0" lang="en-US" altLang="en-US" i="0">
                <a:solidFill>
                  <a:schemeClr val="bg2"/>
                </a:solidFill>
              </a:rPr>
              <a:t> + A → e</a:t>
            </a:r>
            <a:r>
              <a:rPr kumimoji="0" lang="en-US" altLang="en-US" i="0" baseline="30000">
                <a:solidFill>
                  <a:schemeClr val="bg2"/>
                </a:solidFill>
              </a:rPr>
              <a:t>+</a:t>
            </a:r>
            <a:r>
              <a:rPr kumimoji="0" lang="en-US" altLang="en-US" i="0">
                <a:solidFill>
                  <a:schemeClr val="bg2"/>
                </a:solidFill>
              </a:rPr>
              <a:t>e</a:t>
            </a:r>
            <a:r>
              <a:rPr kumimoji="0" lang="en-US" altLang="en-US" i="0" baseline="30000">
                <a:solidFill>
                  <a:schemeClr val="bg2"/>
                </a:solidFill>
                <a:latin typeface="Symbol" panose="05050102010706020507" pitchFamily="18" charset="2"/>
              </a:rPr>
              <a:t>-</a:t>
            </a:r>
            <a:r>
              <a:rPr kumimoji="0" lang="en-US" altLang="en-US" i="0">
                <a:solidFill>
                  <a:schemeClr val="bg2"/>
                </a:solidFill>
              </a:rPr>
              <a:t> X </a:t>
            </a:r>
          </a:p>
        </p:txBody>
      </p:sp>
      <p:sp>
        <p:nvSpPr>
          <p:cNvPr id="27653" name="Text Box 64">
            <a:extLst>
              <a:ext uri="{FF2B5EF4-FFF2-40B4-BE49-F238E27FC236}">
                <a16:creationId xmlns:a16="http://schemas.microsoft.com/office/drawing/2014/main" xmlns="" id="{780E951C-FC09-4DE2-A77D-3E2A2ABF8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84425"/>
            <a:ext cx="218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0">
                <a:solidFill>
                  <a:srgbClr val="009900"/>
                </a:solidFill>
              </a:rPr>
              <a:t>[CLAS+GiBUU ‘08]</a:t>
            </a:r>
          </a:p>
        </p:txBody>
      </p:sp>
      <p:sp>
        <p:nvSpPr>
          <p:cNvPr id="27654" name="Text Box 68">
            <a:extLst>
              <a:ext uri="{FF2B5EF4-FFF2-40B4-BE49-F238E27FC236}">
                <a16:creationId xmlns:a16="http://schemas.microsoft.com/office/drawing/2014/main" xmlns="" id="{66CF58F1-3698-49E6-881A-70EDF8DF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1387475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i="0">
                <a:solidFill>
                  <a:srgbClr val="FF3300"/>
                </a:solidFill>
              </a:rPr>
              <a:t>E</a:t>
            </a:r>
            <a:r>
              <a:rPr kumimoji="0" lang="en-US" altLang="en-US" sz="1800" i="0" baseline="-250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kumimoji="0" lang="en-US" altLang="en-US" sz="1800" i="0">
                <a:solidFill>
                  <a:srgbClr val="FF3300"/>
                </a:solidFill>
                <a:cs typeface="Times New Roman" panose="02020603050405020304" pitchFamily="18" charset="0"/>
              </a:rPr>
              <a:t>≈</a:t>
            </a:r>
            <a:r>
              <a:rPr kumimoji="0" lang="en-US" altLang="en-US" sz="1800" i="0">
                <a:solidFill>
                  <a:srgbClr val="FF3300"/>
                </a:solidFill>
              </a:rPr>
              <a:t>1.5-3 GeV</a:t>
            </a:r>
            <a:endParaRPr kumimoji="0" lang="en-US" altLang="en-US" sz="1800" b="0" i="0">
              <a:solidFill>
                <a:srgbClr val="FF3300"/>
              </a:solidFill>
            </a:endParaRPr>
          </a:p>
        </p:txBody>
      </p:sp>
      <p:grpSp>
        <p:nvGrpSpPr>
          <p:cNvPr id="27655" name="Group 4">
            <a:extLst>
              <a:ext uri="{FF2B5EF4-FFF2-40B4-BE49-F238E27FC236}">
                <a16:creationId xmlns:a16="http://schemas.microsoft.com/office/drawing/2014/main" xmlns="" id="{74B2432C-5F6C-4BE1-9B9A-EBE2E4EC4098}"/>
              </a:ext>
            </a:extLst>
          </p:cNvPr>
          <p:cNvGrpSpPr>
            <a:grpSpLocks/>
          </p:cNvGrpSpPr>
          <p:nvPr/>
        </p:nvGrpSpPr>
        <p:grpSpPr bwMode="auto">
          <a:xfrm>
            <a:off x="1277938" y="1414463"/>
            <a:ext cx="1243012" cy="1270000"/>
            <a:chOff x="432" y="3504"/>
            <a:chExt cx="298" cy="679"/>
          </a:xfrm>
        </p:grpSpPr>
        <p:sp>
          <p:nvSpPr>
            <p:cNvPr id="27687" name="Oval 5">
              <a:extLst>
                <a:ext uri="{FF2B5EF4-FFF2-40B4-BE49-F238E27FC236}">
                  <a16:creationId xmlns:a16="http://schemas.microsoft.com/office/drawing/2014/main" xmlns="" id="{58869C32-6CA0-4E11-9C44-1BB46DC79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88" name="Oval 6">
              <a:extLst>
                <a:ext uri="{FF2B5EF4-FFF2-40B4-BE49-F238E27FC236}">
                  <a16:creationId xmlns:a16="http://schemas.microsoft.com/office/drawing/2014/main" xmlns="" id="{939B6632-6E6E-4060-B24A-57FE5424A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89" name="Oval 7">
              <a:extLst>
                <a:ext uri="{FF2B5EF4-FFF2-40B4-BE49-F238E27FC236}">
                  <a16:creationId xmlns:a16="http://schemas.microsoft.com/office/drawing/2014/main" xmlns="" id="{923EE9B7-CFEF-453D-AB7C-BBC37791D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0" name="Oval 8">
              <a:extLst>
                <a:ext uri="{FF2B5EF4-FFF2-40B4-BE49-F238E27FC236}">
                  <a16:creationId xmlns:a16="http://schemas.microsoft.com/office/drawing/2014/main" xmlns="" id="{73406011-6BEC-4602-906A-6C9C6DF6A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1" name="Oval 9">
              <a:extLst>
                <a:ext uri="{FF2B5EF4-FFF2-40B4-BE49-F238E27FC236}">
                  <a16:creationId xmlns:a16="http://schemas.microsoft.com/office/drawing/2014/main" xmlns="" id="{436B5BD4-2FD8-4366-B80E-7B48D2B1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2" name="Oval 10">
              <a:extLst>
                <a:ext uri="{FF2B5EF4-FFF2-40B4-BE49-F238E27FC236}">
                  <a16:creationId xmlns:a16="http://schemas.microsoft.com/office/drawing/2014/main" xmlns="" id="{A242B4CF-5E18-4027-865D-5A9AD271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3" name="Oval 11">
              <a:extLst>
                <a:ext uri="{FF2B5EF4-FFF2-40B4-BE49-F238E27FC236}">
                  <a16:creationId xmlns:a16="http://schemas.microsoft.com/office/drawing/2014/main" xmlns="" id="{31061E65-0F6A-40EA-A248-68DACE98B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4" name="Oval 12">
              <a:extLst>
                <a:ext uri="{FF2B5EF4-FFF2-40B4-BE49-F238E27FC236}">
                  <a16:creationId xmlns:a16="http://schemas.microsoft.com/office/drawing/2014/main" xmlns="" id="{06D23B8B-8C49-41EF-855B-98821A9B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5" name="Oval 13">
              <a:extLst>
                <a:ext uri="{FF2B5EF4-FFF2-40B4-BE49-F238E27FC236}">
                  <a16:creationId xmlns:a16="http://schemas.microsoft.com/office/drawing/2014/main" xmlns="" id="{420949FF-043D-45F7-B840-8353237C6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6" name="Oval 14">
              <a:extLst>
                <a:ext uri="{FF2B5EF4-FFF2-40B4-BE49-F238E27FC236}">
                  <a16:creationId xmlns:a16="http://schemas.microsoft.com/office/drawing/2014/main" xmlns="" id="{E9D8FDBC-1796-4590-8F74-21FED449C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7" name="Oval 15">
              <a:extLst>
                <a:ext uri="{FF2B5EF4-FFF2-40B4-BE49-F238E27FC236}">
                  <a16:creationId xmlns:a16="http://schemas.microsoft.com/office/drawing/2014/main" xmlns="" id="{DB5261AF-566A-4BCC-A6E0-5D9730BB7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8" name="Oval 16">
              <a:extLst>
                <a:ext uri="{FF2B5EF4-FFF2-40B4-BE49-F238E27FC236}">
                  <a16:creationId xmlns:a16="http://schemas.microsoft.com/office/drawing/2014/main" xmlns="" id="{3AE61DAA-6BBD-414D-8BA6-10EBEB7BE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99" name="Oval 17">
              <a:extLst>
                <a:ext uri="{FF2B5EF4-FFF2-40B4-BE49-F238E27FC236}">
                  <a16:creationId xmlns:a16="http://schemas.microsoft.com/office/drawing/2014/main" xmlns="" id="{26853B14-2A6D-4B45-9543-DFE58D9D3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0" name="Oval 18">
              <a:extLst>
                <a:ext uri="{FF2B5EF4-FFF2-40B4-BE49-F238E27FC236}">
                  <a16:creationId xmlns:a16="http://schemas.microsoft.com/office/drawing/2014/main" xmlns="" id="{8A3DFF60-377B-400D-ABCB-D13E9EDD4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1" name="Oval 19">
              <a:extLst>
                <a:ext uri="{FF2B5EF4-FFF2-40B4-BE49-F238E27FC236}">
                  <a16:creationId xmlns:a16="http://schemas.microsoft.com/office/drawing/2014/main" xmlns="" id="{6BA51392-A2E4-42C6-A7A7-F7C76CEF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2" name="Oval 20">
              <a:extLst>
                <a:ext uri="{FF2B5EF4-FFF2-40B4-BE49-F238E27FC236}">
                  <a16:creationId xmlns:a16="http://schemas.microsoft.com/office/drawing/2014/main" xmlns="" id="{6057263A-F9BC-4DA0-B4B9-BC2C41CFB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3" name="Oval 21">
              <a:extLst>
                <a:ext uri="{FF2B5EF4-FFF2-40B4-BE49-F238E27FC236}">
                  <a16:creationId xmlns:a16="http://schemas.microsoft.com/office/drawing/2014/main" xmlns="" id="{EA4CF6CA-3D5B-4E33-A7D7-33ADF0F8D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391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4" name="Oval 22">
              <a:extLst>
                <a:ext uri="{FF2B5EF4-FFF2-40B4-BE49-F238E27FC236}">
                  <a16:creationId xmlns:a16="http://schemas.microsoft.com/office/drawing/2014/main" xmlns="" id="{8FE470B1-7D10-4DEF-A209-330ECF213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5" name="Oval 23">
              <a:extLst>
                <a:ext uri="{FF2B5EF4-FFF2-40B4-BE49-F238E27FC236}">
                  <a16:creationId xmlns:a16="http://schemas.microsoft.com/office/drawing/2014/main" xmlns="" id="{F44C0D33-E8B9-48D0-9F6A-E7AE318CC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6" name="Oval 24">
              <a:extLst>
                <a:ext uri="{FF2B5EF4-FFF2-40B4-BE49-F238E27FC236}">
                  <a16:creationId xmlns:a16="http://schemas.microsoft.com/office/drawing/2014/main" xmlns="" id="{4025E92C-A069-42D8-B839-61754C49F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7" name="Oval 25">
              <a:extLst>
                <a:ext uri="{FF2B5EF4-FFF2-40B4-BE49-F238E27FC236}">
                  <a16:creationId xmlns:a16="http://schemas.microsoft.com/office/drawing/2014/main" xmlns="" id="{B8F2A492-DEA5-458D-8512-E66BC2512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8" name="Oval 26">
              <a:extLst>
                <a:ext uri="{FF2B5EF4-FFF2-40B4-BE49-F238E27FC236}">
                  <a16:creationId xmlns:a16="http://schemas.microsoft.com/office/drawing/2014/main" xmlns="" id="{D90BEA39-C5F4-42F0-8141-865A3E9C2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09" name="Oval 27">
              <a:extLst>
                <a:ext uri="{FF2B5EF4-FFF2-40B4-BE49-F238E27FC236}">
                  <a16:creationId xmlns:a16="http://schemas.microsoft.com/office/drawing/2014/main" xmlns="" id="{8A77823B-A3ED-445F-AFF8-7B1CDAC60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10" name="Oval 28">
              <a:extLst>
                <a:ext uri="{FF2B5EF4-FFF2-40B4-BE49-F238E27FC236}">
                  <a16:creationId xmlns:a16="http://schemas.microsoft.com/office/drawing/2014/main" xmlns="" id="{FB4FAEDE-2573-4D35-8616-2B19B741C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11" name="Oval 29">
              <a:extLst>
                <a:ext uri="{FF2B5EF4-FFF2-40B4-BE49-F238E27FC236}">
                  <a16:creationId xmlns:a16="http://schemas.microsoft.com/office/drawing/2014/main" xmlns="" id="{D15CF545-5DDA-421E-AEDC-AE22A2F50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12" name="Oval 30">
              <a:extLst>
                <a:ext uri="{FF2B5EF4-FFF2-40B4-BE49-F238E27FC236}">
                  <a16:creationId xmlns:a16="http://schemas.microsoft.com/office/drawing/2014/main" xmlns="" id="{2C6E60BB-9263-49E3-B8E4-118ACDDCB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4080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713" name="Oval 31">
              <a:extLst>
                <a:ext uri="{FF2B5EF4-FFF2-40B4-BE49-F238E27FC236}">
                  <a16:creationId xmlns:a16="http://schemas.microsoft.com/office/drawing/2014/main" xmlns="" id="{45C30C96-C661-4984-9005-DAA5463FF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</p:grpSp>
      <p:sp>
        <p:nvSpPr>
          <p:cNvPr id="27656" name="Text Box 32">
            <a:extLst>
              <a:ext uri="{FF2B5EF4-FFF2-40B4-BE49-F238E27FC236}">
                <a16:creationId xmlns:a16="http://schemas.microsoft.com/office/drawing/2014/main" xmlns="" id="{661C5268-D5C3-44A0-A389-A5662218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43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27657" name="Freeform 33">
            <a:extLst>
              <a:ext uri="{FF2B5EF4-FFF2-40B4-BE49-F238E27FC236}">
                <a16:creationId xmlns:a16="http://schemas.microsoft.com/office/drawing/2014/main" xmlns="" id="{392B3B27-5260-4BD2-94C2-2804ABD451FC}"/>
              </a:ext>
            </a:extLst>
          </p:cNvPr>
          <p:cNvSpPr>
            <a:spLocks/>
          </p:cNvSpPr>
          <p:nvPr/>
        </p:nvSpPr>
        <p:spPr bwMode="auto">
          <a:xfrm rot="358345">
            <a:off x="1793875" y="1841500"/>
            <a:ext cx="465138" cy="212725"/>
          </a:xfrm>
          <a:custGeom>
            <a:avLst/>
            <a:gdLst>
              <a:gd name="T0" fmla="*/ 0 w 576"/>
              <a:gd name="T1" fmla="*/ 2147483647 h 224"/>
              <a:gd name="T2" fmla="*/ 2147483647 w 576"/>
              <a:gd name="T3" fmla="*/ 2147483647 h 224"/>
              <a:gd name="T4" fmla="*/ 2147483647 w 576"/>
              <a:gd name="T5" fmla="*/ 2147483647 h 224"/>
              <a:gd name="T6" fmla="*/ 2147483647 w 576"/>
              <a:gd name="T7" fmla="*/ 2147483647 h 224"/>
              <a:gd name="T8" fmla="*/ 2147483647 w 576"/>
              <a:gd name="T9" fmla="*/ 2147483647 h 224"/>
              <a:gd name="T10" fmla="*/ 2147483647 w 576"/>
              <a:gd name="T11" fmla="*/ 2147483647 h 224"/>
              <a:gd name="T12" fmla="*/ 2147483647 w 576"/>
              <a:gd name="T13" fmla="*/ 2147483647 h 224"/>
              <a:gd name="T14" fmla="*/ 2147483647 w 576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224"/>
              <a:gd name="T26" fmla="*/ 576 w 576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224">
                <a:moveTo>
                  <a:pt x="0" y="112"/>
                </a:moveTo>
                <a:cubicBezTo>
                  <a:pt x="12" y="168"/>
                  <a:pt x="24" y="224"/>
                  <a:pt x="48" y="208"/>
                </a:cubicBezTo>
                <a:cubicBezTo>
                  <a:pt x="72" y="192"/>
                  <a:pt x="112" y="16"/>
                  <a:pt x="144" y="16"/>
                </a:cubicBezTo>
                <a:cubicBezTo>
                  <a:pt x="176" y="16"/>
                  <a:pt x="208" y="208"/>
                  <a:pt x="240" y="208"/>
                </a:cubicBezTo>
                <a:cubicBezTo>
                  <a:pt x="272" y="208"/>
                  <a:pt x="304" y="16"/>
                  <a:pt x="336" y="16"/>
                </a:cubicBezTo>
                <a:cubicBezTo>
                  <a:pt x="368" y="16"/>
                  <a:pt x="400" y="208"/>
                  <a:pt x="432" y="208"/>
                </a:cubicBezTo>
                <a:cubicBezTo>
                  <a:pt x="464" y="208"/>
                  <a:pt x="504" y="32"/>
                  <a:pt x="528" y="16"/>
                </a:cubicBezTo>
                <a:cubicBezTo>
                  <a:pt x="552" y="0"/>
                  <a:pt x="564" y="56"/>
                  <a:pt x="576" y="112"/>
                </a:cubicBezTo>
              </a:path>
            </a:pathLst>
          </a:cu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Freeform 34">
            <a:extLst>
              <a:ext uri="{FF2B5EF4-FFF2-40B4-BE49-F238E27FC236}">
                <a16:creationId xmlns:a16="http://schemas.microsoft.com/office/drawing/2014/main" xmlns="" id="{A120E6DC-778F-478F-8664-A5C2A58EF620}"/>
              </a:ext>
            </a:extLst>
          </p:cNvPr>
          <p:cNvSpPr>
            <a:spLocks/>
          </p:cNvSpPr>
          <p:nvPr/>
        </p:nvSpPr>
        <p:spPr bwMode="auto">
          <a:xfrm rot="680085" flipV="1">
            <a:off x="247650" y="1652588"/>
            <a:ext cx="1370013" cy="196850"/>
          </a:xfrm>
          <a:custGeom>
            <a:avLst/>
            <a:gdLst>
              <a:gd name="T0" fmla="*/ 0 w 584"/>
              <a:gd name="T1" fmla="*/ 2147483647 h 168"/>
              <a:gd name="T2" fmla="*/ 2147483647 w 584"/>
              <a:gd name="T3" fmla="*/ 2147483647 h 168"/>
              <a:gd name="T4" fmla="*/ 2147483647 w 584"/>
              <a:gd name="T5" fmla="*/ 2147483647 h 168"/>
              <a:gd name="T6" fmla="*/ 2147483647 w 584"/>
              <a:gd name="T7" fmla="*/ 2147483647 h 168"/>
              <a:gd name="T8" fmla="*/ 2147483647 w 584"/>
              <a:gd name="T9" fmla="*/ 2147483647 h 168"/>
              <a:gd name="T10" fmla="*/ 2147483647 w 584"/>
              <a:gd name="T11" fmla="*/ 2147483647 h 168"/>
              <a:gd name="T12" fmla="*/ 2147483647 w 584"/>
              <a:gd name="T13" fmla="*/ 2147483647 h 168"/>
              <a:gd name="T14" fmla="*/ 2147483647 w 584"/>
              <a:gd name="T15" fmla="*/ 2147483647 h 168"/>
              <a:gd name="T16" fmla="*/ 2147483647 w 584"/>
              <a:gd name="T17" fmla="*/ 2147483647 h 168"/>
              <a:gd name="T18" fmla="*/ 2147483647 w 584"/>
              <a:gd name="T19" fmla="*/ 2147483647 h 168"/>
              <a:gd name="T20" fmla="*/ 2147483647 w 584"/>
              <a:gd name="T21" fmla="*/ 2147483647 h 168"/>
              <a:gd name="T22" fmla="*/ 2147483647 w 584"/>
              <a:gd name="T23" fmla="*/ 2147483647 h 168"/>
              <a:gd name="T24" fmla="*/ 2147483647 w 584"/>
              <a:gd name="T25" fmla="*/ 2147483647 h 168"/>
              <a:gd name="T26" fmla="*/ 2147483647 w 584"/>
              <a:gd name="T27" fmla="*/ 2147483647 h 168"/>
              <a:gd name="T28" fmla="*/ 2147483647 w 584"/>
              <a:gd name="T29" fmla="*/ 2147483647 h 168"/>
              <a:gd name="T30" fmla="*/ 2147483647 w 584"/>
              <a:gd name="T31" fmla="*/ 2147483647 h 168"/>
              <a:gd name="T32" fmla="*/ 2147483647 w 584"/>
              <a:gd name="T33" fmla="*/ 2147483647 h 168"/>
              <a:gd name="T34" fmla="*/ 2147483647 w 584"/>
              <a:gd name="T35" fmla="*/ 2147483647 h 168"/>
              <a:gd name="T36" fmla="*/ 2147483647 w 584"/>
              <a:gd name="T37" fmla="*/ 2147483647 h 168"/>
              <a:gd name="T38" fmla="*/ 2147483647 w 584"/>
              <a:gd name="T39" fmla="*/ 2147483647 h 168"/>
              <a:gd name="T40" fmla="*/ 2147483647 w 584"/>
              <a:gd name="T41" fmla="*/ 2147483647 h 168"/>
              <a:gd name="T42" fmla="*/ 2147483647 w 584"/>
              <a:gd name="T43" fmla="*/ 2147483647 h 168"/>
              <a:gd name="T44" fmla="*/ 2147483647 w 584"/>
              <a:gd name="T45" fmla="*/ 2147483647 h 168"/>
              <a:gd name="T46" fmla="*/ 2147483647 w 584"/>
              <a:gd name="T47" fmla="*/ 2147483647 h 168"/>
              <a:gd name="T48" fmla="*/ 2147483647 w 584"/>
              <a:gd name="T49" fmla="*/ 2147483647 h 168"/>
              <a:gd name="T50" fmla="*/ 2147483647 w 584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4"/>
              <a:gd name="T79" fmla="*/ 0 h 168"/>
              <a:gd name="T80" fmla="*/ 584 w 584"/>
              <a:gd name="T81" fmla="*/ 168 h 1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4" h="168">
                <a:moveTo>
                  <a:pt x="0" y="104"/>
                </a:moveTo>
                <a:cubicBezTo>
                  <a:pt x="20" y="52"/>
                  <a:pt x="40" y="0"/>
                  <a:pt x="48" y="8"/>
                </a:cubicBezTo>
                <a:cubicBezTo>
                  <a:pt x="56" y="16"/>
                  <a:pt x="40" y="152"/>
                  <a:pt x="48" y="152"/>
                </a:cubicBezTo>
                <a:cubicBezTo>
                  <a:pt x="56" y="152"/>
                  <a:pt x="88" y="8"/>
                  <a:pt x="96" y="8"/>
                </a:cubicBezTo>
                <a:cubicBezTo>
                  <a:pt x="104" y="8"/>
                  <a:pt x="88" y="152"/>
                  <a:pt x="96" y="152"/>
                </a:cubicBezTo>
                <a:cubicBezTo>
                  <a:pt x="104" y="152"/>
                  <a:pt x="136" y="8"/>
                  <a:pt x="144" y="8"/>
                </a:cubicBezTo>
                <a:cubicBezTo>
                  <a:pt x="152" y="8"/>
                  <a:pt x="136" y="152"/>
                  <a:pt x="144" y="152"/>
                </a:cubicBezTo>
                <a:cubicBezTo>
                  <a:pt x="152" y="152"/>
                  <a:pt x="184" y="8"/>
                  <a:pt x="192" y="8"/>
                </a:cubicBezTo>
                <a:cubicBezTo>
                  <a:pt x="200" y="8"/>
                  <a:pt x="184" y="152"/>
                  <a:pt x="192" y="152"/>
                </a:cubicBezTo>
                <a:cubicBezTo>
                  <a:pt x="200" y="152"/>
                  <a:pt x="232" y="8"/>
                  <a:pt x="240" y="8"/>
                </a:cubicBezTo>
                <a:cubicBezTo>
                  <a:pt x="248" y="8"/>
                  <a:pt x="232" y="152"/>
                  <a:pt x="240" y="152"/>
                </a:cubicBezTo>
                <a:cubicBezTo>
                  <a:pt x="248" y="152"/>
                  <a:pt x="280" y="8"/>
                  <a:pt x="288" y="8"/>
                </a:cubicBezTo>
                <a:cubicBezTo>
                  <a:pt x="296" y="8"/>
                  <a:pt x="280" y="152"/>
                  <a:pt x="288" y="152"/>
                </a:cubicBezTo>
                <a:cubicBezTo>
                  <a:pt x="296" y="152"/>
                  <a:pt x="328" y="8"/>
                  <a:pt x="336" y="8"/>
                </a:cubicBezTo>
                <a:cubicBezTo>
                  <a:pt x="344" y="8"/>
                  <a:pt x="328" y="152"/>
                  <a:pt x="336" y="152"/>
                </a:cubicBezTo>
                <a:cubicBezTo>
                  <a:pt x="344" y="152"/>
                  <a:pt x="376" y="8"/>
                  <a:pt x="384" y="8"/>
                </a:cubicBezTo>
                <a:cubicBezTo>
                  <a:pt x="392" y="8"/>
                  <a:pt x="376" y="152"/>
                  <a:pt x="384" y="152"/>
                </a:cubicBezTo>
                <a:cubicBezTo>
                  <a:pt x="392" y="152"/>
                  <a:pt x="424" y="8"/>
                  <a:pt x="432" y="8"/>
                </a:cubicBezTo>
                <a:cubicBezTo>
                  <a:pt x="440" y="8"/>
                  <a:pt x="424" y="152"/>
                  <a:pt x="432" y="152"/>
                </a:cubicBezTo>
                <a:cubicBezTo>
                  <a:pt x="440" y="152"/>
                  <a:pt x="472" y="8"/>
                  <a:pt x="480" y="8"/>
                </a:cubicBezTo>
                <a:cubicBezTo>
                  <a:pt x="488" y="8"/>
                  <a:pt x="472" y="152"/>
                  <a:pt x="480" y="152"/>
                </a:cubicBezTo>
                <a:cubicBezTo>
                  <a:pt x="488" y="152"/>
                  <a:pt x="520" y="8"/>
                  <a:pt x="528" y="8"/>
                </a:cubicBezTo>
                <a:cubicBezTo>
                  <a:pt x="536" y="8"/>
                  <a:pt x="520" y="152"/>
                  <a:pt x="528" y="152"/>
                </a:cubicBezTo>
                <a:cubicBezTo>
                  <a:pt x="536" y="152"/>
                  <a:pt x="568" y="8"/>
                  <a:pt x="576" y="8"/>
                </a:cubicBezTo>
                <a:cubicBezTo>
                  <a:pt x="584" y="8"/>
                  <a:pt x="584" y="136"/>
                  <a:pt x="576" y="152"/>
                </a:cubicBezTo>
                <a:cubicBezTo>
                  <a:pt x="568" y="168"/>
                  <a:pt x="536" y="112"/>
                  <a:pt x="528" y="104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Oval 35">
            <a:extLst>
              <a:ext uri="{FF2B5EF4-FFF2-40B4-BE49-F238E27FC236}">
                <a16:creationId xmlns:a16="http://schemas.microsoft.com/office/drawing/2014/main" xmlns="" id="{8B1483F7-230E-4507-9C8A-A296CB69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180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0066">
                  <a:alpha val="75000"/>
                </a:srgbClr>
              </a:gs>
              <a:gs pos="100000">
                <a:srgbClr val="8A003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27660" name="Line 37">
            <a:extLst>
              <a:ext uri="{FF2B5EF4-FFF2-40B4-BE49-F238E27FC236}">
                <a16:creationId xmlns:a16="http://schemas.microsoft.com/office/drawing/2014/main" xmlns="" id="{348A1236-7459-42F6-BA22-C55057982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5" y="1971675"/>
            <a:ext cx="630238" cy="365125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38">
            <a:extLst>
              <a:ext uri="{FF2B5EF4-FFF2-40B4-BE49-F238E27FC236}">
                <a16:creationId xmlns:a16="http://schemas.microsoft.com/office/drawing/2014/main" xmlns="" id="{9486022E-53B9-4D24-88DA-989D2921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116013"/>
            <a:ext cx="625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0066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0066"/>
                </a:solidFill>
              </a:rPr>
              <a:t>+</a:t>
            </a:r>
            <a:r>
              <a:rPr kumimoji="0" lang="en-US" altLang="en-US" sz="3200" i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3200" i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200" i="0">
                <a:solidFill>
                  <a:srgbClr val="000066"/>
                </a:solidFill>
              </a:rPr>
              <a:t>e</a:t>
            </a:r>
            <a:r>
              <a:rPr kumimoji="0" lang="en-US" altLang="en-US" sz="3200" i="0" baseline="30000">
                <a:solidFill>
                  <a:srgbClr val="000066"/>
                </a:solidFill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27662" name="Text Box 39">
            <a:extLst>
              <a:ext uri="{FF2B5EF4-FFF2-40B4-BE49-F238E27FC236}">
                <a16:creationId xmlns:a16="http://schemas.microsoft.com/office/drawing/2014/main" xmlns="" id="{B7507F2F-D181-4845-B285-21E8A9BC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636713"/>
            <a:ext cx="39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00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endParaRPr kumimoji="0" lang="en-US" altLang="en-US" sz="4000">
              <a:solidFill>
                <a:schemeClr val="bg2"/>
              </a:solidFill>
            </a:endParaRPr>
          </a:p>
        </p:txBody>
      </p:sp>
      <p:sp>
        <p:nvSpPr>
          <p:cNvPr id="27663" name="Line 37">
            <a:extLst>
              <a:ext uri="{FF2B5EF4-FFF2-40B4-BE49-F238E27FC236}">
                <a16:creationId xmlns:a16="http://schemas.microsoft.com/office/drawing/2014/main" xmlns="" id="{B8273C2E-5725-418D-8C9F-A0A06443BE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9488" y="1509713"/>
            <a:ext cx="623887" cy="454025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61">
            <a:extLst>
              <a:ext uri="{FF2B5EF4-FFF2-40B4-BE49-F238E27FC236}">
                <a16:creationId xmlns:a16="http://schemas.microsoft.com/office/drawing/2014/main" xmlns="" id="{ADEAB45B-DB79-42DF-BA8F-8190A311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893763"/>
            <a:ext cx="2636837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i="0">
                <a:solidFill>
                  <a:srgbClr val="0000CC"/>
                </a:solidFill>
              </a:rPr>
              <a:t> extracted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i="0">
                <a:solidFill>
                  <a:srgbClr val="0000CC"/>
                </a:solidFill>
              </a:rPr>
              <a:t>  “in-med” </a:t>
            </a:r>
            <a:r>
              <a:rPr lang="en-US" altLang="en-US" sz="2500" i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500" b="0" i="0">
                <a:solidFill>
                  <a:srgbClr val="0000CC"/>
                </a:solidFill>
              </a:rPr>
              <a:t>-width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i="0">
                <a:solidFill>
                  <a:srgbClr val="0000CC"/>
                </a:solidFill>
              </a:rPr>
              <a:t>   </a:t>
            </a:r>
            <a:r>
              <a:rPr lang="en-US" altLang="en-US" sz="2500" i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500" i="0" baseline="-25000">
                <a:solidFill>
                  <a:srgbClr val="990099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500" i="0">
                <a:solidFill>
                  <a:srgbClr val="990099"/>
                </a:solidFill>
              </a:rPr>
              <a:t> </a:t>
            </a:r>
            <a:r>
              <a:rPr lang="en-US" altLang="en-US" sz="2500" i="0">
                <a:solidFill>
                  <a:srgbClr val="990099"/>
                </a:solidFill>
                <a:cs typeface="Times New Roman" panose="02020603050405020304" pitchFamily="18" charset="0"/>
              </a:rPr>
              <a:t>≈ 220 MeV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 i="0">
              <a:solidFill>
                <a:srgbClr val="0000CC"/>
              </a:solidFill>
            </a:endParaRPr>
          </a:p>
        </p:txBody>
      </p:sp>
      <p:grpSp>
        <p:nvGrpSpPr>
          <p:cNvPr id="3" name="Group 104">
            <a:extLst>
              <a:ext uri="{FF2B5EF4-FFF2-40B4-BE49-F238E27FC236}">
                <a16:creationId xmlns:a16="http://schemas.microsoft.com/office/drawing/2014/main" xmlns="" id="{67D1FB39-6E07-462C-9CEB-06728144C287}"/>
              </a:ext>
            </a:extLst>
          </p:cNvPr>
          <p:cNvGrpSpPr>
            <a:grpSpLocks/>
          </p:cNvGrpSpPr>
          <p:nvPr/>
        </p:nvGrpSpPr>
        <p:grpSpPr bwMode="auto">
          <a:xfrm>
            <a:off x="68263" y="3062288"/>
            <a:ext cx="9852025" cy="3324225"/>
            <a:chOff x="68035" y="3062741"/>
            <a:chExt cx="9852479" cy="3323962"/>
          </a:xfrm>
        </p:grpSpPr>
        <p:pic>
          <p:nvPicPr>
            <p:cNvPr id="27667" name="Picture 65">
              <a:extLst>
                <a:ext uri="{FF2B5EF4-FFF2-40B4-BE49-F238E27FC236}">
                  <a16:creationId xmlns:a16="http://schemas.microsoft.com/office/drawing/2014/main" xmlns="" id="{D41AA42C-76F8-4520-BB42-4440E3AAD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486" y="3367314"/>
              <a:ext cx="3839028" cy="299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65">
              <a:extLst>
                <a:ext uri="{FF2B5EF4-FFF2-40B4-BE49-F238E27FC236}">
                  <a16:creationId xmlns:a16="http://schemas.microsoft.com/office/drawing/2014/main" xmlns="" id="{035CA0F0-D907-4BEC-AAC7-70851F4BE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7" b="8527"/>
            <a:stretch>
              <a:fillRect/>
            </a:stretch>
          </p:blipFill>
          <p:spPr bwMode="auto">
            <a:xfrm>
              <a:off x="2728460" y="3817939"/>
              <a:ext cx="3271838" cy="233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9" name="Text Box 46">
              <a:extLst>
                <a:ext uri="{FF2B5EF4-FFF2-40B4-BE49-F238E27FC236}">
                  <a16:creationId xmlns:a16="http://schemas.microsoft.com/office/drawing/2014/main" xmlns="" id="{2FAE5E04-3E5D-4222-A4C6-F5F7422A6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5" y="3062741"/>
              <a:ext cx="388119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600" i="0">
                  <a:solidFill>
                    <a:srgbClr val="000066"/>
                  </a:solidFill>
                </a:rPr>
                <a:t> </a:t>
              </a:r>
              <a:r>
                <a:rPr lang="en-US" altLang="en-US" sz="2600" i="0" u="sng">
                  <a:solidFill>
                    <a:srgbClr val="000066"/>
                  </a:solidFill>
                </a:rPr>
                <a:t>Microscopic  Approach:</a:t>
              </a:r>
            </a:p>
          </p:txBody>
        </p:sp>
        <p:sp>
          <p:nvSpPr>
            <p:cNvPr id="27670" name="Text Box 49">
              <a:extLst>
                <a:ext uri="{FF2B5EF4-FFF2-40B4-BE49-F238E27FC236}">
                  <a16:creationId xmlns:a16="http://schemas.microsoft.com/office/drawing/2014/main" xmlns="" id="{88880892-442B-434A-95EF-E8DFC5CA4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3306" y="3705906"/>
              <a:ext cx="865188" cy="412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100" i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</a:rPr>
                <a:t>Fe</a:t>
              </a:r>
              <a:r>
                <a:rPr kumimoji="0" lang="en-US" altLang="en-US" sz="800" i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</a:rPr>
                <a:t> </a:t>
              </a:r>
              <a:r>
                <a:rPr kumimoji="0" lang="en-US" altLang="en-US" sz="2100" i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</a:rPr>
                <a:t>-</a:t>
              </a:r>
              <a:r>
                <a:rPr kumimoji="0" lang="en-US" altLang="en-US" sz="800" i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</a:rPr>
                <a:t> </a:t>
              </a:r>
              <a:r>
                <a:rPr kumimoji="0" lang="en-US" altLang="en-US" sz="2100" i="0">
                  <a:solidFill>
                    <a:srgbClr val="0000FF"/>
                  </a:solidFill>
                  <a:latin typeface="Arial Unicode MS" pitchFamily="34" charset="-128"/>
                  <a:ea typeface="Arial Unicode MS" pitchFamily="34" charset="-128"/>
                </a:rPr>
                <a:t>Ti</a:t>
              </a:r>
            </a:p>
          </p:txBody>
        </p:sp>
        <p:sp>
          <p:nvSpPr>
            <p:cNvPr id="27671" name="Freeform 51">
              <a:extLst>
                <a:ext uri="{FF2B5EF4-FFF2-40B4-BE49-F238E27FC236}">
                  <a16:creationId xmlns:a16="http://schemas.microsoft.com/office/drawing/2014/main" xmlns="" id="{6CDBF48A-2A6D-409D-84F8-0ED73108C837}"/>
                </a:ext>
              </a:extLst>
            </p:cNvPr>
            <p:cNvSpPr>
              <a:spLocks/>
            </p:cNvSpPr>
            <p:nvPr/>
          </p:nvSpPr>
          <p:spPr bwMode="auto">
            <a:xfrm rot="1913448" flipV="1">
              <a:off x="697541" y="4828156"/>
              <a:ext cx="701750" cy="84967"/>
            </a:xfrm>
            <a:custGeom>
              <a:avLst/>
              <a:gdLst>
                <a:gd name="T0" fmla="*/ 0 w 584"/>
                <a:gd name="T1" fmla="*/ 2147483647 h 168"/>
                <a:gd name="T2" fmla="*/ 2147483647 w 584"/>
                <a:gd name="T3" fmla="*/ 2147483647 h 168"/>
                <a:gd name="T4" fmla="*/ 2147483647 w 584"/>
                <a:gd name="T5" fmla="*/ 2147483647 h 168"/>
                <a:gd name="T6" fmla="*/ 2147483647 w 584"/>
                <a:gd name="T7" fmla="*/ 2147483647 h 168"/>
                <a:gd name="T8" fmla="*/ 2147483647 w 584"/>
                <a:gd name="T9" fmla="*/ 2147483647 h 168"/>
                <a:gd name="T10" fmla="*/ 2147483647 w 584"/>
                <a:gd name="T11" fmla="*/ 2147483647 h 168"/>
                <a:gd name="T12" fmla="*/ 2147483647 w 584"/>
                <a:gd name="T13" fmla="*/ 2147483647 h 168"/>
                <a:gd name="T14" fmla="*/ 2147483647 w 584"/>
                <a:gd name="T15" fmla="*/ 2147483647 h 168"/>
                <a:gd name="T16" fmla="*/ 2147483647 w 584"/>
                <a:gd name="T17" fmla="*/ 2147483647 h 168"/>
                <a:gd name="T18" fmla="*/ 2147483647 w 584"/>
                <a:gd name="T19" fmla="*/ 2147483647 h 168"/>
                <a:gd name="T20" fmla="*/ 2147483647 w 584"/>
                <a:gd name="T21" fmla="*/ 2147483647 h 168"/>
                <a:gd name="T22" fmla="*/ 2147483647 w 584"/>
                <a:gd name="T23" fmla="*/ 2147483647 h 168"/>
                <a:gd name="T24" fmla="*/ 2147483647 w 584"/>
                <a:gd name="T25" fmla="*/ 2147483647 h 168"/>
                <a:gd name="T26" fmla="*/ 2147483647 w 584"/>
                <a:gd name="T27" fmla="*/ 2147483647 h 168"/>
                <a:gd name="T28" fmla="*/ 2147483647 w 584"/>
                <a:gd name="T29" fmla="*/ 2147483647 h 168"/>
                <a:gd name="T30" fmla="*/ 2147483647 w 584"/>
                <a:gd name="T31" fmla="*/ 2147483647 h 168"/>
                <a:gd name="T32" fmla="*/ 2147483647 w 584"/>
                <a:gd name="T33" fmla="*/ 2147483647 h 168"/>
                <a:gd name="T34" fmla="*/ 2147483647 w 584"/>
                <a:gd name="T35" fmla="*/ 2147483647 h 168"/>
                <a:gd name="T36" fmla="*/ 2147483647 w 584"/>
                <a:gd name="T37" fmla="*/ 2147483647 h 168"/>
                <a:gd name="T38" fmla="*/ 2147483647 w 584"/>
                <a:gd name="T39" fmla="*/ 2147483647 h 168"/>
                <a:gd name="T40" fmla="*/ 2147483647 w 584"/>
                <a:gd name="T41" fmla="*/ 2147483647 h 168"/>
                <a:gd name="T42" fmla="*/ 2147483647 w 584"/>
                <a:gd name="T43" fmla="*/ 2147483647 h 168"/>
                <a:gd name="T44" fmla="*/ 2147483647 w 584"/>
                <a:gd name="T45" fmla="*/ 2147483647 h 168"/>
                <a:gd name="T46" fmla="*/ 2147483647 w 584"/>
                <a:gd name="T47" fmla="*/ 2147483647 h 168"/>
                <a:gd name="T48" fmla="*/ 2147483647 w 584"/>
                <a:gd name="T49" fmla="*/ 2147483647 h 168"/>
                <a:gd name="T50" fmla="*/ 2147483647 w 584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168"/>
                <a:gd name="T80" fmla="*/ 584 w 584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168">
                  <a:moveTo>
                    <a:pt x="0" y="104"/>
                  </a:moveTo>
                  <a:cubicBezTo>
                    <a:pt x="20" y="52"/>
                    <a:pt x="40" y="0"/>
                    <a:pt x="48" y="8"/>
                  </a:cubicBezTo>
                  <a:cubicBezTo>
                    <a:pt x="56" y="16"/>
                    <a:pt x="40" y="152"/>
                    <a:pt x="48" y="152"/>
                  </a:cubicBezTo>
                  <a:cubicBezTo>
                    <a:pt x="56" y="152"/>
                    <a:pt x="88" y="8"/>
                    <a:pt x="96" y="8"/>
                  </a:cubicBezTo>
                  <a:cubicBezTo>
                    <a:pt x="104" y="8"/>
                    <a:pt x="88" y="152"/>
                    <a:pt x="96" y="152"/>
                  </a:cubicBezTo>
                  <a:cubicBezTo>
                    <a:pt x="104" y="152"/>
                    <a:pt x="136" y="8"/>
                    <a:pt x="144" y="8"/>
                  </a:cubicBezTo>
                  <a:cubicBezTo>
                    <a:pt x="152" y="8"/>
                    <a:pt x="136" y="152"/>
                    <a:pt x="144" y="152"/>
                  </a:cubicBezTo>
                  <a:cubicBezTo>
                    <a:pt x="152" y="152"/>
                    <a:pt x="184" y="8"/>
                    <a:pt x="192" y="8"/>
                  </a:cubicBezTo>
                  <a:cubicBezTo>
                    <a:pt x="200" y="8"/>
                    <a:pt x="184" y="152"/>
                    <a:pt x="192" y="152"/>
                  </a:cubicBezTo>
                  <a:cubicBezTo>
                    <a:pt x="200" y="152"/>
                    <a:pt x="232" y="8"/>
                    <a:pt x="240" y="8"/>
                  </a:cubicBezTo>
                  <a:cubicBezTo>
                    <a:pt x="248" y="8"/>
                    <a:pt x="232" y="152"/>
                    <a:pt x="240" y="152"/>
                  </a:cubicBezTo>
                  <a:cubicBezTo>
                    <a:pt x="248" y="152"/>
                    <a:pt x="280" y="8"/>
                    <a:pt x="288" y="8"/>
                  </a:cubicBezTo>
                  <a:cubicBezTo>
                    <a:pt x="296" y="8"/>
                    <a:pt x="280" y="152"/>
                    <a:pt x="288" y="152"/>
                  </a:cubicBezTo>
                  <a:cubicBezTo>
                    <a:pt x="296" y="152"/>
                    <a:pt x="328" y="8"/>
                    <a:pt x="336" y="8"/>
                  </a:cubicBezTo>
                  <a:cubicBezTo>
                    <a:pt x="344" y="8"/>
                    <a:pt x="328" y="152"/>
                    <a:pt x="336" y="152"/>
                  </a:cubicBezTo>
                  <a:cubicBezTo>
                    <a:pt x="344" y="152"/>
                    <a:pt x="376" y="8"/>
                    <a:pt x="384" y="8"/>
                  </a:cubicBezTo>
                  <a:cubicBezTo>
                    <a:pt x="392" y="8"/>
                    <a:pt x="376" y="152"/>
                    <a:pt x="384" y="152"/>
                  </a:cubicBezTo>
                  <a:cubicBezTo>
                    <a:pt x="392" y="152"/>
                    <a:pt x="424" y="8"/>
                    <a:pt x="432" y="8"/>
                  </a:cubicBezTo>
                  <a:cubicBezTo>
                    <a:pt x="440" y="8"/>
                    <a:pt x="424" y="152"/>
                    <a:pt x="432" y="152"/>
                  </a:cubicBezTo>
                  <a:cubicBezTo>
                    <a:pt x="440" y="152"/>
                    <a:pt x="472" y="8"/>
                    <a:pt x="480" y="8"/>
                  </a:cubicBezTo>
                  <a:cubicBezTo>
                    <a:pt x="488" y="8"/>
                    <a:pt x="472" y="152"/>
                    <a:pt x="480" y="152"/>
                  </a:cubicBezTo>
                  <a:cubicBezTo>
                    <a:pt x="488" y="152"/>
                    <a:pt x="520" y="8"/>
                    <a:pt x="528" y="8"/>
                  </a:cubicBezTo>
                  <a:cubicBezTo>
                    <a:pt x="536" y="8"/>
                    <a:pt x="520" y="152"/>
                    <a:pt x="528" y="152"/>
                  </a:cubicBezTo>
                  <a:cubicBezTo>
                    <a:pt x="536" y="152"/>
                    <a:pt x="568" y="8"/>
                    <a:pt x="576" y="8"/>
                  </a:cubicBezTo>
                  <a:cubicBezTo>
                    <a:pt x="584" y="8"/>
                    <a:pt x="584" y="136"/>
                    <a:pt x="576" y="152"/>
                  </a:cubicBezTo>
                  <a:cubicBezTo>
                    <a:pt x="568" y="168"/>
                    <a:pt x="536" y="112"/>
                    <a:pt x="528" y="104"/>
                  </a:cubicBezTo>
                </a:path>
              </a:pathLst>
            </a:custGeom>
            <a:noFill/>
            <a:ln w="317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Oval 52">
              <a:extLst>
                <a:ext uri="{FF2B5EF4-FFF2-40B4-BE49-F238E27FC236}">
                  <a16:creationId xmlns:a16="http://schemas.microsoft.com/office/drawing/2014/main" xmlns="" id="{C2EBEBFA-885D-44B1-A1C0-09B1E7324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790" y="4979081"/>
              <a:ext cx="221087" cy="231732"/>
            </a:xfrm>
            <a:prstGeom prst="ellipse">
              <a:avLst/>
            </a:prstGeom>
            <a:gradFill rotWithShape="1">
              <a:gsLst>
                <a:gs pos="0">
                  <a:srgbClr val="FF0066">
                    <a:alpha val="75000"/>
                  </a:srgbClr>
                </a:gs>
                <a:gs pos="100000">
                  <a:srgbClr val="8A003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  <p:sp>
          <p:nvSpPr>
            <p:cNvPr id="27673" name="Line 53">
              <a:extLst>
                <a:ext uri="{FF2B5EF4-FFF2-40B4-BE49-F238E27FC236}">
                  <a16:creationId xmlns:a16="http://schemas.microsoft.com/office/drawing/2014/main" xmlns="" id="{5CD00C61-EEF8-462F-A1EB-B8EF22032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200" y="5174117"/>
              <a:ext cx="623887" cy="312283"/>
            </a:xfrm>
            <a:prstGeom prst="line">
              <a:avLst/>
            </a:prstGeom>
            <a:noFill/>
            <a:ln w="635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54">
              <a:extLst>
                <a:ext uri="{FF2B5EF4-FFF2-40B4-BE49-F238E27FC236}">
                  <a16:creationId xmlns:a16="http://schemas.microsoft.com/office/drawing/2014/main" xmlns="" id="{E0D58A1A-52EF-4875-B14D-FB30BB3B5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975" y="5148264"/>
              <a:ext cx="750739" cy="439736"/>
            </a:xfrm>
            <a:prstGeom prst="line">
              <a:avLst/>
            </a:prstGeom>
            <a:noFill/>
            <a:ln w="635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55">
              <a:extLst>
                <a:ext uri="{FF2B5EF4-FFF2-40B4-BE49-F238E27FC236}">
                  <a16:creationId xmlns:a16="http://schemas.microsoft.com/office/drawing/2014/main" xmlns="" id="{9DF05D86-016E-4E6E-9AC5-90AAE4F1654C}"/>
                </a:ext>
              </a:extLst>
            </p:cNvPr>
            <p:cNvSpPr>
              <a:spLocks/>
            </p:cNvSpPr>
            <p:nvPr/>
          </p:nvSpPr>
          <p:spPr bwMode="auto">
            <a:xfrm rot="-1821228">
              <a:off x="1464680" y="4843357"/>
              <a:ext cx="491228" cy="128252"/>
            </a:xfrm>
            <a:custGeom>
              <a:avLst/>
              <a:gdLst>
                <a:gd name="T0" fmla="*/ 0 w 576"/>
                <a:gd name="T1" fmla="*/ 2147483647 h 224"/>
                <a:gd name="T2" fmla="*/ 2147483647 w 576"/>
                <a:gd name="T3" fmla="*/ 2147483647 h 224"/>
                <a:gd name="T4" fmla="*/ 2147483647 w 576"/>
                <a:gd name="T5" fmla="*/ 2147483647 h 224"/>
                <a:gd name="T6" fmla="*/ 2147483647 w 576"/>
                <a:gd name="T7" fmla="*/ 2147483647 h 224"/>
                <a:gd name="T8" fmla="*/ 2147483647 w 576"/>
                <a:gd name="T9" fmla="*/ 2147483647 h 224"/>
                <a:gd name="T10" fmla="*/ 2147483647 w 576"/>
                <a:gd name="T11" fmla="*/ 2147483647 h 224"/>
                <a:gd name="T12" fmla="*/ 2147483647 w 576"/>
                <a:gd name="T13" fmla="*/ 2147483647 h 224"/>
                <a:gd name="T14" fmla="*/ 2147483647 w 576"/>
                <a:gd name="T15" fmla="*/ 2147483647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56">
              <a:extLst>
                <a:ext uri="{FF2B5EF4-FFF2-40B4-BE49-F238E27FC236}">
                  <a16:creationId xmlns:a16="http://schemas.microsoft.com/office/drawing/2014/main" xmlns="" id="{BEBAB48B-DBF4-4A8A-A9FC-32C99AA6B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130" y="4339772"/>
              <a:ext cx="175900" cy="426770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57">
              <a:extLst>
                <a:ext uri="{FF2B5EF4-FFF2-40B4-BE49-F238E27FC236}">
                  <a16:creationId xmlns:a16="http://schemas.microsoft.com/office/drawing/2014/main" xmlns="" id="{AD376DEC-0C9E-4281-9AEA-C5008AEE0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6135" y="4775202"/>
              <a:ext cx="483237" cy="45719"/>
            </a:xfrm>
            <a:prstGeom prst="line">
              <a:avLst/>
            </a:prstGeom>
            <a:noFill/>
            <a:ln w="222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 Box 58">
              <a:extLst>
                <a:ext uri="{FF2B5EF4-FFF2-40B4-BE49-F238E27FC236}">
                  <a16:creationId xmlns:a16="http://schemas.microsoft.com/office/drawing/2014/main" xmlns="" id="{8D1EC4DA-C77E-4A16-BA97-A041A4F0F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36" y="4359729"/>
              <a:ext cx="2219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3600" i="0">
                  <a:solidFill>
                    <a:srgbClr val="FF3300"/>
                  </a:solidFill>
                  <a:latin typeface="Symbol" panose="05050102010706020507" pitchFamily="18" charset="2"/>
                </a:rPr>
                <a:t>g</a:t>
              </a:r>
              <a:endParaRPr kumimoji="0" lang="en-US" altLang="en-US" sz="3600" i="0">
                <a:solidFill>
                  <a:schemeClr val="bg2"/>
                </a:solidFill>
              </a:endParaRPr>
            </a:p>
          </p:txBody>
        </p:sp>
        <p:sp>
          <p:nvSpPr>
            <p:cNvPr id="27679" name="Text Box 59">
              <a:extLst>
                <a:ext uri="{FF2B5EF4-FFF2-40B4-BE49-F238E27FC236}">
                  <a16:creationId xmlns:a16="http://schemas.microsoft.com/office/drawing/2014/main" xmlns="" id="{70DB5FF0-8060-499A-9A0B-0A881159E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72" y="5264604"/>
              <a:ext cx="269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i="0"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27680" name="Text Box 60">
              <a:extLst>
                <a:ext uri="{FF2B5EF4-FFF2-40B4-BE49-F238E27FC236}">
                  <a16:creationId xmlns:a16="http://schemas.microsoft.com/office/drawing/2014/main" xmlns="" id="{A9EDB6DA-ED74-4CAF-B3FE-8FB4419EA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1395" y="4222071"/>
              <a:ext cx="2452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>
                  <a:solidFill>
                    <a:schemeClr val="bg2"/>
                  </a:solidFill>
                  <a:latin typeface="Symbol" panose="05050102010706020507" pitchFamily="18" charset="2"/>
                </a:rPr>
                <a:t>r</a:t>
              </a:r>
            </a:p>
          </p:txBody>
        </p:sp>
        <p:sp>
          <p:nvSpPr>
            <p:cNvPr id="27681" name="Text Box 61">
              <a:extLst>
                <a:ext uri="{FF2B5EF4-FFF2-40B4-BE49-F238E27FC236}">
                  <a16:creationId xmlns:a16="http://schemas.microsoft.com/office/drawing/2014/main" xmlns="" id="{F9D7E445-7073-4F5E-82ED-91AADCE34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25" y="3586163"/>
              <a:ext cx="2505815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0" i="0">
                  <a:solidFill>
                    <a:srgbClr val="0000CC"/>
                  </a:solidFill>
                </a:rPr>
                <a:t>product. amplitude</a:t>
              </a:r>
            </a:p>
          </p:txBody>
        </p:sp>
        <p:sp>
          <p:nvSpPr>
            <p:cNvPr id="27682" name="Text Box 62">
              <a:extLst>
                <a:ext uri="{FF2B5EF4-FFF2-40B4-BE49-F238E27FC236}">
                  <a16:creationId xmlns:a16="http://schemas.microsoft.com/office/drawing/2014/main" xmlns="" id="{1C7DA2FB-2150-431F-99EB-26E9C482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56" y="3504520"/>
              <a:ext cx="28873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0" i="0">
                  <a:solidFill>
                    <a:srgbClr val="0000CC"/>
                  </a:solidFill>
                </a:rPr>
                <a:t>in-med. </a:t>
              </a:r>
              <a:r>
                <a:rPr lang="en-US" altLang="en-US" sz="2400" i="0">
                  <a:solidFill>
                    <a:schemeClr val="bg2"/>
                  </a:solidFill>
                  <a:latin typeface="Symbol" panose="05050102010706020507" pitchFamily="18" charset="2"/>
                </a:rPr>
                <a:t>r</a:t>
              </a:r>
              <a:r>
                <a:rPr lang="en-US" altLang="en-US" sz="2400" b="0" i="0">
                  <a:solidFill>
                    <a:srgbClr val="0000CC"/>
                  </a:solidFill>
                </a:rPr>
                <a:t> spectral fct.</a:t>
              </a:r>
            </a:p>
          </p:txBody>
        </p:sp>
        <p:sp>
          <p:nvSpPr>
            <p:cNvPr id="27683" name="Text Box 63">
              <a:extLst>
                <a:ext uri="{FF2B5EF4-FFF2-40B4-BE49-F238E27FC236}">
                  <a16:creationId xmlns:a16="http://schemas.microsoft.com/office/drawing/2014/main" xmlns="" id="{6B95F5AE-9031-468D-8FAB-550D0C4C1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605" y="3421517"/>
              <a:ext cx="441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0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27684" name="Text Box 66">
              <a:extLst>
                <a:ext uri="{FF2B5EF4-FFF2-40B4-BE49-F238E27FC236}">
                  <a16:creationId xmlns:a16="http://schemas.microsoft.com/office/drawing/2014/main" xmlns="" id="{CCE943C4-26BF-4DFD-B76E-8EA496710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082" y="6048149"/>
              <a:ext cx="15859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 b="0" i="0">
                  <a:solidFill>
                    <a:schemeClr val="bg2"/>
                  </a:solidFill>
                </a:rPr>
                <a:t>M</a:t>
              </a:r>
              <a:r>
                <a:rPr kumimoji="0" lang="en-US" altLang="en-US" sz="1600" b="0" i="0" baseline="-25000">
                  <a:solidFill>
                    <a:schemeClr val="bg2"/>
                  </a:solidFill>
                </a:rPr>
                <a:t> </a:t>
              </a:r>
              <a:r>
                <a:rPr kumimoji="0" lang="en-US" altLang="en-US" sz="1600" b="0" i="0">
                  <a:solidFill>
                    <a:schemeClr val="bg2"/>
                  </a:solidFill>
                </a:rPr>
                <a:t>[GeV]</a:t>
              </a:r>
            </a:p>
          </p:txBody>
        </p:sp>
        <p:sp>
          <p:nvSpPr>
            <p:cNvPr id="27685" name="Text Box 45">
              <a:extLst>
                <a:ext uri="{FF2B5EF4-FFF2-40B4-BE49-F238E27FC236}">
                  <a16:creationId xmlns:a16="http://schemas.microsoft.com/office/drawing/2014/main" xmlns="" id="{CEB93226-E40D-4788-9B79-37C8504A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124" y="5791200"/>
              <a:ext cx="18589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 i="0">
                  <a:solidFill>
                    <a:srgbClr val="009900"/>
                  </a:solidFill>
                </a:rPr>
                <a:t>[Riek et al ’08, ‘10]</a:t>
              </a:r>
            </a:p>
          </p:txBody>
        </p:sp>
        <p:sp>
          <p:nvSpPr>
            <p:cNvPr id="27686" name="TextBox 102">
              <a:extLst>
                <a:ext uri="{FF2B5EF4-FFF2-40B4-BE49-F238E27FC236}">
                  <a16:creationId xmlns:a16="http://schemas.microsoft.com/office/drawing/2014/main" xmlns="" id="{B4C863C7-4206-4C96-A3D2-6DCAB78D1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3828" y="3617686"/>
              <a:ext cx="1715534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 b="0" i="0">
                  <a:solidFill>
                    <a:srgbClr val="FF0000"/>
                  </a:solidFill>
                </a:rPr>
                <a:t>full calculation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 b="0" i="0">
                  <a:solidFill>
                    <a:srgbClr val="0000CC"/>
                  </a:solidFill>
                </a:rPr>
                <a:t>fix density 0.4</a:t>
              </a:r>
              <a:r>
                <a:rPr kumimoji="0" lang="en-US" altLang="en-US" sz="1800" b="0" i="0">
                  <a:solidFill>
                    <a:srgbClr val="0000CC"/>
                  </a:solidFill>
                  <a:latin typeface="Symbol" panose="05050102010706020507" pitchFamily="18" charset="2"/>
                </a:rPr>
                <a:t>r</a:t>
              </a:r>
              <a:r>
                <a:rPr kumimoji="0" lang="en-US" altLang="en-US" sz="1800" b="0" i="0" baseline="-25000">
                  <a:solidFill>
                    <a:srgbClr val="0000CC"/>
                  </a:solidFill>
                </a:rPr>
                <a:t>0</a:t>
              </a:r>
            </a:p>
          </p:txBody>
        </p:sp>
      </p:grpSp>
      <p:sp>
        <p:nvSpPr>
          <p:cNvPr id="104" name="Text Box 61">
            <a:extLst>
              <a:ext uri="{FF2B5EF4-FFF2-40B4-BE49-F238E27FC236}">
                <a16:creationId xmlns:a16="http://schemas.microsoft.com/office/drawing/2014/main" xmlns="" id="{E67B348A-8F5B-4FAF-A2B9-70422C37C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6357938"/>
            <a:ext cx="96123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i="0">
                <a:solidFill>
                  <a:srgbClr val="0000CC"/>
                </a:solidFill>
              </a:rPr>
              <a:t> </a:t>
            </a:r>
            <a:r>
              <a:rPr lang="en-US" altLang="en-US" sz="2500" i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500" b="0" i="0">
                <a:solidFill>
                  <a:srgbClr val="0000CC"/>
                </a:solidFill>
              </a:rPr>
              <a:t>-broadening reduced at high 3-momentum; </a:t>
            </a:r>
            <a:r>
              <a:rPr lang="en-US" altLang="en-US" sz="2500" i="0">
                <a:solidFill>
                  <a:srgbClr val="0000CC"/>
                </a:solidFill>
              </a:rPr>
              <a:t>need low momentum cut!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xmlns="" id="{0434636A-9A38-44C6-ADD2-5B65A742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"/>
          <a:stretch>
            <a:fillRect/>
          </a:stretch>
        </p:blipFill>
        <p:spPr bwMode="auto">
          <a:xfrm>
            <a:off x="293688" y="1338263"/>
            <a:ext cx="4400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11">
            <a:extLst>
              <a:ext uri="{FF2B5EF4-FFF2-40B4-BE49-F238E27FC236}">
                <a16:creationId xmlns:a16="http://schemas.microsoft.com/office/drawing/2014/main" xmlns="" id="{28DBD97B-CAEF-4CEA-9066-7CB4E22AE8A6}"/>
              </a:ext>
            </a:extLst>
          </p:cNvPr>
          <p:cNvGrpSpPr>
            <a:grpSpLocks/>
          </p:cNvGrpSpPr>
          <p:nvPr/>
        </p:nvGrpSpPr>
        <p:grpSpPr bwMode="auto">
          <a:xfrm>
            <a:off x="5267325" y="1609725"/>
            <a:ext cx="4216400" cy="2933700"/>
            <a:chOff x="5335687" y="3643014"/>
            <a:chExt cx="4570314" cy="3204068"/>
          </a:xfrm>
        </p:grpSpPr>
        <p:sp>
          <p:nvSpPr>
            <p:cNvPr id="36871" name="Text Box 4">
              <a:extLst>
                <a:ext uri="{FF2B5EF4-FFF2-40B4-BE49-F238E27FC236}">
                  <a16:creationId xmlns:a16="http://schemas.microsoft.com/office/drawing/2014/main" xmlns="" id="{D09C72C0-6D0C-4C44-B3F8-21B3A5DE8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970" y="6508528"/>
              <a:ext cx="13409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 i="0">
                  <a:solidFill>
                    <a:schemeClr val="bg2"/>
                  </a:solidFill>
                </a:rPr>
                <a:t>M</a:t>
              </a:r>
              <a:r>
                <a:rPr kumimoji="0" lang="en-US" altLang="en-US" sz="1600" i="0" baseline="-25000">
                  <a:solidFill>
                    <a:schemeClr val="bg2"/>
                  </a:solidFill>
                  <a:latin typeface="Symbol" panose="05050102010706020507" pitchFamily="18" charset="2"/>
                </a:rPr>
                <a:t>mm </a:t>
              </a:r>
              <a:r>
                <a:rPr kumimoji="0" lang="en-US" altLang="en-US" sz="1600" i="0">
                  <a:solidFill>
                    <a:schemeClr val="bg2"/>
                  </a:solidFill>
                </a:rPr>
                <a:t>[GeV]</a:t>
              </a:r>
            </a:p>
          </p:txBody>
        </p:sp>
        <p:pic>
          <p:nvPicPr>
            <p:cNvPr id="36872" name="Picture 6">
              <a:extLst>
                <a:ext uri="{FF2B5EF4-FFF2-40B4-BE49-F238E27FC236}">
                  <a16:creationId xmlns:a16="http://schemas.microsoft.com/office/drawing/2014/main" xmlns="" id="{F165078C-4B8B-4538-9CA3-EE1B82177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9" b="4292"/>
            <a:stretch>
              <a:fillRect/>
            </a:stretch>
          </p:blipFill>
          <p:spPr bwMode="auto">
            <a:xfrm>
              <a:off x="5335687" y="3643014"/>
              <a:ext cx="4570314" cy="297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Oval 10">
              <a:extLst>
                <a:ext uri="{FF2B5EF4-FFF2-40B4-BE49-F238E27FC236}">
                  <a16:creationId xmlns:a16="http://schemas.microsoft.com/office/drawing/2014/main" xmlns="" id="{6F42B400-F311-4A19-89D1-7F7416C6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933" y="3805611"/>
              <a:ext cx="770331" cy="337538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600">
                <a:solidFill>
                  <a:schemeClr val="bg2"/>
                </a:solidFill>
              </a:endParaRPr>
            </a:p>
          </p:txBody>
        </p:sp>
      </p:grpSp>
      <p:sp>
        <p:nvSpPr>
          <p:cNvPr id="36868" name="Rectangle 2">
            <a:extLst>
              <a:ext uri="{FF2B5EF4-FFF2-40B4-BE49-F238E27FC236}">
                <a16:creationId xmlns:a16="http://schemas.microsoft.com/office/drawing/2014/main" xmlns="" id="{79CFE8A1-83F9-4372-9CC3-A05BBCA66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12700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chemeClr val="bg2"/>
                </a:solidFill>
              </a:rPr>
              <a:t>4.1.2  Sensitivity to Spectral Function</a:t>
            </a:r>
            <a:endParaRPr lang="en-US" altLang="en-US" sz="3400" i="0" u="sng">
              <a:solidFill>
                <a:srgbClr val="FF0000"/>
              </a:solidFill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xmlns="" id="{D10D5170-7CB0-4BD2-919C-3DB27456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4770438"/>
            <a:ext cx="990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 avg. </a:t>
            </a:r>
            <a:r>
              <a:rPr kumimoji="0" lang="en-US" altLang="en-US" sz="2500" i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kumimoji="0" lang="en-US" altLang="en-US" sz="2500" i="0" baseline="-2500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(T~150MeV)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~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370</a:t>
            </a:r>
            <a:r>
              <a:rPr kumimoji="0" lang="en-US" altLang="en-US" sz="1200" i="0">
                <a:solidFill>
                  <a:srgbClr val="FF0000"/>
                </a:solidFill>
              </a:rPr>
              <a:t> </a:t>
            </a:r>
            <a:r>
              <a:rPr kumimoji="0" lang="en-US" altLang="en-US" sz="2500" i="0">
                <a:solidFill>
                  <a:srgbClr val="FF0000"/>
                </a:solidFill>
              </a:rPr>
              <a:t>MeV</a:t>
            </a:r>
            <a:r>
              <a:rPr kumimoji="0" lang="en-US" altLang="en-US" sz="2500" i="0">
                <a:solidFill>
                  <a:srgbClr val="990099"/>
                </a:solidFill>
              </a:rPr>
              <a:t>   </a:t>
            </a:r>
            <a:r>
              <a:rPr kumimoji="0" lang="en-US" altLang="en-US" sz="2500" i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kumimoji="0" lang="en-US" altLang="en-US" sz="2500" b="0" i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b="0" i="0">
                <a:solidFill>
                  <a:srgbClr val="0000CC"/>
                </a:solidFill>
              </a:rPr>
              <a:t>  </a:t>
            </a:r>
            <a:r>
              <a:rPr kumimoji="0" lang="en-US" altLang="en-US" sz="2500" i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kumimoji="0" lang="en-US" altLang="en-US" sz="2500" i="0" baseline="-2500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500" i="0">
                <a:solidFill>
                  <a:srgbClr val="FF0000"/>
                </a:solidFill>
              </a:rPr>
              <a:t> (T~T</a:t>
            </a:r>
            <a:r>
              <a:rPr kumimoji="0" lang="en-US" altLang="en-US" sz="2500" i="0" baseline="-25000">
                <a:solidFill>
                  <a:srgbClr val="FF0000"/>
                </a:solidFill>
              </a:rPr>
              <a:t>c</a:t>
            </a:r>
            <a:r>
              <a:rPr kumimoji="0" lang="en-US" altLang="en-US" sz="2500" i="0">
                <a:solidFill>
                  <a:srgbClr val="FF0000"/>
                </a:solidFill>
              </a:rPr>
              <a:t>) ≈ 600 MeV</a:t>
            </a:r>
            <a:r>
              <a:rPr kumimoji="0" lang="en-US" altLang="en-US" sz="2500" i="0">
                <a:solidFill>
                  <a:srgbClr val="990099"/>
                </a:solidFill>
              </a:rPr>
              <a:t>  →  m</a:t>
            </a:r>
            <a:r>
              <a:rPr kumimoji="0" lang="en-US" altLang="en-US" sz="2500" i="0" baseline="-25000">
                <a:solidFill>
                  <a:srgbClr val="990099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500" b="0" i="0">
                <a:solidFill>
                  <a:srgbClr val="0000CC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 driven by (anti-) baryons</a:t>
            </a:r>
          </a:p>
        </p:txBody>
      </p:sp>
      <p:sp>
        <p:nvSpPr>
          <p:cNvPr id="36870" name="TextBox 8">
            <a:extLst>
              <a:ext uri="{FF2B5EF4-FFF2-40B4-BE49-F238E27FC236}">
                <a16:creationId xmlns:a16="http://schemas.microsoft.com/office/drawing/2014/main" xmlns="" id="{84D744C6-6E9A-4B11-9273-1D064C84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66800"/>
            <a:ext cx="4116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66"/>
                </a:solidFill>
              </a:rPr>
              <a:t>In-Medium </a:t>
            </a:r>
            <a:r>
              <a:rPr kumimoji="0" lang="en-US" altLang="en-US" sz="2600" i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600" i="0">
                <a:solidFill>
                  <a:srgbClr val="000066"/>
                </a:solidFill>
              </a:rPr>
              <a:t>-Meson Width</a:t>
            </a:r>
          </a:p>
        </p:txBody>
      </p:sp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xmlns="" id="{0EB59499-B244-4734-A30B-AF7EE8D5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4972050"/>
            <a:ext cx="71516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rather different spectral shapes compatible with data</a:t>
            </a:r>
            <a:endParaRPr kumimoji="0" lang="en-US" altLang="en-US" sz="2500" i="0" baseline="-25000">
              <a:solidFill>
                <a:srgbClr val="0000CC"/>
              </a:solidFill>
            </a:endParaRP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QGP contribution?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00CC5CB0-AEA5-45BA-8AC7-845652109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>
                <a:solidFill>
                  <a:schemeClr val="bg2"/>
                </a:solidFill>
              </a:rPr>
              <a:t>4.1 Prospects I: Spectral Shape at </a:t>
            </a:r>
            <a:r>
              <a:rPr lang="en-US" altLang="en-US" sz="3400">
                <a:solidFill>
                  <a:schemeClr val="bg2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3400" baseline="-25000">
                <a:solidFill>
                  <a:schemeClr val="bg2"/>
                </a:solidFill>
              </a:rPr>
              <a:t>B</a:t>
            </a:r>
            <a:r>
              <a:rPr lang="en-US" altLang="en-US" sz="3400">
                <a:solidFill>
                  <a:schemeClr val="bg2"/>
                </a:solidFill>
              </a:rPr>
              <a:t> ~ 0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xmlns="" id="{65E352AE-A573-4804-8782-60E4E2DF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548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3">
            <a:extLst>
              <a:ext uri="{FF2B5EF4-FFF2-40B4-BE49-F238E27FC236}">
                <a16:creationId xmlns:a16="http://schemas.microsoft.com/office/drawing/2014/main" xmlns="" id="{78A140A6-819C-43C4-B5F3-AF64D677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33543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500" i="0">
                <a:solidFill>
                  <a:srgbClr val="000066"/>
                </a:solidFill>
              </a:rPr>
              <a:t>STAR Excess Dileptons</a:t>
            </a:r>
            <a:endParaRPr kumimoji="0" lang="en-US" altLang="en-US" sz="2500" i="0" baseline="-25000">
              <a:solidFill>
                <a:srgbClr val="000066"/>
              </a:solidFill>
            </a:endParaRPr>
          </a:p>
        </p:txBody>
      </p:sp>
      <p:sp>
        <p:nvSpPr>
          <p:cNvPr id="38918" name="Rectangle 12">
            <a:extLst>
              <a:ext uri="{FF2B5EF4-FFF2-40B4-BE49-F238E27FC236}">
                <a16:creationId xmlns:a16="http://schemas.microsoft.com/office/drawing/2014/main" xmlns="" id="{48FC8A78-1082-4B7D-AA2D-5E1249A28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88" y="1270000"/>
            <a:ext cx="1177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i="0">
                <a:solidFill>
                  <a:srgbClr val="006600"/>
                </a:solidFill>
              </a:rPr>
              <a:t>[STAR ‘14]</a:t>
            </a:r>
          </a:p>
        </p:txBody>
      </p:sp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E924D14B-56AF-4AFE-8D68-8894E3217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>
                <a:solidFill>
                  <a:schemeClr val="bg2"/>
                </a:solidFill>
              </a:rPr>
              <a:t>4.5 QGP Barometer: Blue Shift vs. Temperature</a:t>
            </a:r>
            <a:endParaRPr lang="en-US" altLang="en-US" sz="3400" i="0" u="sng">
              <a:solidFill>
                <a:srgbClr val="FF0000"/>
              </a:solidFill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xmlns="" id="{967A6E4B-3D36-4EB3-BBDA-AC420D8D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4764088"/>
            <a:ext cx="990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QGP-flow driven increase of  </a:t>
            </a:r>
            <a:r>
              <a:rPr kumimoji="0" lang="en-US" altLang="en-US" sz="2500" i="0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eff</a:t>
            </a:r>
            <a:r>
              <a:rPr kumimoji="0" lang="en-US" altLang="en-US" sz="2500" i="0">
                <a:solidFill>
                  <a:srgbClr val="990099"/>
                </a:solidFill>
              </a:rPr>
              <a:t> ~ T + M (</a:t>
            </a:r>
            <a:r>
              <a:rPr kumimoji="0" lang="en-US" altLang="en-US" sz="2500" i="0">
                <a:solidFill>
                  <a:srgbClr val="990099"/>
                </a:solidFill>
                <a:latin typeface="Symbol" panose="05050102010706020507" pitchFamily="18" charset="2"/>
              </a:rPr>
              <a:t>b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flow</a:t>
            </a:r>
            <a:r>
              <a:rPr kumimoji="0" lang="en-US" altLang="en-US" sz="2500" i="0">
                <a:solidFill>
                  <a:srgbClr val="990099"/>
                </a:solidFill>
              </a:rPr>
              <a:t>)</a:t>
            </a:r>
            <a:r>
              <a:rPr kumimoji="0" lang="en-US" altLang="en-US" sz="2500" i="0" baseline="30000">
                <a:solidFill>
                  <a:srgbClr val="990099"/>
                </a:solidFill>
              </a:rPr>
              <a:t>2  </a:t>
            </a:r>
            <a:r>
              <a:rPr kumimoji="0" lang="en-US" altLang="en-US" sz="2500" b="0" i="0">
                <a:solidFill>
                  <a:srgbClr val="0000CC"/>
                </a:solidFill>
              </a:rPr>
              <a:t>at </a:t>
            </a:r>
            <a:r>
              <a:rPr kumimoji="0" lang="en-US" altLang="en-US" sz="2500" i="0">
                <a:solidFill>
                  <a:srgbClr val="0000CC"/>
                </a:solidFill>
              </a:rPr>
              <a:t>RHIC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high </a:t>
            </a:r>
            <a:r>
              <a:rPr kumimoji="0" lang="en-US" altLang="en-US" sz="2500" i="0">
                <a:solidFill>
                  <a:srgbClr val="990099"/>
                </a:solidFill>
              </a:rPr>
              <a:t>p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t</a:t>
            </a:r>
            <a:r>
              <a:rPr kumimoji="0" lang="en-US" altLang="en-US" sz="2500" b="0" i="0">
                <a:solidFill>
                  <a:srgbClr val="0000CC"/>
                </a:solidFill>
              </a:rPr>
              <a:t>:  high </a:t>
            </a:r>
            <a:r>
              <a:rPr kumimoji="0" lang="en-US" altLang="en-US" sz="2500" i="0">
                <a:solidFill>
                  <a:srgbClr val="990099"/>
                </a:solidFill>
              </a:rPr>
              <a:t>T</a:t>
            </a:r>
            <a:r>
              <a:rPr kumimoji="0" lang="en-US" altLang="en-US" sz="2500" b="0" i="0">
                <a:solidFill>
                  <a:srgbClr val="0000CC"/>
                </a:solidFill>
              </a:rPr>
              <a:t> wins over high-flow </a:t>
            </a:r>
            <a:r>
              <a:rPr kumimoji="0" lang="en-US" altLang="en-US" sz="2500" i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500" b="0" i="0">
                <a:solidFill>
                  <a:srgbClr val="0000CC"/>
                </a:solidFill>
              </a:rPr>
              <a:t>’s  → minimum (opposite to </a:t>
            </a:r>
            <a:r>
              <a:rPr kumimoji="0" lang="en-US" altLang="en-US" sz="2500" i="0">
                <a:solidFill>
                  <a:srgbClr val="0000CC"/>
                </a:solidFill>
              </a:rPr>
              <a:t>SPS</a:t>
            </a:r>
            <a:r>
              <a:rPr kumimoji="0" lang="en-US" altLang="en-US" sz="2500" b="0" i="0">
                <a:solidFill>
                  <a:srgbClr val="0000CC"/>
                </a:solidFill>
              </a:rPr>
              <a:t>!)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saturates at “true” early temperature </a:t>
            </a:r>
            <a:r>
              <a:rPr kumimoji="0" lang="en-US" altLang="en-US" sz="2500" i="0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0</a:t>
            </a:r>
            <a:r>
              <a:rPr kumimoji="0" lang="en-US" altLang="en-US" sz="2500" b="0" i="0">
                <a:solidFill>
                  <a:srgbClr val="0000CC"/>
                </a:solidFill>
              </a:rPr>
              <a:t> (no flow)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xmlns="" id="{6D626BA9-6D93-4426-B33A-CEE86481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9396" r="10904" b="5594"/>
          <a:stretch>
            <a:fillRect/>
          </a:stretch>
        </p:blipFill>
        <p:spPr bwMode="auto">
          <a:xfrm>
            <a:off x="5227638" y="1201738"/>
            <a:ext cx="44894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8">
            <a:extLst>
              <a:ext uri="{FF2B5EF4-FFF2-40B4-BE49-F238E27FC236}">
                <a16:creationId xmlns:a16="http://schemas.microsoft.com/office/drawing/2014/main" xmlns="" id="{F35934D6-FEA6-4723-B693-93AA53B1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82688"/>
            <a:ext cx="48133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5">
            <a:extLst>
              <a:ext uri="{FF2B5EF4-FFF2-40B4-BE49-F238E27FC236}">
                <a16:creationId xmlns:a16="http://schemas.microsoft.com/office/drawing/2014/main" xmlns="" id="{C0BB39C6-17F5-4441-AE10-A3E4D31B0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725488"/>
            <a:ext cx="5964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i="0">
                <a:solidFill>
                  <a:srgbClr val="000066"/>
                </a:solidFill>
              </a:rPr>
              <a:t>SPS                                                   RHIC </a:t>
            </a:r>
          </a:p>
        </p:txBody>
      </p:sp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>
            <a:extLst>
              <a:ext uri="{FF2B5EF4-FFF2-40B4-BE49-F238E27FC236}">
                <a16:creationId xmlns:a16="http://schemas.microsoft.com/office/drawing/2014/main" xmlns="" id="{BB10E0BA-5179-42D6-97AB-B3BF7FEA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3136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xmlns="" id="{7528AB55-0E42-4A45-AF71-BD4CAF9C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788025"/>
            <a:ext cx="695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compatible with predictions from melting </a:t>
            </a:r>
            <a:r>
              <a:rPr kumimoji="0" lang="en-US" altLang="en-US" sz="2500" i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500" b="0" i="0">
                <a:solidFill>
                  <a:srgbClr val="0000CC"/>
                </a:solidFill>
              </a:rPr>
              <a:t> meson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>
                <a:solidFill>
                  <a:srgbClr val="0000CC"/>
                </a:solidFill>
              </a:rPr>
              <a:t> “universal” source around </a:t>
            </a:r>
            <a:r>
              <a:rPr kumimoji="0" lang="en-US" altLang="en-US" sz="2500" i="0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>
                <a:solidFill>
                  <a:srgbClr val="990099"/>
                </a:solidFill>
              </a:rPr>
              <a:t>pc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xmlns="" id="{20BE0DEE-76E9-40A6-AF7D-4C4BA5BD4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38" y="5445125"/>
            <a:ext cx="2168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P. Huck et al. [STAR], </a:t>
            </a:r>
          </a:p>
          <a:p>
            <a:pPr algn="ctr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QM14</a:t>
            </a:r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xmlns="" id="{73533CD1-FEC7-4D89-857C-80CA56B31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>
                <a:solidFill>
                  <a:schemeClr val="bg2"/>
                </a:solidFill>
              </a:rPr>
              <a:t>2.3 Low-Mass e</a:t>
            </a:r>
            <a:r>
              <a:rPr lang="en-US" altLang="en-US" sz="3400" baseline="30000">
                <a:solidFill>
                  <a:schemeClr val="bg2"/>
                </a:solidFill>
              </a:rPr>
              <a:t>+</a:t>
            </a:r>
            <a:r>
              <a:rPr lang="en-US" altLang="en-US" sz="3400">
                <a:solidFill>
                  <a:schemeClr val="bg2"/>
                </a:solidFill>
              </a:rPr>
              <a:t>e</a:t>
            </a:r>
            <a:r>
              <a:rPr lang="en-US" altLang="en-US" sz="3400" baseline="30000">
                <a:solidFill>
                  <a:schemeClr val="bg2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3400">
                <a:solidFill>
                  <a:schemeClr val="bg2"/>
                </a:solidFill>
              </a:rPr>
              <a:t> Excitation Function: 20-200 GeV</a:t>
            </a:r>
          </a:p>
        </p:txBody>
      </p:sp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xmlns="" id="{DC8128F0-DF50-447E-9EAA-152F36F14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4288"/>
            <a:ext cx="9906001" cy="6667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chemeClr val="bg2"/>
                </a:solidFill>
              </a:rPr>
              <a:t>2.2 Chiral Condensate + </a:t>
            </a:r>
            <a:r>
              <a:rPr lang="en-US" altLang="en-US" sz="340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3400">
                <a:solidFill>
                  <a:schemeClr val="bg2"/>
                </a:solidFill>
              </a:rPr>
              <a:t>-Meson Broadening</a:t>
            </a:r>
            <a:endParaRPr kumimoji="0" lang="en-US" altLang="en-US" sz="3400"/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xmlns="" id="{116E4987-380B-468E-B87B-63FFCA8E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658813"/>
            <a:ext cx="430053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xmlns="" id="{65A297CD-5CD5-41A1-9FD2-2B9CC819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/>
          <a:stretch>
            <a:fillRect/>
          </a:stretch>
        </p:blipFill>
        <p:spPr bwMode="auto">
          <a:xfrm>
            <a:off x="546100" y="654050"/>
            <a:ext cx="42005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Group 13">
            <a:extLst>
              <a:ext uri="{FF2B5EF4-FFF2-40B4-BE49-F238E27FC236}">
                <a16:creationId xmlns:a16="http://schemas.microsoft.com/office/drawing/2014/main" xmlns="" id="{4E8B638B-6F8A-488F-883A-B8E353AA152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479425" y="1933575"/>
            <a:ext cx="1582738" cy="458788"/>
            <a:chOff x="6011867" y="5430152"/>
            <a:chExt cx="1582734" cy="457576"/>
          </a:xfrm>
        </p:grpSpPr>
        <p:sp>
          <p:nvSpPr>
            <p:cNvPr id="44087" name="TextBox 10">
              <a:extLst>
                <a:ext uri="{FF2B5EF4-FFF2-40B4-BE49-F238E27FC236}">
                  <a16:creationId xmlns:a16="http://schemas.microsoft.com/office/drawing/2014/main" xmlns="" id="{52BEECA0-1728-4B14-A56A-8717A5E98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67" y="5549174"/>
              <a:ext cx="1582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>
                  <a:solidFill>
                    <a:schemeClr val="bg2"/>
                  </a:solidFill>
                  <a:cs typeface="Times New Roman" panose="02020603050405020304" pitchFamily="18" charset="0"/>
                </a:rPr>
                <a:t> </a:t>
              </a:r>
              <a:r>
                <a:rPr kumimoji="0" lang="en-US" altLang="en-US" sz="160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</a:t>
              </a:r>
              <a:r>
                <a:rPr kumimoji="0" lang="en-US" altLang="en-US" sz="1600">
                  <a:solidFill>
                    <a:schemeClr val="bg2"/>
                  </a:solidFill>
                </a:rPr>
                <a:t>qq</a:t>
              </a:r>
              <a:r>
                <a:rPr kumimoji="0" lang="en-US" altLang="en-US" sz="1600">
                  <a:solidFill>
                    <a:schemeClr val="bg2"/>
                  </a:solidFill>
                  <a:sym typeface="Symbol" panose="05050102010706020507" pitchFamily="18" charset="2"/>
                </a:rPr>
                <a:t>  / qq</a:t>
              </a:r>
              <a:r>
                <a:rPr kumimoji="0" lang="en-US" altLang="en-US" sz="1600" baseline="-25000">
                  <a:solidFill>
                    <a:schemeClr val="bg2"/>
                  </a:solidFill>
                  <a:sym typeface="Symbol" panose="05050102010706020507" pitchFamily="18" charset="2"/>
                </a:rPr>
                <a:t>0</a:t>
              </a:r>
              <a:endParaRPr kumimoji="0" lang="en-US" altLang="en-US" sz="1600" baseline="-25000">
                <a:solidFill>
                  <a:schemeClr val="bg2"/>
                </a:solidFill>
              </a:endParaRPr>
            </a:p>
          </p:txBody>
        </p:sp>
        <p:sp>
          <p:nvSpPr>
            <p:cNvPr id="44088" name="TextBox 11">
              <a:extLst>
                <a:ext uri="{FF2B5EF4-FFF2-40B4-BE49-F238E27FC236}">
                  <a16:creationId xmlns:a16="http://schemas.microsoft.com/office/drawing/2014/main" xmlns="" id="{4E201DD9-E9A4-478A-AA9F-4E581C08A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6279" y="5430152"/>
              <a:ext cx="93166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>
                  <a:solidFill>
                    <a:schemeClr val="bg2"/>
                  </a:solidFill>
                </a:rPr>
                <a:t>-       </a:t>
              </a:r>
              <a:r>
                <a:rPr kumimoji="0" lang="en-US" altLang="en-US" sz="1000">
                  <a:solidFill>
                    <a:schemeClr val="bg2"/>
                  </a:solidFill>
                </a:rPr>
                <a:t> </a:t>
              </a:r>
              <a:r>
                <a:rPr kumimoji="0" lang="en-US" altLang="en-US" sz="2000">
                  <a:solidFill>
                    <a:schemeClr val="bg2"/>
                  </a:solidFill>
                </a:rPr>
                <a:t> -</a:t>
              </a:r>
            </a:p>
          </p:txBody>
        </p:sp>
      </p:grpSp>
      <p:pic>
        <p:nvPicPr>
          <p:cNvPr id="44038" name="Picture 9">
            <a:extLst>
              <a:ext uri="{FF2B5EF4-FFF2-40B4-BE49-F238E27FC236}">
                <a16:creationId xmlns:a16="http://schemas.microsoft.com/office/drawing/2014/main" xmlns="" id="{3C62E3EC-8E3B-4B8E-A381-253EA0C4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>
            <a:fillRect/>
          </a:stretch>
        </p:blipFill>
        <p:spPr bwMode="auto">
          <a:xfrm>
            <a:off x="1087438" y="3819525"/>
            <a:ext cx="32480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eft-Right Arrow 55">
            <a:extLst>
              <a:ext uri="{FF2B5EF4-FFF2-40B4-BE49-F238E27FC236}">
                <a16:creationId xmlns:a16="http://schemas.microsoft.com/office/drawing/2014/main" xmlns="" id="{DB4EFB8A-977C-4589-9698-4491E1A9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3975100"/>
            <a:ext cx="731837" cy="365125"/>
          </a:xfrm>
          <a:prstGeom prst="leftRightArrow">
            <a:avLst>
              <a:gd name="adj1" fmla="val 50000"/>
              <a:gd name="adj2" fmla="val 50109"/>
            </a:avLst>
          </a:prstGeom>
          <a:solidFill>
            <a:srgbClr val="CC00CC"/>
          </a:solidFill>
          <a:ln w="9525" algn="ctr">
            <a:solidFill>
              <a:srgbClr val="000066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44040" name="TextBox 51">
            <a:extLst>
              <a:ext uri="{FF2B5EF4-FFF2-40B4-BE49-F238E27FC236}">
                <a16:creationId xmlns:a16="http://schemas.microsoft.com/office/drawing/2014/main" xmlns="" id="{475E51E4-B963-4642-9FDC-18544541B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00488"/>
            <a:ext cx="3408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b="0" i="0">
                <a:solidFill>
                  <a:srgbClr val="0000CC"/>
                </a:solidFill>
              </a:rPr>
              <a:t>effective hadronic theory</a:t>
            </a:r>
          </a:p>
        </p:txBody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xmlns="" id="{E38E56D0-400B-4AA7-A385-2682DCD463BA}"/>
              </a:ext>
            </a:extLst>
          </p:cNvPr>
          <p:cNvGrpSpPr>
            <a:grpSpLocks/>
          </p:cNvGrpSpPr>
          <p:nvPr/>
        </p:nvGrpSpPr>
        <p:grpSpPr bwMode="auto">
          <a:xfrm>
            <a:off x="155575" y="4402138"/>
            <a:ext cx="9826625" cy="2482850"/>
            <a:chOff x="155575" y="4402138"/>
            <a:chExt cx="9826625" cy="2482850"/>
          </a:xfrm>
        </p:grpSpPr>
        <p:grpSp>
          <p:nvGrpSpPr>
            <p:cNvPr id="44042" name="Group 53">
              <a:extLst>
                <a:ext uri="{FF2B5EF4-FFF2-40B4-BE49-F238E27FC236}">
                  <a16:creationId xmlns:a16="http://schemas.microsoft.com/office/drawing/2014/main" xmlns="" id="{EEA912E0-FEEF-4D0D-9A96-33F6E1BA7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75" y="4402138"/>
              <a:ext cx="9826625" cy="2482850"/>
              <a:chOff x="155575" y="4401402"/>
              <a:chExt cx="9826625" cy="2484287"/>
            </a:xfrm>
          </p:grpSpPr>
          <p:sp>
            <p:nvSpPr>
              <p:cNvPr id="44044" name="Text Box 4">
                <a:extLst>
                  <a:ext uri="{FF2B5EF4-FFF2-40B4-BE49-F238E27FC236}">
                    <a16:creationId xmlns:a16="http://schemas.microsoft.com/office/drawing/2014/main" xmlns="" id="{EBFD5C1E-42AB-43A7-8413-FB1F93BE6C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575" y="4522787"/>
                <a:ext cx="9826625" cy="2362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kumimoji="0" lang="en-US" altLang="en-US" sz="2500" i="0">
                    <a:solidFill>
                      <a:srgbClr val="0000CC"/>
                    </a:solidFill>
                  </a:rPr>
                  <a:t> </a:t>
                </a:r>
                <a:r>
                  <a:rPr kumimoji="0" lang="en-US" altLang="en-US" sz="2500" i="0">
                    <a:solidFill>
                      <a:srgbClr val="990099"/>
                    </a:solidFill>
                    <a:sym typeface="Symbol" panose="05050102010706020507" pitchFamily="18" charset="2"/>
                  </a:rPr>
                  <a:t>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  <a:sym typeface="Symbol" panose="05050102010706020507" pitchFamily="18" charset="2"/>
                  </a:rPr>
                  <a:t>h</a:t>
                </a:r>
                <a:r>
                  <a:rPr kumimoji="0" lang="en-US" altLang="en-US" sz="2500" i="0">
                    <a:solidFill>
                      <a:srgbClr val="990099"/>
                    </a:solidFill>
                    <a:sym typeface="Symbol" panose="05050102010706020507" pitchFamily="18" charset="2"/>
                  </a:rPr>
                  <a:t> = m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  <a:sym typeface="Symbol" panose="05050102010706020507" pitchFamily="18" charset="2"/>
                  </a:rPr>
                  <a:t>q</a:t>
                </a:r>
                <a:r>
                  <a:rPr kumimoji="0" lang="en-US" altLang="en-US" sz="2500" i="0">
                    <a:solidFill>
                      <a:srgbClr val="990099"/>
                    </a:solidFill>
                    <a:sym typeface="Symbol" panose="05050102010706020507" pitchFamily="18" charset="2"/>
                  </a:rPr>
                  <a:t> h|qq|h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  &gt; 0   </a:t>
                </a:r>
                <a:r>
                  <a:rPr kumimoji="0" lang="en-US" altLang="en-US" sz="2500" b="0" i="0">
                    <a:solidFill>
                      <a:srgbClr val="0000CC"/>
                    </a:solidFill>
                  </a:rPr>
                  <a:t>contains quark core + pion cloud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0">
                    <a:solidFill>
                      <a:srgbClr val="990099"/>
                    </a:solidFill>
                  </a:rPr>
                  <a:t>       = </a:t>
                </a:r>
                <a:r>
                  <a:rPr kumimoji="0" lang="en-US" altLang="en-US" sz="2500" i="0">
                    <a:solidFill>
                      <a:srgbClr val="990099"/>
                    </a:solidFill>
                    <a:latin typeface="Symbol" panose="05050102010706020507" pitchFamily="18" charset="2"/>
                  </a:rPr>
                  <a:t>S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</a:rPr>
                  <a:t>h</a:t>
                </a:r>
                <a:r>
                  <a:rPr kumimoji="0" lang="en-US" altLang="en-US" sz="2500" i="0" baseline="30000">
                    <a:solidFill>
                      <a:srgbClr val="990099"/>
                    </a:solidFill>
                  </a:rPr>
                  <a:t>core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  + </a:t>
                </a:r>
                <a:r>
                  <a:rPr kumimoji="0" lang="en-US" altLang="en-US" sz="2500" i="0">
                    <a:solidFill>
                      <a:srgbClr val="990099"/>
                    </a:solidFill>
                    <a:latin typeface="Symbol" panose="05050102010706020507" pitchFamily="18" charset="2"/>
                  </a:rPr>
                  <a:t>S</a:t>
                </a:r>
                <a:r>
                  <a:rPr kumimoji="0" lang="en-US" altLang="en-US" sz="2500" i="0" baseline="-25000">
                    <a:solidFill>
                      <a:srgbClr val="990099"/>
                    </a:solidFill>
                  </a:rPr>
                  <a:t>h</a:t>
                </a:r>
                <a:r>
                  <a:rPr kumimoji="0" lang="en-US" altLang="en-US" sz="2500" i="0" baseline="30000">
                    <a:solidFill>
                      <a:srgbClr val="990099"/>
                    </a:solidFill>
                  </a:rPr>
                  <a:t>cloud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  ~         </a:t>
                </a:r>
                <a:r>
                  <a:rPr kumimoji="0" lang="en-US" altLang="en-US" sz="2500" b="0" i="0">
                    <a:solidFill>
                      <a:srgbClr val="990099"/>
                    </a:solidFill>
                  </a:rPr>
                  <a:t>+</a:t>
                </a:r>
                <a:r>
                  <a:rPr kumimoji="0" lang="en-US" altLang="en-US" sz="2500" i="0">
                    <a:solidFill>
                      <a:srgbClr val="0000CC"/>
                    </a:solidFill>
                  </a:rPr>
                  <a:t>                                             </a:t>
                </a:r>
                <a:r>
                  <a:rPr kumimoji="0" lang="en-US" altLang="en-US" sz="500" i="0">
                    <a:solidFill>
                      <a:srgbClr val="0000CC"/>
                    </a:solidFill>
                  </a:rPr>
                  <a:t>     </a:t>
                </a:r>
                <a:r>
                  <a:rPr kumimoji="0" lang="en-US" altLang="en-US" sz="2500" i="0">
                    <a:solidFill>
                      <a:srgbClr val="990099"/>
                    </a:solidFill>
                  </a:rPr>
                  <a:t>+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2500" i="0">
                  <a:solidFill>
                    <a:srgbClr val="0000CC"/>
                  </a:solidFill>
                </a:endParaRPr>
              </a:p>
              <a:p>
                <a:pPr>
                  <a:lnSpc>
                    <a:spcPts val="2400"/>
                  </a:lnSpc>
                  <a:spcBef>
                    <a:spcPts val="600"/>
                  </a:spcBef>
                  <a:buClrTx/>
                  <a:buSzTx/>
                  <a:buFontTx/>
                  <a:buChar char="•"/>
                </a:pPr>
                <a:r>
                  <a:rPr kumimoji="0" lang="en-US" altLang="en-US" sz="2500" b="0" i="0">
                    <a:solidFill>
                      <a:srgbClr val="0000CC"/>
                    </a:solidFill>
                  </a:rPr>
                  <a:t> </a:t>
                </a:r>
                <a:r>
                  <a:rPr kumimoji="0" lang="en-US" altLang="en-US" sz="2500" i="0">
                    <a:solidFill>
                      <a:srgbClr val="0000CC"/>
                    </a:solidFill>
                  </a:rPr>
                  <a:t>matches spectral medium effects: resonances + pion cloud</a:t>
                </a:r>
              </a:p>
              <a:p>
                <a:pPr>
                  <a:spcBef>
                    <a:spcPts val="400"/>
                  </a:spcBef>
                  <a:buClrTx/>
                  <a:buSzTx/>
                  <a:buFontTx/>
                  <a:buChar char="•"/>
                </a:pPr>
                <a:r>
                  <a:rPr kumimoji="0" lang="en-US" altLang="en-US" sz="2500" i="0">
                    <a:solidFill>
                      <a:srgbClr val="FF0066"/>
                    </a:solidFill>
                  </a:rPr>
                  <a:t> resonances + chiral mixing drive </a:t>
                </a:r>
                <a:r>
                  <a:rPr kumimoji="0" lang="en-US" altLang="en-US" sz="2500" i="0">
                    <a:solidFill>
                      <a:schemeClr val="bg2"/>
                    </a:solidFill>
                    <a:latin typeface="Symbol" panose="05050102010706020507" pitchFamily="18" charset="2"/>
                  </a:rPr>
                  <a:t>r</a:t>
                </a:r>
                <a:r>
                  <a:rPr kumimoji="0" lang="en-US" altLang="en-US" sz="2500" i="0">
                    <a:solidFill>
                      <a:srgbClr val="FF0066"/>
                    </a:solidFill>
                  </a:rPr>
                  <a:t>-SF toward chiral restoration</a:t>
                </a:r>
              </a:p>
            </p:txBody>
          </p:sp>
          <p:grpSp>
            <p:nvGrpSpPr>
              <p:cNvPr id="44045" name="Group 88">
                <a:extLst>
                  <a:ext uri="{FF2B5EF4-FFF2-40B4-BE49-F238E27FC236}">
                    <a16:creationId xmlns:a16="http://schemas.microsoft.com/office/drawing/2014/main" xmlns="" id="{8D057CF3-BD79-478D-B88D-D10D91FAB9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109686">
                <a:off x="3410111" y="5140945"/>
                <a:ext cx="457200" cy="457200"/>
                <a:chOff x="4130" y="653"/>
                <a:chExt cx="288" cy="288"/>
              </a:xfrm>
            </p:grpSpPr>
            <p:sp>
              <p:nvSpPr>
                <p:cNvPr id="44083" name="Oval 89">
                  <a:extLst>
                    <a:ext uri="{FF2B5EF4-FFF2-40B4-BE49-F238E27FC236}">
                      <a16:creationId xmlns:a16="http://schemas.microsoft.com/office/drawing/2014/main" xmlns="" id="{FFFF3530-71B1-425E-8A7F-1D6B001D9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30" y="653"/>
                  <a:ext cx="288" cy="288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84" name="Oval 90">
                  <a:extLst>
                    <a:ext uri="{FF2B5EF4-FFF2-40B4-BE49-F238E27FC236}">
                      <a16:creationId xmlns:a16="http://schemas.microsoft.com/office/drawing/2014/main" xmlns="" id="{547E1363-8599-4AC5-A396-B4F0EF447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3" y="777"/>
                  <a:ext cx="96" cy="96"/>
                </a:xfrm>
                <a:prstGeom prst="ellipse">
                  <a:avLst/>
                </a:prstGeom>
                <a:solidFill>
                  <a:srgbClr val="33CC33"/>
                </a:soli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85" name="Oval 91">
                  <a:extLst>
                    <a:ext uri="{FF2B5EF4-FFF2-40B4-BE49-F238E27FC236}">
                      <a16:creationId xmlns:a16="http://schemas.microsoft.com/office/drawing/2014/main" xmlns="" id="{C267CFC2-2A8B-4041-A90F-C156BBA3A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2" y="7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86" name="Oval 92">
                  <a:extLst>
                    <a:ext uri="{FF2B5EF4-FFF2-40B4-BE49-F238E27FC236}">
                      <a16:creationId xmlns:a16="http://schemas.microsoft.com/office/drawing/2014/main" xmlns="" id="{9FF89A16-F6FF-47CD-B3EE-CC0246C7F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72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046" name="Group 31">
                <a:extLst>
                  <a:ext uri="{FF2B5EF4-FFF2-40B4-BE49-F238E27FC236}">
                    <a16:creationId xmlns:a16="http://schemas.microsoft.com/office/drawing/2014/main" xmlns="" id="{63D99E8D-7A68-4C95-87FA-E2A5F03AE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59041">
                <a:off x="4445009" y="4899024"/>
                <a:ext cx="869949" cy="936637"/>
                <a:chOff x="4804019" y="3671250"/>
                <a:chExt cx="870727" cy="936703"/>
              </a:xfrm>
            </p:grpSpPr>
            <p:grpSp>
              <p:nvGrpSpPr>
                <p:cNvPr id="44066" name="Group 88">
                  <a:extLst>
                    <a:ext uri="{FF2B5EF4-FFF2-40B4-BE49-F238E27FC236}">
                      <a16:creationId xmlns:a16="http://schemas.microsoft.com/office/drawing/2014/main" xmlns="" id="{870271A0-50AD-42AA-8BF6-22909ADC8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603059">
                  <a:off x="4913728" y="3914340"/>
                  <a:ext cx="457200" cy="457200"/>
                  <a:chOff x="4128" y="672"/>
                  <a:chExt cx="288" cy="288"/>
                </a:xfrm>
              </p:grpSpPr>
              <p:sp>
                <p:nvSpPr>
                  <p:cNvPr id="44079" name="Oval 89">
                    <a:extLst>
                      <a:ext uri="{FF2B5EF4-FFF2-40B4-BE49-F238E27FC236}">
                        <a16:creationId xmlns:a16="http://schemas.microsoft.com/office/drawing/2014/main" xmlns="" id="{65CB6D68-A8B8-46C6-B285-5F8980121A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672"/>
                    <a:ext cx="288" cy="28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4080" name="Oval 90">
                    <a:extLst>
                      <a:ext uri="{FF2B5EF4-FFF2-40B4-BE49-F238E27FC236}">
                        <a16:creationId xmlns:a16="http://schemas.microsoft.com/office/drawing/2014/main" xmlns="" id="{E143B592-F7FA-45E1-877F-1634EEA33F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91" y="796"/>
                    <a:ext cx="96" cy="96"/>
                  </a:xfrm>
                  <a:prstGeom prst="ellipse">
                    <a:avLst/>
                  </a:prstGeom>
                  <a:solidFill>
                    <a:srgbClr val="33CC33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4081" name="Oval 91">
                    <a:extLst>
                      <a:ext uri="{FF2B5EF4-FFF2-40B4-BE49-F238E27FC236}">
                        <a16:creationId xmlns:a16="http://schemas.microsoft.com/office/drawing/2014/main" xmlns="" id="{621A4541-8C3D-4512-BB2F-FDED7553CE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60" y="797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4082" name="Oval 92">
                    <a:extLst>
                      <a:ext uri="{FF2B5EF4-FFF2-40B4-BE49-F238E27FC236}">
                        <a16:creationId xmlns:a16="http://schemas.microsoft.com/office/drawing/2014/main" xmlns="" id="{FDD7B2B0-E7CB-4304-815C-97060AF0FC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8" y="691"/>
                    <a:ext cx="96" cy="96"/>
                  </a:xfrm>
                  <a:prstGeom prst="ellipse">
                    <a:avLst/>
                  </a:prstGeom>
                  <a:solidFill>
                    <a:srgbClr val="0000CC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4067" name="Group 22">
                  <a:extLst>
                    <a:ext uri="{FF2B5EF4-FFF2-40B4-BE49-F238E27FC236}">
                      <a16:creationId xmlns:a16="http://schemas.microsoft.com/office/drawing/2014/main" xmlns="" id="{4C3DF7BD-6D72-489E-9AF0-43D96A52B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931958">
                  <a:off x="4837328" y="3671250"/>
                  <a:ext cx="365760" cy="365760"/>
                  <a:chOff x="6365868" y="4039737"/>
                  <a:chExt cx="444357" cy="443363"/>
                </a:xfrm>
              </p:grpSpPr>
              <p:sp>
                <p:nvSpPr>
                  <p:cNvPr id="44076" name="Oval 116">
                    <a:extLst>
                      <a:ext uri="{FF2B5EF4-FFF2-40B4-BE49-F238E27FC236}">
                        <a16:creationId xmlns:a16="http://schemas.microsoft.com/office/drawing/2014/main" xmlns="" id="{6AAAAF85-AF07-4A72-8505-AFF54CDFC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68" y="4039737"/>
                    <a:ext cx="444357" cy="44336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rnd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4077" name="Oval 117">
                    <a:extLst>
                      <a:ext uri="{FF2B5EF4-FFF2-40B4-BE49-F238E27FC236}">
                        <a16:creationId xmlns:a16="http://schemas.microsoft.com/office/drawing/2014/main" xmlns="" id="{B4D8D17A-98B4-46BA-A316-E9EDC34AA0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53196" y="4087505"/>
                    <a:ext cx="181873" cy="1810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4078" name="Oval 118">
                    <a:extLst>
                      <a:ext uri="{FF2B5EF4-FFF2-40B4-BE49-F238E27FC236}">
                        <a16:creationId xmlns:a16="http://schemas.microsoft.com/office/drawing/2014/main" xmlns="" id="{3E45B624-55A0-41FA-9957-8CB921AE05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43547" y="4266254"/>
                    <a:ext cx="181873" cy="181019"/>
                  </a:xfrm>
                  <a:prstGeom prst="ellipse">
                    <a:avLst/>
                  </a:prstGeom>
                  <a:solidFill>
                    <a:srgbClr val="33CC33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4068" name="Group 23">
                  <a:extLst>
                    <a:ext uri="{FF2B5EF4-FFF2-40B4-BE49-F238E27FC236}">
                      <a16:creationId xmlns:a16="http://schemas.microsoft.com/office/drawing/2014/main" xmlns="" id="{2110FD4B-CCCC-427A-8F2A-3A1EA87AAC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972423">
                  <a:off x="5308986" y="3976059"/>
                  <a:ext cx="365760" cy="365760"/>
                  <a:chOff x="6365894" y="4039742"/>
                  <a:chExt cx="444357" cy="443364"/>
                </a:xfrm>
              </p:grpSpPr>
              <p:sp>
                <p:nvSpPr>
                  <p:cNvPr id="44073" name="Oval 116">
                    <a:extLst>
                      <a:ext uri="{FF2B5EF4-FFF2-40B4-BE49-F238E27FC236}">
                        <a16:creationId xmlns:a16="http://schemas.microsoft.com/office/drawing/2014/main" xmlns="" id="{1DA415A4-2898-411C-B46B-30FA523CAC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94" y="4039742"/>
                    <a:ext cx="444357" cy="4433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rnd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4074" name="Oval 117">
                    <a:extLst>
                      <a:ext uri="{FF2B5EF4-FFF2-40B4-BE49-F238E27FC236}">
                        <a16:creationId xmlns:a16="http://schemas.microsoft.com/office/drawing/2014/main" xmlns="" id="{70AB7C1D-0BFC-4B78-A3E4-6229A325C9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53222" y="4087508"/>
                    <a:ext cx="181873" cy="1810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4075" name="Oval 118">
                    <a:extLst>
                      <a:ext uri="{FF2B5EF4-FFF2-40B4-BE49-F238E27FC236}">
                        <a16:creationId xmlns:a16="http://schemas.microsoft.com/office/drawing/2014/main" xmlns="" id="{02026A4C-5273-4C52-8421-F4D16CA542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43570" y="4266259"/>
                    <a:ext cx="181873" cy="181019"/>
                  </a:xfrm>
                  <a:prstGeom prst="ellipse">
                    <a:avLst/>
                  </a:prstGeom>
                  <a:solidFill>
                    <a:srgbClr val="0000CC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4069" name="Group 27">
                  <a:extLst>
                    <a:ext uri="{FF2B5EF4-FFF2-40B4-BE49-F238E27FC236}">
                      <a16:creationId xmlns:a16="http://schemas.microsoft.com/office/drawing/2014/main" xmlns="" id="{C2C58D1A-AE0A-404A-B8A2-BCFD497FB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252114">
                  <a:off x="4804019" y="4242193"/>
                  <a:ext cx="365760" cy="365760"/>
                  <a:chOff x="6365859" y="4039760"/>
                  <a:chExt cx="444357" cy="443364"/>
                </a:xfrm>
              </p:grpSpPr>
              <p:sp>
                <p:nvSpPr>
                  <p:cNvPr id="44070" name="Oval 116">
                    <a:extLst>
                      <a:ext uri="{FF2B5EF4-FFF2-40B4-BE49-F238E27FC236}">
                        <a16:creationId xmlns:a16="http://schemas.microsoft.com/office/drawing/2014/main" xmlns="" id="{D5B02B7F-976F-442A-A27E-22A4322F40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5859" y="4039760"/>
                    <a:ext cx="444357" cy="44336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 cap="rnd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1pPr>
                    <a:lvl2pPr marL="742950" indent="-28575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2pPr>
                    <a:lvl3pPr marL="11430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0"/>
                      </a:defRPr>
                    </a:lvl3pPr>
                    <a:lvl4pPr marL="1600200" indent="-228600" algn="l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4pPr>
                    <a:lvl5pPr marL="2057400" indent="-228600" algn="l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kumimoji="0" lang="en-US" altLang="en-US" sz="260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0" name="Oval 117">
                    <a:extLst>
                      <a:ext uri="{FF2B5EF4-FFF2-40B4-BE49-F238E27FC236}">
                        <a16:creationId xmlns:a16="http://schemas.microsoft.com/office/drawing/2014/main" xmlns="" id="{27314B3D-E75E-4F48-AB1F-B60C1DC52D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53716" y="4087956"/>
                    <a:ext cx="181409" cy="18104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chemeClr val="bg2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Times New Roman (Hebrew)" charset="-79"/>
                    </a:endParaRPr>
                  </a:p>
                </p:txBody>
              </p:sp>
              <p:sp>
                <p:nvSpPr>
                  <p:cNvPr id="31" name="Oval 118">
                    <a:extLst>
                      <a:ext uri="{FF2B5EF4-FFF2-40B4-BE49-F238E27FC236}">
                        <a16:creationId xmlns:a16="http://schemas.microsoft.com/office/drawing/2014/main" xmlns="" id="{90EE9B04-7F71-434E-A4B5-AC8BEFEDF1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1180" y="4213580"/>
                    <a:ext cx="169830" cy="171417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  <a:lumOff val="50000"/>
                    </a:schemeClr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FF0000"/>
                      </a:solidFill>
                      <a:cs typeface="Times New Roman (Hebrew)" charset="-79"/>
                    </a:endParaRPr>
                  </a:p>
                </p:txBody>
              </p:sp>
            </p:grpSp>
          </p:grpSp>
          <p:grpSp>
            <p:nvGrpSpPr>
              <p:cNvPr id="44047" name="Group 42">
                <a:extLst>
                  <a:ext uri="{FF2B5EF4-FFF2-40B4-BE49-F238E27FC236}">
                    <a16:creationId xmlns:a16="http://schemas.microsoft.com/office/drawing/2014/main" xmlns="" id="{FF30FBBF-8322-4B48-A728-C0F6125FC1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50226" y="5016500"/>
                <a:ext cx="1308100" cy="784225"/>
                <a:chOff x="5161868" y="3665775"/>
                <a:chExt cx="2247901" cy="1204912"/>
              </a:xfrm>
            </p:grpSpPr>
            <p:sp>
              <p:nvSpPr>
                <p:cNvPr id="44057" name="Oval 12">
                  <a:extLst>
                    <a:ext uri="{FF2B5EF4-FFF2-40B4-BE49-F238E27FC236}">
                      <a16:creationId xmlns:a16="http://schemas.microsoft.com/office/drawing/2014/main" xmlns="" id="{9146A4D4-A843-484C-A7E9-B50637847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9243" y="3859450"/>
                  <a:ext cx="1109663" cy="817563"/>
                </a:xfrm>
                <a:prstGeom prst="ellipse">
                  <a:avLst/>
                </a:prstGeom>
                <a:noFill/>
                <a:ln w="28575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58" name="Oval 13">
                  <a:extLst>
                    <a:ext uri="{FF2B5EF4-FFF2-40B4-BE49-F238E27FC236}">
                      <a16:creationId xmlns:a16="http://schemas.microsoft.com/office/drawing/2014/main" xmlns="" id="{545C1479-6889-4187-86DA-D0CA963FD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6263" y="3665775"/>
                  <a:ext cx="455612" cy="4445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59" name="Oval 14">
                  <a:extLst>
                    <a:ext uri="{FF2B5EF4-FFF2-40B4-BE49-F238E27FC236}">
                      <a16:creationId xmlns:a16="http://schemas.microsoft.com/office/drawing/2014/main" xmlns="" id="{1E23C012-F64B-436E-A1B8-AB908633D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6263" y="4426187"/>
                  <a:ext cx="455612" cy="4445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60" name="Oval 15">
                  <a:extLst>
                    <a:ext uri="{FF2B5EF4-FFF2-40B4-BE49-F238E27FC236}">
                      <a16:creationId xmlns:a16="http://schemas.microsoft.com/office/drawing/2014/main" xmlns="" id="{93406897-E0A1-4780-8FA0-A54B728376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6267" y="3670538"/>
                  <a:ext cx="455612" cy="439738"/>
                </a:xfrm>
                <a:prstGeom prst="ellipse">
                  <a:avLst/>
                </a:prstGeom>
                <a:solidFill>
                  <a:schemeClr val="accent1">
                    <a:alpha val="27058"/>
                  </a:schemeClr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sz="1200" i="0">
                      <a:solidFill>
                        <a:srgbClr val="990099"/>
                      </a:solidFill>
                      <a:latin typeface="Symbol" panose="05050102010706020507" pitchFamily="18" charset="2"/>
                    </a:rPr>
                    <a:t>S</a:t>
                  </a:r>
                  <a:r>
                    <a:rPr kumimoji="0" lang="en-US" altLang="en-US" sz="1200" i="0" baseline="-25000">
                      <a:solidFill>
                        <a:srgbClr val="990099"/>
                      </a:solidFill>
                      <a:latin typeface="Symbol" panose="05050102010706020507" pitchFamily="18" charset="2"/>
                    </a:rPr>
                    <a:t>p</a:t>
                  </a:r>
                </a:p>
              </p:txBody>
            </p:sp>
            <p:sp>
              <p:nvSpPr>
                <p:cNvPr id="44061" name="Freeform 16">
                  <a:extLst>
                    <a:ext uri="{FF2B5EF4-FFF2-40B4-BE49-F238E27FC236}">
                      <a16:creationId xmlns:a16="http://schemas.microsoft.com/office/drawing/2014/main" xmlns="" id="{0AA2C809-21F2-4E58-A521-46FE60521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868" y="4173775"/>
                  <a:ext cx="522288" cy="188911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2" name="Freeform 17">
                  <a:extLst>
                    <a:ext uri="{FF2B5EF4-FFF2-40B4-BE49-F238E27FC236}">
                      <a16:creationId xmlns:a16="http://schemas.microsoft.com/office/drawing/2014/main" xmlns="" id="{A12D12BD-4567-4C17-8AC3-3AAD06C61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7481" y="4162662"/>
                  <a:ext cx="522288" cy="188913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3" name="Oval 18">
                  <a:extLst>
                    <a:ext uri="{FF2B5EF4-FFF2-40B4-BE49-F238E27FC236}">
                      <a16:creationId xmlns:a16="http://schemas.microsoft.com/office/drawing/2014/main" xmlns="" id="{BFB5D063-40B9-4F12-A8EE-866E4666E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6267" y="4426187"/>
                  <a:ext cx="455612" cy="441325"/>
                </a:xfrm>
                <a:prstGeom prst="ellipse">
                  <a:avLst/>
                </a:prstGeom>
                <a:solidFill>
                  <a:schemeClr val="accent1">
                    <a:alpha val="27058"/>
                  </a:schemeClr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sz="1200" i="0">
                      <a:solidFill>
                        <a:srgbClr val="990099"/>
                      </a:solidFill>
                      <a:latin typeface="Symbol" panose="05050102010706020507" pitchFamily="18" charset="2"/>
                    </a:rPr>
                    <a:t>S</a:t>
                  </a:r>
                  <a:r>
                    <a:rPr kumimoji="0" lang="en-US" altLang="en-US" sz="1200" i="0" baseline="-25000">
                      <a:solidFill>
                        <a:srgbClr val="990099"/>
                      </a:solidFill>
                      <a:latin typeface="Symbol" panose="05050102010706020507" pitchFamily="18" charset="2"/>
                    </a:rPr>
                    <a:t>p</a:t>
                  </a:r>
                </a:p>
              </p:txBody>
            </p:sp>
            <p:sp>
              <p:nvSpPr>
                <p:cNvPr id="44064" name="Oval 19">
                  <a:extLst>
                    <a:ext uri="{FF2B5EF4-FFF2-40B4-BE49-F238E27FC236}">
                      <a16:creationId xmlns:a16="http://schemas.microsoft.com/office/drawing/2014/main" xmlns="" id="{B2B1049A-CB09-4EE1-BA63-1AAD4BA97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7804" y="4162662"/>
                  <a:ext cx="203200" cy="19685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65" name="Oval 20">
                  <a:extLst>
                    <a:ext uri="{FF2B5EF4-FFF2-40B4-BE49-F238E27FC236}">
                      <a16:creationId xmlns:a16="http://schemas.microsoft.com/office/drawing/2014/main" xmlns="" id="{A74659D1-B3AC-4A1F-AFC2-CA28ED6A7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7775" y="4186475"/>
                  <a:ext cx="203200" cy="19685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048" name="Group 52">
                <a:extLst>
                  <a:ext uri="{FF2B5EF4-FFF2-40B4-BE49-F238E27FC236}">
                    <a16:creationId xmlns:a16="http://schemas.microsoft.com/office/drawing/2014/main" xmlns="" id="{F3AB6487-32DF-45D9-9EAA-E63D55E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13525" y="4912998"/>
                <a:ext cx="1084265" cy="1058855"/>
                <a:chOff x="8619036" y="3534658"/>
                <a:chExt cx="1084524" cy="1058776"/>
              </a:xfrm>
            </p:grpSpPr>
            <p:sp>
              <p:nvSpPr>
                <p:cNvPr id="44051" name="Oval 6">
                  <a:extLst>
                    <a:ext uri="{FF2B5EF4-FFF2-40B4-BE49-F238E27FC236}">
                      <a16:creationId xmlns:a16="http://schemas.microsoft.com/office/drawing/2014/main" xmlns="" id="{91833F2C-51FC-4FDB-B74F-F2E3A890C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212463">
                  <a:off x="8898913" y="3767085"/>
                  <a:ext cx="524769" cy="552424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2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052" name="Arc 7">
                  <a:extLst>
                    <a:ext uri="{FF2B5EF4-FFF2-40B4-BE49-F238E27FC236}">
                      <a16:creationId xmlns:a16="http://schemas.microsoft.com/office/drawing/2014/main" xmlns="" id="{19056C3F-4B18-4408-ADB6-335C6DD64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634335">
                  <a:off x="9043122" y="3723030"/>
                  <a:ext cx="237485" cy="38650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Text Box 8">
                  <a:extLst>
                    <a:ext uri="{FF2B5EF4-FFF2-40B4-BE49-F238E27FC236}">
                      <a16:creationId xmlns:a16="http://schemas.microsoft.com/office/drawing/2014/main" xmlns="" id="{EAD86D13-C5C6-407D-992F-0DD2F67931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51341" y="3534658"/>
                  <a:ext cx="389850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i="0">
                      <a:solidFill>
                        <a:schemeClr val="bg2"/>
                      </a:solidFill>
                    </a:rPr>
                    <a:t>&gt;</a:t>
                  </a:r>
                </a:p>
              </p:txBody>
            </p:sp>
            <p:sp>
              <p:nvSpPr>
                <p:cNvPr id="44054" name="Text Box 9">
                  <a:extLst>
                    <a:ext uri="{FF2B5EF4-FFF2-40B4-BE49-F238E27FC236}">
                      <a16:creationId xmlns:a16="http://schemas.microsoft.com/office/drawing/2014/main" xmlns="" id="{50B0E7F0-17BD-4DEB-99B8-2EAACE781C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8828975" y="4070214"/>
                  <a:ext cx="54386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i="0">
                      <a:solidFill>
                        <a:schemeClr val="bg2"/>
                      </a:solidFill>
                    </a:rPr>
                    <a:t>&gt;</a:t>
                  </a:r>
                </a:p>
              </p:txBody>
            </p:sp>
            <p:sp>
              <p:nvSpPr>
                <p:cNvPr id="44055" name="Freeform 10">
                  <a:extLst>
                    <a:ext uri="{FF2B5EF4-FFF2-40B4-BE49-F238E27FC236}">
                      <a16:creationId xmlns:a16="http://schemas.microsoft.com/office/drawing/2014/main" xmlns="" id="{F6221E84-7931-4FD9-BD99-9D0D54DB1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9036" y="3976709"/>
                  <a:ext cx="279877" cy="165727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56" name="Freeform 11">
                  <a:extLst>
                    <a:ext uri="{FF2B5EF4-FFF2-40B4-BE49-F238E27FC236}">
                      <a16:creationId xmlns:a16="http://schemas.microsoft.com/office/drawing/2014/main" xmlns="" id="{4CE67D1A-59CE-48E4-8990-8E9462200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3683" y="3952705"/>
                  <a:ext cx="279877" cy="165727"/>
                </a:xfrm>
                <a:custGeom>
                  <a:avLst/>
                  <a:gdLst>
                    <a:gd name="T0" fmla="*/ 0 w 576"/>
                    <a:gd name="T1" fmla="*/ 2147483647 h 224"/>
                    <a:gd name="T2" fmla="*/ 2147483647 w 576"/>
                    <a:gd name="T3" fmla="*/ 2147483647 h 224"/>
                    <a:gd name="T4" fmla="*/ 2147483647 w 576"/>
                    <a:gd name="T5" fmla="*/ 2147483647 h 224"/>
                    <a:gd name="T6" fmla="*/ 2147483647 w 576"/>
                    <a:gd name="T7" fmla="*/ 2147483647 h 224"/>
                    <a:gd name="T8" fmla="*/ 2147483647 w 576"/>
                    <a:gd name="T9" fmla="*/ 2147483647 h 224"/>
                    <a:gd name="T10" fmla="*/ 2147483647 w 576"/>
                    <a:gd name="T11" fmla="*/ 2147483647 h 224"/>
                    <a:gd name="T12" fmla="*/ 2147483647 w 576"/>
                    <a:gd name="T13" fmla="*/ 2147483647 h 224"/>
                    <a:gd name="T14" fmla="*/ 2147483647 w 576"/>
                    <a:gd name="T15" fmla="*/ 2147483647 h 2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224"/>
                    <a:gd name="T26" fmla="*/ 576 w 576"/>
                    <a:gd name="T27" fmla="*/ 224 h 2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224">
                      <a:moveTo>
                        <a:pt x="0" y="112"/>
                      </a:moveTo>
                      <a:cubicBezTo>
                        <a:pt x="12" y="168"/>
                        <a:pt x="24" y="224"/>
                        <a:pt x="48" y="208"/>
                      </a:cubicBezTo>
                      <a:cubicBezTo>
                        <a:pt x="72" y="192"/>
                        <a:pt x="112" y="16"/>
                        <a:pt x="144" y="16"/>
                      </a:cubicBezTo>
                      <a:cubicBezTo>
                        <a:pt x="176" y="16"/>
                        <a:pt x="208" y="208"/>
                        <a:pt x="240" y="208"/>
                      </a:cubicBezTo>
                      <a:cubicBezTo>
                        <a:pt x="272" y="208"/>
                        <a:pt x="304" y="16"/>
                        <a:pt x="336" y="16"/>
                      </a:cubicBezTo>
                      <a:cubicBezTo>
                        <a:pt x="368" y="16"/>
                        <a:pt x="400" y="208"/>
                        <a:pt x="432" y="208"/>
                      </a:cubicBezTo>
                      <a:cubicBezTo>
                        <a:pt x="464" y="208"/>
                        <a:pt x="504" y="32"/>
                        <a:pt x="528" y="16"/>
                      </a:cubicBezTo>
                      <a:cubicBezTo>
                        <a:pt x="552" y="0"/>
                        <a:pt x="564" y="56"/>
                        <a:pt x="576" y="112"/>
                      </a:cubicBezTo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9" name="Left-Right Arrow 54">
                <a:extLst>
                  <a:ext uri="{FF2B5EF4-FFF2-40B4-BE49-F238E27FC236}">
                    <a16:creationId xmlns:a16="http://schemas.microsoft.com/office/drawing/2014/main" xmlns="" id="{78927ABC-8BDB-4362-AF8D-AB354655A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950" y="5227638"/>
                <a:ext cx="730250" cy="366712"/>
              </a:xfrm>
              <a:prstGeom prst="leftRightArrow">
                <a:avLst>
                  <a:gd name="adj1" fmla="val 50000"/>
                  <a:gd name="adj2" fmla="val 49784"/>
                </a:avLst>
              </a:prstGeom>
              <a:solidFill>
                <a:srgbClr val="CC00CC"/>
              </a:solidFill>
              <a:ln w="9525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2600">
                  <a:solidFill>
                    <a:schemeClr val="bg2"/>
                  </a:solidFill>
                </a:endParaRPr>
              </a:p>
            </p:txBody>
          </p:sp>
          <p:sp>
            <p:nvSpPr>
              <p:cNvPr id="44050" name="TextBox 52">
                <a:extLst>
                  <a:ext uri="{FF2B5EF4-FFF2-40B4-BE49-F238E27FC236}">
                    <a16:creationId xmlns:a16="http://schemas.microsoft.com/office/drawing/2014/main" xmlns="" id="{DB5F6B39-DCF6-4655-A351-2F4B8EAE6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4486" y="4401402"/>
                <a:ext cx="295274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600">
                    <a:solidFill>
                      <a:srgbClr val="990099"/>
                    </a:solidFill>
                  </a:rPr>
                  <a:t>-</a:t>
                </a:r>
              </a:p>
            </p:txBody>
          </p:sp>
        </p:grpSp>
        <p:sp>
          <p:nvSpPr>
            <p:cNvPr id="44043" name="TextBox 54">
              <a:extLst>
                <a:ext uri="{FF2B5EF4-FFF2-40B4-BE49-F238E27FC236}">
                  <a16:creationId xmlns:a16="http://schemas.microsoft.com/office/drawing/2014/main" xmlns="" id="{F10B5E5A-F513-4776-B6B7-8783ABFD2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4362" y="4846093"/>
              <a:ext cx="367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600" i="0">
                  <a:solidFill>
                    <a:schemeClr val="bg2"/>
                  </a:solidFill>
                  <a:latin typeface="Symbol" panose="05050102010706020507" pitchFamily="18" charset="2"/>
                </a:rPr>
                <a:t>r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3390106" cy="2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10">
            <a:extLst>
              <a:ext uri="{FF2B5EF4-FFF2-40B4-BE49-F238E27FC236}">
                <a16:creationId xmlns:a16="http://schemas.microsoft.com/office/drawing/2014/main" xmlns="" id="{FF693CB8-55F1-4ED3-8C71-55C26606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06" y="3224621"/>
            <a:ext cx="3421994" cy="233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>
            <a:extLst>
              <a:ext uri="{FF2B5EF4-FFF2-40B4-BE49-F238E27FC236}">
                <a16:creationId xmlns:a16="http://schemas.microsoft.com/office/drawing/2014/main" xmlns="" id="{52826862-D56B-4728-9ECC-D1B8C3373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2985"/>
          <a:stretch>
            <a:fillRect/>
          </a:stretch>
        </p:blipFill>
        <p:spPr bwMode="auto">
          <a:xfrm>
            <a:off x="6688660" y="737419"/>
            <a:ext cx="2988740" cy="25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>
            <a:extLst>
              <a:ext uri="{FF2B5EF4-FFF2-40B4-BE49-F238E27FC236}">
                <a16:creationId xmlns:a16="http://schemas.microsoft.com/office/drawing/2014/main" xmlns="" id="{63B587E5-4341-4D21-8111-6D5430F5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 dirty="0">
                <a:solidFill>
                  <a:schemeClr val="bg2"/>
                </a:solidFill>
              </a:rPr>
              <a:t>1.2  Dilepton Measurements in Heavy-Ion Collisions</a:t>
            </a:r>
            <a:endParaRPr lang="en-US" altLang="en-US" sz="3400" i="0" u="sng" dirty="0">
              <a:solidFill>
                <a:srgbClr val="FF0000"/>
              </a:solidFill>
            </a:endParaRPr>
          </a:p>
        </p:txBody>
      </p:sp>
      <p:sp>
        <p:nvSpPr>
          <p:cNvPr id="9222" name="Text Box 3">
            <a:extLst>
              <a:ext uri="{FF2B5EF4-FFF2-40B4-BE49-F238E27FC236}">
                <a16:creationId xmlns:a16="http://schemas.microsoft.com/office/drawing/2014/main" xmlns="" id="{0E092176-FBB0-435E-B5A6-5907BEC5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5791200"/>
            <a:ext cx="85550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Robust </a:t>
            </a:r>
            <a:r>
              <a:rPr kumimoji="0" lang="en-US" altLang="en-US" sz="2500" i="0" dirty="0" smtClean="0">
                <a:solidFill>
                  <a:srgbClr val="0000CC"/>
                </a:solidFill>
              </a:rPr>
              <a:t>description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across </a:t>
            </a:r>
            <a:r>
              <a:rPr kumimoji="0" lang="en-US" altLang="en-US" sz="2500" i="0" dirty="0" smtClean="0">
                <a:solidFill>
                  <a:srgbClr val="0000CC"/>
                </a:solidFill>
              </a:rPr>
              <a:t>collisions energies: </a:t>
            </a:r>
            <a:endParaRPr kumimoji="0" lang="en-US" altLang="en-US" sz="2500" i="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kumimoji="0" lang="en-US" altLang="en-US" sz="2500" i="0" dirty="0">
                <a:solidFill>
                  <a:srgbClr val="0000CC"/>
                </a:solidFill>
              </a:rPr>
              <a:t>  QGP + hadronic radiation with </a:t>
            </a:r>
            <a:r>
              <a:rPr kumimoji="0" lang="en-US" altLang="en-US" sz="2500" i="0" dirty="0">
                <a:solidFill>
                  <a:srgbClr val="FF0066"/>
                </a:solidFill>
              </a:rPr>
              <a:t>melting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i="0" dirty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 resonance</a:t>
            </a:r>
            <a:endParaRPr kumimoji="0" lang="en-US" altLang="en-US" sz="2500" i="0" dirty="0">
              <a:solidFill>
                <a:srgbClr val="990099"/>
              </a:solidFill>
            </a:endParaRPr>
          </a:p>
        </p:txBody>
      </p:sp>
      <p:pic>
        <p:nvPicPr>
          <p:cNvPr id="9223" name="Picture 8">
            <a:extLst>
              <a:ext uri="{FF2B5EF4-FFF2-40B4-BE49-F238E27FC236}">
                <a16:creationId xmlns:a16="http://schemas.microsoft.com/office/drawing/2014/main" xmlns="" id="{0CFEC9E9-78C1-4423-B0E1-B327E04A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" y="3276600"/>
            <a:ext cx="339703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4">
            <a:extLst>
              <a:ext uri="{FF2B5EF4-FFF2-40B4-BE49-F238E27FC236}">
                <a16:creationId xmlns:a16="http://schemas.microsoft.com/office/drawing/2014/main" xmlns="" id="{60E46F2B-34DA-4716-B5DA-8F772D12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981" y="3914775"/>
            <a:ext cx="882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 b="0" i="0" dirty="0">
                <a:solidFill>
                  <a:schemeClr val="bg2"/>
                </a:solidFill>
              </a:rPr>
              <a:t>&lt;</a:t>
            </a:r>
            <a:r>
              <a:rPr kumimoji="0" lang="en-US" altLang="en-US" sz="1200" b="0" i="0" dirty="0" err="1">
                <a:solidFill>
                  <a:schemeClr val="bg2"/>
                </a:solidFill>
              </a:rPr>
              <a:t>N</a:t>
            </a:r>
            <a:r>
              <a:rPr kumimoji="0" lang="en-US" altLang="en-US" sz="1200" b="0" i="0" baseline="-25000" dirty="0" err="1">
                <a:solidFill>
                  <a:schemeClr val="bg2"/>
                </a:solidFill>
              </a:rPr>
              <a:t>ch</a:t>
            </a:r>
            <a:r>
              <a:rPr kumimoji="0" lang="en-US" altLang="en-US" sz="1200" b="0" i="0" dirty="0">
                <a:solidFill>
                  <a:schemeClr val="bg2"/>
                </a:solidFill>
              </a:rPr>
              <a:t>&gt;=120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42" y="3032658"/>
            <a:ext cx="2931458" cy="275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>
            <a:extLst>
              <a:ext uri="{FF2B5EF4-FFF2-40B4-BE49-F238E27FC236}">
                <a16:creationId xmlns:a16="http://schemas.microsoft.com/office/drawing/2014/main" xmlns="" id="{AA35904B-573D-4939-AA20-92FFDC82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>
            <a:fillRect/>
          </a:stretch>
        </p:blipFill>
        <p:spPr bwMode="auto">
          <a:xfrm>
            <a:off x="3618753" y="739122"/>
            <a:ext cx="29210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40">
            <a:extLst>
              <a:ext uri="{FF2B5EF4-FFF2-40B4-BE49-F238E27FC236}">
                <a16:creationId xmlns:a16="http://schemas.microsoft.com/office/drawing/2014/main" xmlns="" id="{2D5A27A3-F806-423A-97A4-2027439571A9}"/>
              </a:ext>
            </a:extLst>
          </p:cNvPr>
          <p:cNvGrpSpPr>
            <a:grpSpLocks/>
          </p:cNvGrpSpPr>
          <p:nvPr/>
        </p:nvGrpSpPr>
        <p:grpSpPr bwMode="auto">
          <a:xfrm>
            <a:off x="3244850" y="2722563"/>
            <a:ext cx="3276600" cy="2884487"/>
            <a:chOff x="402" y="783"/>
            <a:chExt cx="1639" cy="1423"/>
          </a:xfrm>
        </p:grpSpPr>
        <p:sp>
          <p:nvSpPr>
            <p:cNvPr id="18461" name="AutoShape 100">
              <a:extLst>
                <a:ext uri="{FF2B5EF4-FFF2-40B4-BE49-F238E27FC236}">
                  <a16:creationId xmlns:a16="http://schemas.microsoft.com/office/drawing/2014/main" xmlns="" id="{896E03BB-9238-4B45-A302-188049634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960"/>
              <a:ext cx="1296" cy="10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D5C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8462" name="AutoShape 230">
              <a:extLst>
                <a:ext uri="{FF2B5EF4-FFF2-40B4-BE49-F238E27FC236}">
                  <a16:creationId xmlns:a16="http://schemas.microsoft.com/office/drawing/2014/main" xmlns="" id="{7B91FD5A-AD34-4062-B973-FB3F7165E3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55844">
              <a:off x="1112" y="1894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8463" name="AutoShape 231">
              <a:extLst>
                <a:ext uri="{FF2B5EF4-FFF2-40B4-BE49-F238E27FC236}">
                  <a16:creationId xmlns:a16="http://schemas.microsoft.com/office/drawing/2014/main" xmlns="" id="{839C1046-61A5-4166-9F58-751F918F23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43" y="807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8464" name="AutoShape 232">
              <a:extLst>
                <a:ext uri="{FF2B5EF4-FFF2-40B4-BE49-F238E27FC236}">
                  <a16:creationId xmlns:a16="http://schemas.microsoft.com/office/drawing/2014/main" xmlns="" id="{FC518C98-1CA7-4C83-96E1-598A9A43A7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2" y="1342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  <p:sp>
          <p:nvSpPr>
            <p:cNvPr id="18465" name="AutoShape 233">
              <a:extLst>
                <a:ext uri="{FF2B5EF4-FFF2-40B4-BE49-F238E27FC236}">
                  <a16:creationId xmlns:a16="http://schemas.microsoft.com/office/drawing/2014/main" xmlns="" id="{F86D2715-320F-4B92-9330-338737039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1337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i="0">
                <a:solidFill>
                  <a:srgbClr val="000066"/>
                </a:solidFill>
              </a:endParaRPr>
            </a:p>
          </p:txBody>
        </p:sp>
      </p:grpSp>
      <p:grpSp>
        <p:nvGrpSpPr>
          <p:cNvPr id="43" name="Group 234">
            <a:extLst>
              <a:ext uri="{FF2B5EF4-FFF2-40B4-BE49-F238E27FC236}">
                <a16:creationId xmlns:a16="http://schemas.microsoft.com/office/drawing/2014/main" xmlns="" id="{E10978CB-363A-4B64-909E-39E16737C643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2474913"/>
            <a:ext cx="2001837" cy="1974850"/>
            <a:chOff x="3134" y="272"/>
            <a:chExt cx="1261" cy="1244"/>
          </a:xfrm>
        </p:grpSpPr>
        <p:sp>
          <p:nvSpPr>
            <p:cNvPr id="18456" name="Text Box 235">
              <a:extLst>
                <a:ext uri="{FF2B5EF4-FFF2-40B4-BE49-F238E27FC236}">
                  <a16:creationId xmlns:a16="http://schemas.microsoft.com/office/drawing/2014/main" xmlns="" id="{3E903B91-EE2D-4358-BFDF-64ACB76E7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" y="272"/>
              <a:ext cx="505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400" i="0">
                  <a:solidFill>
                    <a:srgbClr val="000066"/>
                  </a:solidFill>
                </a:rPr>
                <a:t>e</a:t>
              </a:r>
              <a:r>
                <a:rPr lang="en-US" altLang="en-US" sz="3400" i="0" baseline="30000">
                  <a:solidFill>
                    <a:srgbClr val="000066"/>
                  </a:solidFill>
                </a:rPr>
                <a:t>+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400" i="0">
                  <a:solidFill>
                    <a:srgbClr val="000066"/>
                  </a:solidFill>
                </a:rPr>
                <a:t>   e</a:t>
              </a:r>
              <a:r>
                <a:rPr lang="en-US" altLang="en-US" sz="3400" i="0" baseline="30000">
                  <a:solidFill>
                    <a:srgbClr val="000066"/>
                  </a:solidFill>
                </a:rPr>
                <a:t>-</a:t>
              </a:r>
            </a:p>
          </p:txBody>
        </p:sp>
        <p:sp>
          <p:nvSpPr>
            <p:cNvPr id="18457" name="Freeform 236">
              <a:extLst>
                <a:ext uri="{FF2B5EF4-FFF2-40B4-BE49-F238E27FC236}">
                  <a16:creationId xmlns:a16="http://schemas.microsoft.com/office/drawing/2014/main" xmlns="" id="{BF032F40-96E7-49E9-AAD5-D340609DE6BE}"/>
                </a:ext>
              </a:extLst>
            </p:cNvPr>
            <p:cNvSpPr>
              <a:spLocks/>
            </p:cNvSpPr>
            <p:nvPr/>
          </p:nvSpPr>
          <p:spPr bwMode="auto">
            <a:xfrm rot="8400000">
              <a:off x="3335" y="1115"/>
              <a:ext cx="361" cy="79"/>
            </a:xfrm>
            <a:custGeom>
              <a:avLst/>
              <a:gdLst>
                <a:gd name="T0" fmla="*/ 0 w 584"/>
                <a:gd name="T1" fmla="*/ 0 h 168"/>
                <a:gd name="T2" fmla="*/ 1 w 584"/>
                <a:gd name="T3" fmla="*/ 0 h 168"/>
                <a:gd name="T4" fmla="*/ 1 w 584"/>
                <a:gd name="T5" fmla="*/ 0 h 168"/>
                <a:gd name="T6" fmla="*/ 1 w 584"/>
                <a:gd name="T7" fmla="*/ 0 h 168"/>
                <a:gd name="T8" fmla="*/ 1 w 584"/>
                <a:gd name="T9" fmla="*/ 0 h 168"/>
                <a:gd name="T10" fmla="*/ 1 w 584"/>
                <a:gd name="T11" fmla="*/ 0 h 168"/>
                <a:gd name="T12" fmla="*/ 1 w 584"/>
                <a:gd name="T13" fmla="*/ 0 h 168"/>
                <a:gd name="T14" fmla="*/ 1 w 584"/>
                <a:gd name="T15" fmla="*/ 0 h 168"/>
                <a:gd name="T16" fmla="*/ 1 w 584"/>
                <a:gd name="T17" fmla="*/ 0 h 168"/>
                <a:gd name="T18" fmla="*/ 1 w 584"/>
                <a:gd name="T19" fmla="*/ 0 h 168"/>
                <a:gd name="T20" fmla="*/ 1 w 584"/>
                <a:gd name="T21" fmla="*/ 0 h 168"/>
                <a:gd name="T22" fmla="*/ 1 w 584"/>
                <a:gd name="T23" fmla="*/ 0 h 168"/>
                <a:gd name="T24" fmla="*/ 1 w 584"/>
                <a:gd name="T25" fmla="*/ 0 h 168"/>
                <a:gd name="T26" fmla="*/ 1 w 584"/>
                <a:gd name="T27" fmla="*/ 0 h 168"/>
                <a:gd name="T28" fmla="*/ 1 w 584"/>
                <a:gd name="T29" fmla="*/ 0 h 168"/>
                <a:gd name="T30" fmla="*/ 1 w 584"/>
                <a:gd name="T31" fmla="*/ 0 h 168"/>
                <a:gd name="T32" fmla="*/ 1 w 584"/>
                <a:gd name="T33" fmla="*/ 0 h 168"/>
                <a:gd name="T34" fmla="*/ 1 w 584"/>
                <a:gd name="T35" fmla="*/ 0 h 168"/>
                <a:gd name="T36" fmla="*/ 1 w 584"/>
                <a:gd name="T37" fmla="*/ 0 h 168"/>
                <a:gd name="T38" fmla="*/ 1 w 584"/>
                <a:gd name="T39" fmla="*/ 0 h 168"/>
                <a:gd name="T40" fmla="*/ 1 w 584"/>
                <a:gd name="T41" fmla="*/ 0 h 168"/>
                <a:gd name="T42" fmla="*/ 1 w 584"/>
                <a:gd name="T43" fmla="*/ 0 h 168"/>
                <a:gd name="T44" fmla="*/ 1 w 584"/>
                <a:gd name="T45" fmla="*/ 0 h 168"/>
                <a:gd name="T46" fmla="*/ 1 w 584"/>
                <a:gd name="T47" fmla="*/ 0 h 168"/>
                <a:gd name="T48" fmla="*/ 1 w 584"/>
                <a:gd name="T49" fmla="*/ 0 h 168"/>
                <a:gd name="T50" fmla="*/ 1 w 584"/>
                <a:gd name="T51" fmla="*/ 0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168"/>
                <a:gd name="T80" fmla="*/ 584 w 584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168">
                  <a:moveTo>
                    <a:pt x="0" y="104"/>
                  </a:moveTo>
                  <a:cubicBezTo>
                    <a:pt x="20" y="52"/>
                    <a:pt x="40" y="0"/>
                    <a:pt x="48" y="8"/>
                  </a:cubicBezTo>
                  <a:cubicBezTo>
                    <a:pt x="56" y="16"/>
                    <a:pt x="40" y="152"/>
                    <a:pt x="48" y="152"/>
                  </a:cubicBezTo>
                  <a:cubicBezTo>
                    <a:pt x="56" y="152"/>
                    <a:pt x="88" y="8"/>
                    <a:pt x="96" y="8"/>
                  </a:cubicBezTo>
                  <a:cubicBezTo>
                    <a:pt x="104" y="8"/>
                    <a:pt x="88" y="152"/>
                    <a:pt x="96" y="152"/>
                  </a:cubicBezTo>
                  <a:cubicBezTo>
                    <a:pt x="104" y="152"/>
                    <a:pt x="136" y="8"/>
                    <a:pt x="144" y="8"/>
                  </a:cubicBezTo>
                  <a:cubicBezTo>
                    <a:pt x="152" y="8"/>
                    <a:pt x="136" y="152"/>
                    <a:pt x="144" y="152"/>
                  </a:cubicBezTo>
                  <a:cubicBezTo>
                    <a:pt x="152" y="152"/>
                    <a:pt x="184" y="8"/>
                    <a:pt x="192" y="8"/>
                  </a:cubicBezTo>
                  <a:cubicBezTo>
                    <a:pt x="200" y="8"/>
                    <a:pt x="184" y="152"/>
                    <a:pt x="192" y="152"/>
                  </a:cubicBezTo>
                  <a:cubicBezTo>
                    <a:pt x="200" y="152"/>
                    <a:pt x="232" y="8"/>
                    <a:pt x="240" y="8"/>
                  </a:cubicBezTo>
                  <a:cubicBezTo>
                    <a:pt x="248" y="8"/>
                    <a:pt x="232" y="152"/>
                    <a:pt x="240" y="152"/>
                  </a:cubicBezTo>
                  <a:cubicBezTo>
                    <a:pt x="248" y="152"/>
                    <a:pt x="280" y="8"/>
                    <a:pt x="288" y="8"/>
                  </a:cubicBezTo>
                  <a:cubicBezTo>
                    <a:pt x="296" y="8"/>
                    <a:pt x="280" y="152"/>
                    <a:pt x="288" y="152"/>
                  </a:cubicBezTo>
                  <a:cubicBezTo>
                    <a:pt x="296" y="152"/>
                    <a:pt x="328" y="8"/>
                    <a:pt x="336" y="8"/>
                  </a:cubicBezTo>
                  <a:cubicBezTo>
                    <a:pt x="344" y="8"/>
                    <a:pt x="328" y="152"/>
                    <a:pt x="336" y="152"/>
                  </a:cubicBezTo>
                  <a:cubicBezTo>
                    <a:pt x="344" y="152"/>
                    <a:pt x="376" y="8"/>
                    <a:pt x="384" y="8"/>
                  </a:cubicBezTo>
                  <a:cubicBezTo>
                    <a:pt x="392" y="8"/>
                    <a:pt x="376" y="152"/>
                    <a:pt x="384" y="152"/>
                  </a:cubicBezTo>
                  <a:cubicBezTo>
                    <a:pt x="392" y="152"/>
                    <a:pt x="424" y="8"/>
                    <a:pt x="432" y="8"/>
                  </a:cubicBezTo>
                  <a:cubicBezTo>
                    <a:pt x="440" y="8"/>
                    <a:pt x="424" y="152"/>
                    <a:pt x="432" y="152"/>
                  </a:cubicBezTo>
                  <a:cubicBezTo>
                    <a:pt x="440" y="152"/>
                    <a:pt x="472" y="8"/>
                    <a:pt x="480" y="8"/>
                  </a:cubicBezTo>
                  <a:cubicBezTo>
                    <a:pt x="488" y="8"/>
                    <a:pt x="472" y="152"/>
                    <a:pt x="480" y="152"/>
                  </a:cubicBezTo>
                  <a:cubicBezTo>
                    <a:pt x="488" y="152"/>
                    <a:pt x="520" y="8"/>
                    <a:pt x="528" y="8"/>
                  </a:cubicBezTo>
                  <a:cubicBezTo>
                    <a:pt x="536" y="8"/>
                    <a:pt x="520" y="152"/>
                    <a:pt x="528" y="152"/>
                  </a:cubicBezTo>
                  <a:cubicBezTo>
                    <a:pt x="536" y="152"/>
                    <a:pt x="568" y="8"/>
                    <a:pt x="576" y="8"/>
                  </a:cubicBezTo>
                  <a:cubicBezTo>
                    <a:pt x="584" y="8"/>
                    <a:pt x="584" y="136"/>
                    <a:pt x="576" y="152"/>
                  </a:cubicBezTo>
                  <a:cubicBezTo>
                    <a:pt x="568" y="168"/>
                    <a:pt x="536" y="112"/>
                    <a:pt x="528" y="10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237">
              <a:extLst>
                <a:ext uri="{FF2B5EF4-FFF2-40B4-BE49-F238E27FC236}">
                  <a16:creationId xmlns:a16="http://schemas.microsoft.com/office/drawing/2014/main" xmlns="" id="{B511B89E-85C1-418D-BF15-1B99A9B5B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3" y="539"/>
              <a:ext cx="288" cy="52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38">
              <a:extLst>
                <a:ext uri="{FF2B5EF4-FFF2-40B4-BE49-F238E27FC236}">
                  <a16:creationId xmlns:a16="http://schemas.microsoft.com/office/drawing/2014/main" xmlns="" id="{D24B1692-A562-4BE9-A2B8-16EB5DA90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3" y="731"/>
              <a:ext cx="528" cy="33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Text Box 239">
              <a:extLst>
                <a:ext uri="{FF2B5EF4-FFF2-40B4-BE49-F238E27FC236}">
                  <a16:creationId xmlns:a16="http://schemas.microsoft.com/office/drawing/2014/main" xmlns="" id="{87A4987D-D1FE-4810-91D6-2A12FA1E4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1128"/>
              <a:ext cx="26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3400" i="0">
                  <a:solidFill>
                    <a:srgbClr val="010000"/>
                  </a:solidFill>
                  <a:latin typeface="Symbol" panose="05050102010706020507" pitchFamily="18" charset="2"/>
                </a:rPr>
                <a:t>r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C859321-DA9A-4ADF-B40F-238A41ED4E73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457575"/>
            <a:ext cx="1181100" cy="1779588"/>
            <a:chOff x="1211341" y="4441742"/>
            <a:chExt cx="1180885" cy="1779073"/>
          </a:xfrm>
        </p:grpSpPr>
        <p:sp>
          <p:nvSpPr>
            <p:cNvPr id="18450" name="Line 266">
              <a:extLst>
                <a:ext uri="{FF2B5EF4-FFF2-40B4-BE49-F238E27FC236}">
                  <a16:creationId xmlns:a16="http://schemas.microsoft.com/office/drawing/2014/main" xmlns="" id="{D4BEBDAF-22B2-4B07-9FCD-20369D1247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28534" flipH="1" flipV="1">
              <a:off x="1186618" y="5331498"/>
              <a:ext cx="633660" cy="584214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267">
              <a:extLst>
                <a:ext uri="{FF2B5EF4-FFF2-40B4-BE49-F238E27FC236}">
                  <a16:creationId xmlns:a16="http://schemas.microsoft.com/office/drawing/2014/main" xmlns="" id="{2EBD0781-0EC8-4FAE-AAAC-CB79C4B1D7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671466" flipH="1">
              <a:off x="1392119" y="5737954"/>
              <a:ext cx="868567" cy="97156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Text Box 207">
              <a:extLst>
                <a:ext uri="{FF2B5EF4-FFF2-40B4-BE49-F238E27FC236}">
                  <a16:creationId xmlns:a16="http://schemas.microsoft.com/office/drawing/2014/main" xmlns="" id="{E58B3529-90B4-4E46-A0B6-29C87D425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086" y="4608382"/>
              <a:ext cx="874553" cy="553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0" i="0">
                  <a:solidFill>
                    <a:srgbClr val="000066"/>
                  </a:solidFill>
                </a:rPr>
                <a:t> </a:t>
              </a:r>
              <a:r>
                <a:rPr lang="en-US" altLang="en-US" b="0" i="0">
                  <a:solidFill>
                    <a:srgbClr val="010000"/>
                  </a:solidFill>
                </a:rPr>
                <a:t>q</a:t>
              </a:r>
              <a:r>
                <a:rPr lang="en-US" altLang="en-US" sz="3000" b="0" i="0">
                  <a:solidFill>
                    <a:srgbClr val="010000"/>
                  </a:solidFill>
                </a:rPr>
                <a:t> </a:t>
              </a:r>
              <a:r>
                <a:rPr lang="en-US" altLang="en-US" sz="1500" b="0" i="0">
                  <a:solidFill>
                    <a:srgbClr val="010000"/>
                  </a:solidFill>
                </a:rPr>
                <a:t> </a:t>
              </a:r>
              <a:r>
                <a:rPr lang="en-US" altLang="en-US" sz="3000" b="0" i="0">
                  <a:solidFill>
                    <a:srgbClr val="010000"/>
                  </a:solidFill>
                </a:rPr>
                <a:t> </a:t>
              </a:r>
              <a:r>
                <a:rPr lang="en-US" altLang="en-US" b="0" i="0">
                  <a:solidFill>
                    <a:srgbClr val="010000"/>
                  </a:solidFill>
                </a:rPr>
                <a:t>q</a:t>
              </a:r>
            </a:p>
          </p:txBody>
        </p:sp>
        <p:sp>
          <p:nvSpPr>
            <p:cNvPr id="18453" name="Text Box 207">
              <a:extLst>
                <a:ext uri="{FF2B5EF4-FFF2-40B4-BE49-F238E27FC236}">
                  <a16:creationId xmlns:a16="http://schemas.microsoft.com/office/drawing/2014/main" xmlns="" id="{8A7A6F3D-6043-4188-803C-4254ADE12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324" y="4441742"/>
              <a:ext cx="334902" cy="63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b="0" i="0">
                  <a:solidFill>
                    <a:srgbClr val="010000"/>
                  </a:solidFill>
                </a:rPr>
                <a:t>-</a:t>
              </a:r>
            </a:p>
          </p:txBody>
        </p:sp>
        <p:sp>
          <p:nvSpPr>
            <p:cNvPr id="18454" name="Line 268">
              <a:extLst>
                <a:ext uri="{FF2B5EF4-FFF2-40B4-BE49-F238E27FC236}">
                  <a16:creationId xmlns:a16="http://schemas.microsoft.com/office/drawing/2014/main" xmlns="" id="{743F4275-0E98-4EE0-9A84-312AAB9A0F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28534" flipH="1" flipV="1">
              <a:off x="1711111" y="5116536"/>
              <a:ext cx="415128" cy="85817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69">
              <a:extLst>
                <a:ext uri="{FF2B5EF4-FFF2-40B4-BE49-F238E27FC236}">
                  <a16:creationId xmlns:a16="http://schemas.microsoft.com/office/drawing/2014/main" xmlns="" id="{98B0BC0A-F88C-4AEB-9C73-9620C6ED7E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28534">
              <a:off x="1876156" y="5096398"/>
              <a:ext cx="263196" cy="291231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Rectangle 2">
            <a:extLst>
              <a:ext uri="{FF2B5EF4-FFF2-40B4-BE49-F238E27FC236}">
                <a16:creationId xmlns:a16="http://schemas.microsoft.com/office/drawing/2014/main" xmlns="" id="{D5044C43-DEDD-4BFE-AC6E-36EA9514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i="0" u="sng" dirty="0">
                <a:solidFill>
                  <a:srgbClr val="010000"/>
                </a:solidFill>
              </a:rPr>
              <a:t>1.3 </a:t>
            </a:r>
            <a:r>
              <a:rPr lang="en-US" altLang="en-US" sz="3400" i="0" u="sng" dirty="0">
                <a:solidFill>
                  <a:srgbClr val="008000"/>
                </a:solidFill>
              </a:rPr>
              <a:t>NA60</a:t>
            </a:r>
            <a:r>
              <a:rPr lang="en-US" altLang="en-US" sz="3400" i="0" u="sng" dirty="0">
                <a:solidFill>
                  <a:srgbClr val="010000"/>
                </a:solidFill>
              </a:rPr>
              <a:t> Dimuons at </a:t>
            </a:r>
            <a:r>
              <a:rPr lang="en-US" altLang="en-US" sz="3400" i="0" u="sng" dirty="0">
                <a:solidFill>
                  <a:srgbClr val="008000"/>
                </a:solidFill>
              </a:rPr>
              <a:t>SPS</a:t>
            </a:r>
            <a:r>
              <a:rPr lang="en-US" altLang="en-US" sz="3400" i="0" u="sng" dirty="0">
                <a:solidFill>
                  <a:srgbClr val="010000"/>
                </a:solidFill>
              </a:rPr>
              <a:t> (</a:t>
            </a:r>
            <a:r>
              <a:rPr lang="en-US" altLang="en-US" sz="3400" i="0" u="sng" dirty="0">
                <a:solidFill>
                  <a:srgbClr val="800080"/>
                </a:solidFill>
              </a:rPr>
              <a:t>√s=17.3 GeV</a:t>
            </a:r>
            <a:r>
              <a:rPr lang="en-US" altLang="en-US" sz="3400" i="0" u="sng" dirty="0">
                <a:solidFill>
                  <a:srgbClr val="010000"/>
                </a:solidFill>
              </a:rPr>
              <a:t>)</a:t>
            </a:r>
            <a:endParaRPr lang="en-US" altLang="en-US" sz="3400" i="0" u="sng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8B7472-0715-4DBB-9635-0400D1B66D8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39900"/>
            <a:ext cx="6400800" cy="4737100"/>
            <a:chOff x="1828800" y="1600200"/>
            <a:chExt cx="6400800" cy="4737748"/>
          </a:xfrm>
        </p:grpSpPr>
        <p:sp>
          <p:nvSpPr>
            <p:cNvPr id="18448" name="TextBox 5">
              <a:extLst>
                <a:ext uri="{FF2B5EF4-FFF2-40B4-BE49-F238E27FC236}">
                  <a16:creationId xmlns:a16="http://schemas.microsoft.com/office/drawing/2014/main" xmlns="" id="{6C5C0435-4188-45E8-B5EF-243A74509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637" y="1600200"/>
              <a:ext cx="528796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i="0" dirty="0">
                  <a:solidFill>
                    <a:srgbClr val="FF0066"/>
                  </a:solidFill>
                </a:rPr>
                <a:t>     </a:t>
              </a:r>
              <a:r>
                <a:rPr lang="en-US" altLang="en-US" sz="2600" i="0" dirty="0" smtClean="0">
                  <a:solidFill>
                    <a:srgbClr val="FF0066"/>
                  </a:solidFill>
                </a:rPr>
                <a:t>  Excess</a:t>
              </a:r>
              <a:r>
                <a:rPr lang="en-US" altLang="en-US" sz="2600" i="0" dirty="0">
                  <a:solidFill>
                    <a:srgbClr val="000066"/>
                  </a:solidFill>
                </a:rPr>
                <a:t> </a:t>
              </a:r>
              <a:r>
                <a:rPr lang="en-US" altLang="en-US" sz="2600" i="0" dirty="0" smtClean="0">
                  <a:solidFill>
                    <a:srgbClr val="000066"/>
                  </a:solidFill>
                </a:rPr>
                <a:t>Radiation Spectrum</a:t>
              </a:r>
              <a:endParaRPr lang="en-US" altLang="en-US" sz="2600" i="0" dirty="0">
                <a:solidFill>
                  <a:srgbClr val="000066"/>
                </a:solidFill>
              </a:endParaRPr>
            </a:p>
          </p:txBody>
        </p:sp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xmlns="" id="{6E301D83-10EE-4C76-A527-C6E8E7509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057400"/>
              <a:ext cx="6278250" cy="4280548"/>
            </a:xfrm>
            <a:prstGeom prst="rect">
              <a:avLst/>
            </a:prstGeom>
            <a:noFill/>
            <a:ln>
              <a:noFill/>
            </a:ln>
            <a:scene3d>
              <a:camera prst="obliqueBottom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Text Box 33">
            <a:extLst>
              <a:ext uri="{FF2B5EF4-FFF2-40B4-BE49-F238E27FC236}">
                <a16:creationId xmlns:a16="http://schemas.microsoft.com/office/drawing/2014/main" xmlns="" id="{50A2CCB1-FA51-4B20-9757-8E43A930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63613"/>
            <a:ext cx="50212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i="0">
                <a:solidFill>
                  <a:srgbClr val="0000CC"/>
                </a:solidFill>
              </a:rPr>
              <a:t> Integrate rates over thermal fireball: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4D1AC21-430A-4924-9454-25BD55B912AA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3387725"/>
            <a:ext cx="9850438" cy="1878013"/>
            <a:chOff x="44353" y="3121926"/>
            <a:chExt cx="9850274" cy="1879886"/>
          </a:xfrm>
        </p:grpSpPr>
        <p:grpSp>
          <p:nvGrpSpPr>
            <p:cNvPr id="18442" name="Group 5">
              <a:extLst>
                <a:ext uri="{FF2B5EF4-FFF2-40B4-BE49-F238E27FC236}">
                  <a16:creationId xmlns:a16="http://schemas.microsoft.com/office/drawing/2014/main" xmlns="" id="{7C089750-8CB5-450F-B598-2726DB24B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53" y="3226763"/>
              <a:ext cx="3841687" cy="1775049"/>
              <a:chOff x="44353" y="3226763"/>
              <a:chExt cx="3841687" cy="1775049"/>
            </a:xfrm>
          </p:grpSpPr>
          <p:sp>
            <p:nvSpPr>
              <p:cNvPr id="18446" name="Rounded Rectangle 1">
                <a:extLst>
                  <a:ext uri="{FF2B5EF4-FFF2-40B4-BE49-F238E27FC236}">
                    <a16:creationId xmlns:a16="http://schemas.microsoft.com/office/drawing/2014/main" xmlns="" id="{DABBCC58-6217-49A7-9429-17F07EABD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3" y="3820538"/>
                <a:ext cx="2820940" cy="118127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algn="ctr"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600" i="0">
                    <a:solidFill>
                      <a:srgbClr val="0000CC"/>
                    </a:solidFill>
                  </a:rPr>
                  <a:t>Low mass: </a:t>
                </a:r>
              </a:p>
              <a:p>
                <a:pPr algn="ctr"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600" i="0">
                    <a:solidFill>
                      <a:srgbClr val="010000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en-US" altLang="en-US" sz="2600" i="0">
                    <a:solidFill>
                      <a:srgbClr val="FF0066"/>
                    </a:solidFill>
                  </a:rPr>
                  <a:t>-meson melting,</a:t>
                </a:r>
              </a:p>
              <a:p>
                <a:pPr algn="ctr"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600" i="0">
                    <a:solidFill>
                      <a:srgbClr val="FF0066"/>
                    </a:solidFill>
                  </a:rPr>
                  <a:t>fireball lifetime  </a:t>
                </a:r>
              </a:p>
            </p:txBody>
          </p:sp>
          <p:cxnSp>
            <p:nvCxnSpPr>
              <p:cNvPr id="18447" name="Straight Arrow Connector 11">
                <a:extLst>
                  <a:ext uri="{FF2B5EF4-FFF2-40B4-BE49-F238E27FC236}">
                    <a16:creationId xmlns:a16="http://schemas.microsoft.com/office/drawing/2014/main" xmlns="" id="{3D6532C3-82AD-4EB8-829E-A8DC2B5E44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895457" y="3226763"/>
                <a:ext cx="990583" cy="642913"/>
              </a:xfrm>
              <a:prstGeom prst="straightConnector1">
                <a:avLst/>
              </a:prstGeom>
              <a:noFill/>
              <a:ln w="38100" algn="ctr">
                <a:solidFill>
                  <a:srgbClr val="FF0066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43" name="Group 35">
              <a:extLst>
                <a:ext uri="{FF2B5EF4-FFF2-40B4-BE49-F238E27FC236}">
                  <a16:creationId xmlns:a16="http://schemas.microsoft.com/office/drawing/2014/main" xmlns="" id="{9B457E13-3093-45B5-B87C-BB86FCF06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7027" y="3121926"/>
              <a:ext cx="3657600" cy="1218062"/>
              <a:chOff x="6237027" y="3121926"/>
              <a:chExt cx="3657600" cy="1218062"/>
            </a:xfrm>
          </p:grpSpPr>
          <p:sp>
            <p:nvSpPr>
              <p:cNvPr id="18444" name="Rounded Rectangle 15">
                <a:extLst>
                  <a:ext uri="{FF2B5EF4-FFF2-40B4-BE49-F238E27FC236}">
                    <a16:creationId xmlns:a16="http://schemas.microsoft.com/office/drawing/2014/main" xmlns="" id="{20674623-DB06-4DC5-AD53-928487A49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505" y="3121926"/>
                <a:ext cx="2759122" cy="121806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algn="ctr">
                  <a:lnSpc>
                    <a:spcPts val="24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0" dirty="0">
                    <a:solidFill>
                      <a:srgbClr val="0000CC"/>
                    </a:solidFill>
                  </a:rPr>
                  <a:t>High mass:</a:t>
                </a:r>
              </a:p>
              <a:p>
                <a:pPr algn="ctr">
                  <a:lnSpc>
                    <a:spcPts val="24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 i="0" dirty="0">
                    <a:solidFill>
                      <a:srgbClr val="FF0066"/>
                    </a:solidFill>
                  </a:rPr>
                  <a:t>QGP thermometer</a:t>
                </a:r>
              </a:p>
              <a:p>
                <a:pPr algn="ctr">
                  <a:lnSpc>
                    <a:spcPts val="2400"/>
                  </a:lnSpc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 i="0" dirty="0" err="1">
                    <a:solidFill>
                      <a:srgbClr val="990099"/>
                    </a:solidFill>
                  </a:rPr>
                  <a:t>T</a:t>
                </a:r>
                <a:r>
                  <a:rPr lang="en-US" altLang="en-US" sz="2400" i="0" baseline="-25000" dirty="0" err="1">
                    <a:solidFill>
                      <a:srgbClr val="990099"/>
                    </a:solidFill>
                  </a:rPr>
                  <a:t>slope</a:t>
                </a:r>
                <a:r>
                  <a:rPr lang="en-US" altLang="en-US" sz="2400" i="0" dirty="0">
                    <a:solidFill>
                      <a:srgbClr val="990099"/>
                    </a:solidFill>
                  </a:rPr>
                  <a:t> ~ 200 MeV</a:t>
                </a:r>
                <a:r>
                  <a:rPr lang="en-US" altLang="en-US" sz="2400" i="0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  <p:cxnSp>
            <p:nvCxnSpPr>
              <p:cNvPr id="18445" name="Straight Arrow Connector 11">
                <a:extLst>
                  <a:ext uri="{FF2B5EF4-FFF2-40B4-BE49-F238E27FC236}">
                    <a16:creationId xmlns:a16="http://schemas.microsoft.com/office/drawing/2014/main" xmlns="" id="{318C4893-EC7D-4FD1-A02F-726FF4D2B7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37027" y="3575713"/>
                <a:ext cx="777923" cy="423081"/>
              </a:xfrm>
              <a:prstGeom prst="straightConnector1">
                <a:avLst/>
              </a:prstGeom>
              <a:noFill/>
              <a:ln w="38100" algn="ctr">
                <a:solidFill>
                  <a:srgbClr val="FF0066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8441" name="Picture 34">
            <a:extLst>
              <a:ext uri="{FF2B5EF4-FFF2-40B4-BE49-F238E27FC236}">
                <a16:creationId xmlns:a16="http://schemas.microsoft.com/office/drawing/2014/main" xmlns="" id="{FEC3FBDE-0291-45C5-A97F-7F65D4E7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815975"/>
            <a:ext cx="3787775" cy="85407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21AB8527-C776-44A9-ADDE-E045AEB50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4613" y="-33338"/>
            <a:ext cx="10061576" cy="598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1.4 Sensitivity of </a:t>
            </a:r>
            <a:r>
              <a:rPr lang="en-US" altLang="en-US" sz="3400" dirty="0">
                <a:solidFill>
                  <a:srgbClr val="336600"/>
                </a:solidFill>
              </a:rPr>
              <a:t>NA60</a:t>
            </a:r>
            <a:r>
              <a:rPr lang="en-US" altLang="en-US" sz="3400" dirty="0">
                <a:solidFill>
                  <a:schemeClr val="bg2"/>
                </a:solidFill>
              </a:rPr>
              <a:t> Dimuons to …</a:t>
            </a:r>
            <a:endParaRPr lang="en-US" altLang="en-US" sz="3400" baseline="-25000" dirty="0">
              <a:solidFill>
                <a:srgbClr val="FF0066"/>
              </a:solidFill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xmlns="" id="{7E8C6B2C-0098-4947-9134-C4C63AA1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468711"/>
            <a:ext cx="8305800" cy="90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i="0" dirty="0">
                <a:solidFill>
                  <a:srgbClr val="0000CC"/>
                </a:solidFill>
              </a:rPr>
              <a:t> Baryonic medium effects </a:t>
            </a:r>
            <a:r>
              <a:rPr lang="en-US" altLang="en-US" sz="2500" i="0" dirty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500" b="0" i="0" dirty="0">
                <a:solidFill>
                  <a:srgbClr val="0000CC"/>
                </a:solidFill>
              </a:rPr>
              <a:t>-meson melting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i="0" dirty="0">
                <a:solidFill>
                  <a:srgbClr val="0000CC"/>
                </a:solidFill>
              </a:rPr>
              <a:t> First “explicit” measurement of interacting-fireball </a:t>
            </a:r>
            <a:r>
              <a:rPr lang="en-US" altLang="en-US" sz="2500" i="0" dirty="0">
                <a:solidFill>
                  <a:srgbClr val="0000CC"/>
                </a:solidFill>
              </a:rPr>
              <a:t>lifetime</a:t>
            </a:r>
            <a:endParaRPr lang="en-US" altLang="en-US" sz="2500" b="0" i="0" dirty="0">
              <a:solidFill>
                <a:srgbClr val="0000CC"/>
              </a:solidFill>
            </a:endParaRP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xmlns="" id="{AD8FD3E2-3FC1-4323-A5D3-58C1D66B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4471987" cy="308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>
            <a:extLst>
              <a:ext uri="{FF2B5EF4-FFF2-40B4-BE49-F238E27FC236}">
                <a16:creationId xmlns:a16="http://schemas.microsoft.com/office/drawing/2014/main" xmlns="" id="{782A50B4-928E-4EB8-BF68-2694445F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81025"/>
            <a:ext cx="17139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200" b="0" i="0" dirty="0">
                <a:solidFill>
                  <a:schemeClr val="bg2"/>
                </a:solidFill>
              </a:rPr>
              <a:t>In-In  </a:t>
            </a:r>
            <a:r>
              <a:rPr kumimoji="0" lang="en-US" altLang="en-US" sz="2200" b="0" i="0" dirty="0" err="1">
                <a:solidFill>
                  <a:schemeClr val="bg2"/>
                </a:solidFill>
              </a:rPr>
              <a:t>N</a:t>
            </a:r>
            <a:r>
              <a:rPr kumimoji="0" lang="en-US" altLang="en-US" sz="2200" b="0" i="0" baseline="-25000" dirty="0" err="1">
                <a:solidFill>
                  <a:schemeClr val="bg2"/>
                </a:solidFill>
              </a:rPr>
              <a:t>ch</a:t>
            </a:r>
            <a:r>
              <a:rPr kumimoji="0" lang="en-US" altLang="en-US" sz="2200" b="0" i="0" dirty="0">
                <a:solidFill>
                  <a:schemeClr val="bg2"/>
                </a:solidFill>
              </a:rPr>
              <a:t>&gt;30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4C32B5-4836-4AA6-AFA8-C398113A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6" y="1462548"/>
            <a:ext cx="4876800" cy="3402034"/>
          </a:xfrm>
          <a:prstGeom prst="rect">
            <a:avLst/>
          </a:prstGeom>
        </p:spPr>
      </p:pic>
      <p:sp>
        <p:nvSpPr>
          <p:cNvPr id="8" name="Text Box 30">
            <a:extLst>
              <a:ext uri="{FF2B5EF4-FFF2-40B4-BE49-F238E27FC236}">
                <a16:creationId xmlns:a16="http://schemas.microsoft.com/office/drawing/2014/main" xmlns="" id="{01276DB2-C72A-4087-871E-2A5B575D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94087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0" dirty="0">
                <a:solidFill>
                  <a:srgbClr val="000099"/>
                </a:solidFill>
              </a:rPr>
              <a:t>      … </a:t>
            </a:r>
            <a:r>
              <a:rPr lang="en-US" altLang="en-US" i="0" dirty="0">
                <a:latin typeface="Symbol" panose="05050102010706020507" pitchFamily="18" charset="2"/>
              </a:rPr>
              <a:t>r</a:t>
            </a:r>
            <a:r>
              <a:rPr lang="en-US" altLang="en-US" i="0" dirty="0">
                <a:solidFill>
                  <a:srgbClr val="000099"/>
                </a:solidFill>
              </a:rPr>
              <a:t>-Meson Line Shape                    … Lifetime of the Fireball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AF5BA06-B050-455B-8F66-7E6A8344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81" y="1641987"/>
            <a:ext cx="5378246" cy="1022556"/>
          </a:xfrm>
          <a:prstGeom prst="roundRect">
            <a:avLst>
              <a:gd name="adj" fmla="val 16667"/>
            </a:avLst>
          </a:prstGeom>
          <a:solidFill>
            <a:srgbClr val="FF0000">
              <a:alpha val="9019"/>
            </a:srgb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>
              <a:solidFill>
                <a:schemeClr val="bg2"/>
              </a:solidFill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AF4C8AFA-3514-4487-AC08-16913AC1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914400"/>
            <a:ext cx="82565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800" i="0" dirty="0">
                <a:cs typeface="Times New Roman (Hebrew)" charset="-79"/>
              </a:rPr>
              <a:t>1.)  </a:t>
            </a:r>
            <a:r>
              <a:rPr lang="en-US" altLang="he-IL" sz="2800" i="0" u="sng" dirty="0">
                <a:cs typeface="Times New Roman (Hebrew)" charset="-79"/>
              </a:rPr>
              <a:t>Introduction </a:t>
            </a:r>
          </a:p>
          <a:p>
            <a:pPr marL="533400" indent="-533400" algn="l">
              <a:lnSpc>
                <a:spcPct val="150000"/>
              </a:lnSpc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800" i="0" dirty="0">
                <a:cs typeface="Times New Roman (Hebrew)" charset="-79"/>
              </a:rPr>
              <a:t>2.)  </a:t>
            </a:r>
            <a:r>
              <a:rPr lang="en-US" altLang="he-IL" sz="2800" i="0" u="sng" dirty="0">
                <a:cs typeface="Times New Roman (Hebrew)" charset="-79"/>
              </a:rPr>
              <a:t>Baseline Results</a:t>
            </a:r>
          </a:p>
          <a:p>
            <a:pPr marL="533400" indent="-533400" algn="l">
              <a:spcBef>
                <a:spcPts val="0"/>
              </a:spcBef>
              <a:buClr>
                <a:schemeClr val="hlink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 Spectral + Excitation Functions</a:t>
            </a:r>
            <a:endParaRPr lang="en-US" altLang="he-IL" i="0" dirty="0">
              <a:cs typeface="Times New Roman (Hebrew)" charset="-79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solidFill>
                  <a:srgbClr val="336600"/>
                </a:solidFill>
                <a:cs typeface="Times New Roman (Hebrew)" charset="-79"/>
                <a:sym typeface="Symbol" pitchFamily="18" charset="2"/>
              </a:rPr>
              <a:t> </a:t>
            </a:r>
            <a:r>
              <a:rPr lang="en-US" altLang="he-IL" sz="2800" i="0" dirty="0">
                <a:solidFill>
                  <a:srgbClr val="010000"/>
                </a:solidFill>
                <a:cs typeface="Times New Roman (Hebrew)" charset="-79"/>
              </a:rPr>
              <a:t>3.)  </a:t>
            </a:r>
            <a:r>
              <a:rPr lang="en-US" altLang="he-IL" sz="2800" i="0" u="sng" dirty="0">
                <a:solidFill>
                  <a:srgbClr val="010000"/>
                </a:solidFill>
                <a:cs typeface="Times New Roman (Hebrew)" charset="-79"/>
              </a:rPr>
              <a:t>1</a:t>
            </a:r>
            <a:r>
              <a:rPr lang="en-US" altLang="he-IL" sz="2800" i="0" u="sng" baseline="30000" dirty="0">
                <a:solidFill>
                  <a:srgbClr val="010000"/>
                </a:solidFill>
                <a:cs typeface="Times New Roman (Hebrew)" charset="-79"/>
              </a:rPr>
              <a:t>st</a:t>
            </a:r>
            <a:r>
              <a:rPr lang="en-US" altLang="he-IL" sz="2800" i="0" u="sng" dirty="0">
                <a:solidFill>
                  <a:srgbClr val="010000"/>
                </a:solidFill>
                <a:cs typeface="Times New Roman (Hebrew)" charset="-79"/>
              </a:rPr>
              <a:t>-Order Transition</a:t>
            </a:r>
            <a:endParaRPr lang="en-US" altLang="he-IL" sz="2800" i="0" dirty="0">
              <a:solidFill>
                <a:srgbClr val="000099"/>
              </a:solidFill>
              <a:cs typeface="Times New Roman (Hebrew)" charset="-79"/>
              <a:sym typeface="Symbol" pitchFamily="18" charset="2"/>
            </a:endParaRP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  Early Estimates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  HADES Energy</a:t>
            </a:r>
          </a:p>
          <a:p>
            <a:pPr algn="l"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      Excitation </a:t>
            </a:r>
            <a:r>
              <a:rPr lang="en-US" altLang="he-IL" sz="2500" i="0" dirty="0" err="1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Fct</a:t>
            </a:r>
            <a:r>
              <a:rPr lang="en-US" altLang="he-IL" sz="2500" i="0" dirty="0">
                <a:solidFill>
                  <a:srgbClr val="000099"/>
                </a:solidFill>
                <a:cs typeface="Times New Roman (Hebrew)" charset="-79"/>
                <a:sym typeface="Symbol" pitchFamily="18" charset="2"/>
              </a:rPr>
              <a:t>. around √s ~ 5 GeV 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800" i="0" dirty="0">
                <a:cs typeface="Times New Roman (Hebrew)" charset="-79"/>
              </a:rPr>
              <a:t>4.)  </a:t>
            </a:r>
            <a:r>
              <a:rPr lang="en-US" altLang="he-IL" sz="2800" i="0" u="sng" dirty="0">
                <a:cs typeface="Times New Roman (Hebrew)" charset="-79"/>
              </a:rPr>
              <a:t>Conclusions</a:t>
            </a:r>
          </a:p>
          <a:p>
            <a:pPr marL="533400" indent="-533400" algn="l">
              <a:spcBef>
                <a:spcPct val="30000"/>
              </a:spcBef>
              <a:buClr>
                <a:schemeClr val="hlink"/>
              </a:buClr>
              <a:buSzPct val="50000"/>
              <a:defRPr/>
            </a:pPr>
            <a:r>
              <a:rPr lang="en-US" altLang="he-IL" i="0" u="sng" dirty="0">
                <a:cs typeface="Times New Roman (Hebrew)" charset="-79"/>
              </a:rPr>
              <a:t>  </a:t>
            </a:r>
          </a:p>
        </p:txBody>
      </p:sp>
      <p:sp>
        <p:nvSpPr>
          <p:cNvPr id="10244" name="Rectangle 18">
            <a:extLst>
              <a:ext uri="{FF2B5EF4-FFF2-40B4-BE49-F238E27FC236}">
                <a16:creationId xmlns:a16="http://schemas.microsoft.com/office/drawing/2014/main" xmlns="" id="{FD44FD6D-DFE7-4A96-8A7B-AF5B36485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152400"/>
            <a:ext cx="8632825" cy="68580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131BF892-77BF-42DB-BA3A-B6F4867A0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0"/>
            <a:ext cx="9906001" cy="66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2.1 </a:t>
            </a:r>
            <a:r>
              <a:rPr lang="en-US" altLang="en-US" sz="3400" dirty="0" smtClean="0">
                <a:solidFill>
                  <a:schemeClr val="bg2"/>
                </a:solidFill>
              </a:rPr>
              <a:t>Vector</a:t>
            </a:r>
            <a:r>
              <a:rPr lang="en-US" altLang="en-US" sz="3400" dirty="0" smtClean="0">
                <a:solidFill>
                  <a:schemeClr val="bg2"/>
                </a:solidFill>
              </a:rPr>
              <a:t> </a:t>
            </a:r>
            <a:r>
              <a:rPr lang="en-US" altLang="en-US" sz="3400" dirty="0">
                <a:solidFill>
                  <a:schemeClr val="bg2"/>
                </a:solidFill>
              </a:rPr>
              <a:t>Spectral Function </a:t>
            </a:r>
            <a:r>
              <a:rPr lang="en-US" altLang="en-US" sz="3400" dirty="0" smtClean="0">
                <a:solidFill>
                  <a:schemeClr val="bg2"/>
                </a:solidFill>
              </a:rPr>
              <a:t>+ Lattice QCD (</a:t>
            </a:r>
            <a:r>
              <a:rPr lang="en-US" altLang="en-US" sz="3400" dirty="0" err="1" smtClean="0">
                <a:solidFill>
                  <a:schemeClr val="bg2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3400" baseline="-25000" dirty="0" err="1" smtClean="0">
                <a:solidFill>
                  <a:schemeClr val="bg2"/>
                </a:solidFill>
              </a:rPr>
              <a:t>B</a:t>
            </a:r>
            <a:r>
              <a:rPr lang="en-US" altLang="en-US" sz="3400" dirty="0" smtClean="0">
                <a:solidFill>
                  <a:schemeClr val="bg2"/>
                </a:solidFill>
              </a:rPr>
              <a:t>=0)</a:t>
            </a:r>
            <a:endParaRPr kumimoji="0" lang="en-US" altLang="en-US" sz="3400" dirty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41D1D337-2430-4963-84CA-568DCABD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49" y="5410200"/>
            <a:ext cx="90585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0" lang="en-US" altLang="en-US" sz="2500" b="0" i="0" noProof="0" dirty="0" smtClean="0">
                <a:solidFill>
                  <a:srgbClr val="0000CC"/>
                </a:solidFill>
              </a:rPr>
              <a:t>Infer</a:t>
            </a:r>
            <a:r>
              <a:rPr kumimoji="0" lang="en-US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0" lang="en-US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approach to 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chiral </a:t>
            </a:r>
            <a:r>
              <a:rPr kumimoji="0" lang="en-US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restoration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Chiral mass splitting “burns off”,  resonances </a:t>
            </a:r>
            <a:r>
              <a:rPr kumimoji="0" lang="en-US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melt (also</a:t>
            </a:r>
            <a:r>
              <a:rPr kumimoji="0" lang="en-US" alt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</a:t>
            </a:r>
            <a:r>
              <a:rPr kumimoji="0" lang="en-US" altLang="en-US" sz="25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en-US" alt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-</a:t>
            </a:r>
            <a:r>
              <a:rPr kumimoji="0" lang="en-US" altLang="en-US" sz="25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ymbol" panose="05050102010706020507" pitchFamily="18" charset="2"/>
              </a:rPr>
              <a:t>s</a:t>
            </a:r>
            <a:r>
              <a:rPr kumimoji="0" lang="en-US" alt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, </a:t>
            </a:r>
            <a:r>
              <a:rPr kumimoji="0" lang="en-US" altLang="en-US" sz="25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N</a:t>
            </a:r>
            <a:r>
              <a:rPr kumimoji="0" lang="en-US" alt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-</a:t>
            </a:r>
            <a:r>
              <a:rPr kumimoji="0" lang="en-US" altLang="en-US" sz="25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N*</a:t>
            </a:r>
            <a:r>
              <a:rPr kumimoji="0" lang="en-US" altLang="en-US" sz="25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baseline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baseline="0" dirty="0" smtClean="0">
                <a:solidFill>
                  <a:srgbClr val="0000CC"/>
                </a:solidFill>
              </a:rPr>
              <a:t>How is chiral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 restoration realized at high </a:t>
            </a:r>
            <a:r>
              <a:rPr kumimoji="0" lang="en-US" altLang="en-US" sz="2500" i="0" dirty="0" err="1" smtClean="0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kumimoji="0" lang="en-US" altLang="en-US" sz="2500" i="0" baseline="-25000" dirty="0" err="1" smtClean="0">
                <a:solidFill>
                  <a:srgbClr val="990099"/>
                </a:solidFill>
              </a:rPr>
              <a:t>B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?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xmlns="" id="{70D4C8CE-90DB-4071-80DA-38B1E32D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4780515"/>
            <a:ext cx="172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Hohler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+RR ‘13]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78D037-700D-4C6F-BE1E-E128AA4C35BB}"/>
              </a:ext>
            </a:extLst>
          </p:cNvPr>
          <p:cNvGrpSpPr/>
          <p:nvPr/>
        </p:nvGrpSpPr>
        <p:grpSpPr>
          <a:xfrm>
            <a:off x="4674445" y="1727762"/>
            <a:ext cx="5155355" cy="3108697"/>
            <a:chOff x="-108838" y="762000"/>
            <a:chExt cx="5155355" cy="3108697"/>
          </a:xfrm>
        </p:grpSpPr>
        <p:pic>
          <p:nvPicPr>
            <p:cNvPr id="10242" name="Picture 4">
              <a:extLst>
                <a:ext uri="{FF2B5EF4-FFF2-40B4-BE49-F238E27FC236}">
                  <a16:creationId xmlns:a16="http://schemas.microsoft.com/office/drawing/2014/main" xmlns="" id="{3C47CC76-C1F9-4CC2-93AF-29B8FA7F34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19"/>
            <a:stretch/>
          </p:blipFill>
          <p:spPr bwMode="auto">
            <a:xfrm>
              <a:off x="-108838" y="762000"/>
              <a:ext cx="5065824" cy="310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9FDBEBD8-7796-45CE-9670-6527BE716A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8" t="46288" b="1"/>
            <a:stretch/>
          </p:blipFill>
          <p:spPr bwMode="auto">
            <a:xfrm>
              <a:off x="2664637" y="2185332"/>
              <a:ext cx="2381880" cy="166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EA908423-3E5E-4637-B931-A076566C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5"/>
          <a:stretch>
            <a:fillRect/>
          </a:stretch>
        </p:blipFill>
        <p:spPr bwMode="auto">
          <a:xfrm>
            <a:off x="98611" y="3222494"/>
            <a:ext cx="3115236" cy="20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A627B988-BEC1-4C5B-8FCE-BE0A9628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7" y="1088410"/>
            <a:ext cx="3455895" cy="209288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600" dirty="0">
                <a:solidFill>
                  <a:schemeClr val="bg2"/>
                </a:solidFill>
              </a:rPr>
              <a:t>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600" dirty="0">
              <a:solidFill>
                <a:schemeClr val="bg2"/>
              </a:solidFill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xmlns="" id="{77F37255-0485-4303-875E-FE5ED0EB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0" r="6049" b="29716"/>
          <a:stretch>
            <a:fillRect/>
          </a:stretch>
        </p:blipFill>
        <p:spPr bwMode="auto">
          <a:xfrm>
            <a:off x="60419" y="1766047"/>
            <a:ext cx="3399539" cy="37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xmlns="" id="{DDA3DA4F-F7BD-4F1A-A540-000EA1A0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52" y="2800290"/>
            <a:ext cx="1776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000" i="0" dirty="0">
                <a:solidFill>
                  <a:srgbClr val="009900"/>
                </a:solidFill>
              </a:rPr>
              <a:t>[Weinberg ’67, Das et al </a:t>
            </a:r>
            <a:r>
              <a:rPr kumimoji="0" lang="en-US" altLang="en-US" sz="1000" i="0" dirty="0" smtClean="0">
                <a:solidFill>
                  <a:srgbClr val="009900"/>
                </a:solidFill>
              </a:rPr>
              <a:t>’67, </a:t>
            </a:r>
            <a:endParaRPr kumimoji="0" lang="en-US" altLang="en-US" sz="1000" i="0" dirty="0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000" i="0" dirty="0">
                <a:solidFill>
                  <a:srgbClr val="009900"/>
                </a:solidFill>
              </a:rPr>
              <a:t>    </a:t>
            </a:r>
            <a:r>
              <a:rPr kumimoji="0" lang="en-US" altLang="en-US" sz="1000" i="0" dirty="0" err="1">
                <a:solidFill>
                  <a:srgbClr val="009900"/>
                </a:solidFill>
              </a:rPr>
              <a:t>Kapusta+Shuryak</a:t>
            </a:r>
            <a:r>
              <a:rPr kumimoji="0" lang="en-US" altLang="en-US" sz="1000" i="0" dirty="0">
                <a:solidFill>
                  <a:srgbClr val="009900"/>
                </a:solidFill>
              </a:rPr>
              <a:t> ‘94]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9CD53BB-8CD3-43EE-A99A-C92FBC96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64403" r="10191"/>
          <a:stretch>
            <a:fillRect/>
          </a:stretch>
        </p:blipFill>
        <p:spPr bwMode="auto">
          <a:xfrm>
            <a:off x="99453" y="2177808"/>
            <a:ext cx="2971900" cy="49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xmlns="" id="{067E37BD-A495-46F6-B347-5C6997AF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b="59433"/>
          <a:stretch>
            <a:fillRect/>
          </a:stretch>
        </p:blipFill>
        <p:spPr bwMode="auto">
          <a:xfrm>
            <a:off x="76200" y="1102043"/>
            <a:ext cx="2856705" cy="5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10E3D0A-9B1F-4F04-B1EF-7FFBB527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2" y="2667000"/>
            <a:ext cx="160416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i="0" dirty="0" err="1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  <a:r>
              <a:rPr kumimoji="0" lang="en-US" altLang="en-US" sz="2000" b="0" dirty="0" err="1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000" b="0" dirty="0">
                <a:solidFill>
                  <a:schemeClr val="bg2"/>
                </a:solidFill>
              </a:rPr>
              <a:t> = </a:t>
            </a:r>
            <a:r>
              <a:rPr kumimoji="0" lang="en-US" altLang="en-US" sz="2000" b="0" dirty="0" err="1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000" b="0" baseline="-25000" dirty="0" err="1">
                <a:solidFill>
                  <a:schemeClr val="bg2"/>
                </a:solidFill>
              </a:rPr>
              <a:t>V</a:t>
            </a:r>
            <a:r>
              <a:rPr kumimoji="0" lang="en-US" altLang="en-US" sz="2000" b="0" dirty="0">
                <a:solidFill>
                  <a:schemeClr val="bg2"/>
                </a:solidFill>
              </a:rPr>
              <a:t> -</a:t>
            </a:r>
            <a:r>
              <a:rPr kumimoji="0" lang="en-US" altLang="en-US" sz="2000" b="0" dirty="0" err="1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kumimoji="0" lang="en-US" altLang="en-US" sz="2000" b="0" baseline="-25000" dirty="0" err="1">
                <a:solidFill>
                  <a:schemeClr val="bg2"/>
                </a:solidFill>
              </a:rPr>
              <a:t>A</a:t>
            </a:r>
            <a:endParaRPr kumimoji="0" lang="en-US" altLang="en-US" sz="2000" b="0" baseline="-25000" dirty="0">
              <a:solidFill>
                <a:schemeClr val="bg2"/>
              </a:solidFill>
            </a:endParaRP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xmlns="" id="{142E51D4-05FB-4AC1-AD3E-2DE48370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335"/>
            <a:ext cx="3676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QCD+Weinberg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sum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rules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8643" y="2779059"/>
            <a:ext cx="8178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i="0" dirty="0" smtClean="0">
                <a:sym typeface="Symbol"/>
              </a:rPr>
              <a:t></a:t>
            </a:r>
            <a:endParaRPr lang="en-US" sz="5000" i="0" dirty="0"/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xmlns="" id="{142E51D4-05FB-4AC1-AD3E-2DE48370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290" y="1295400"/>
            <a:ext cx="4474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Axial/-Vector Spectral Functions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xmlns="" id="{BAF5B0D5-792A-47C1-AB9A-654A941F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486400"/>
            <a:ext cx="8039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b="0" i="0" dirty="0" smtClean="0">
                <a:solidFill>
                  <a:srgbClr val="0000CC"/>
                </a:solidFill>
              </a:rPr>
              <a:t>Unique </a:t>
            </a:r>
            <a:r>
              <a:rPr kumimoji="0" lang="en-US" altLang="en-US" sz="2500" i="0" dirty="0">
                <a:solidFill>
                  <a:srgbClr val="0000CC"/>
                </a:solidFill>
              </a:rPr>
              <a:t>“early” temperature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measurement (no blue-shift!) 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i="0" dirty="0" err="1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 dirty="0" err="1">
                <a:solidFill>
                  <a:srgbClr val="990099"/>
                </a:solidFill>
              </a:rPr>
              <a:t>slope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approaches </a:t>
            </a:r>
            <a:r>
              <a:rPr kumimoji="0" lang="en-US" altLang="en-US" sz="2500" i="0" dirty="0" err="1">
                <a:solidFill>
                  <a:srgbClr val="990099"/>
                </a:solidFill>
              </a:rPr>
              <a:t>T</a:t>
            </a:r>
            <a:r>
              <a:rPr kumimoji="0" lang="en-US" altLang="en-US" sz="2500" i="0" baseline="-25000" dirty="0" err="1">
                <a:solidFill>
                  <a:srgbClr val="990099"/>
                </a:solidFill>
              </a:rPr>
              <a:t>init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 toward lower energies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1</a:t>
            </a:r>
            <a:r>
              <a:rPr kumimoji="0" lang="en-US" altLang="en-US" sz="2500" i="0" baseline="30000" dirty="0">
                <a:solidFill>
                  <a:srgbClr val="990099"/>
                </a:solidFill>
              </a:rPr>
              <a:t>st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-order “plateau”  around  </a:t>
            </a:r>
            <a:r>
              <a:rPr kumimoji="0" lang="en-US" altLang="en-US" sz="2500" i="0" dirty="0">
                <a:solidFill>
                  <a:srgbClr val="990099"/>
                </a:solidFill>
              </a:rPr>
              <a:t>√s ~ 5 GeV </a:t>
            </a:r>
            <a:r>
              <a:rPr kumimoji="0" lang="en-US" altLang="en-US" sz="2500" b="0" i="0" dirty="0">
                <a:solidFill>
                  <a:srgbClr val="0000CC"/>
                </a:solidFill>
              </a:rPr>
              <a:t>? </a:t>
            </a:r>
            <a:endParaRPr kumimoji="0" lang="en-US" altLang="en-US" sz="2500" i="0" dirty="0">
              <a:solidFill>
                <a:srgbClr val="0000CC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66C135C1-E556-4ED9-92BB-40D7F0834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2.2 Fireball Temperature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xmlns="" id="{2236C32E-F3AB-4552-90F7-7506B7A9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0" r="6210"/>
          <a:stretch>
            <a:fillRect/>
          </a:stretch>
        </p:blipFill>
        <p:spPr bwMode="auto">
          <a:xfrm>
            <a:off x="3795713" y="1143000"/>
            <a:ext cx="57150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519C2A-F62A-41B1-A798-459FE7CE4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94" y="1128496"/>
            <a:ext cx="5929056" cy="4298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F248E6-81AA-40C5-A55B-4730E04AD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2" y="1236076"/>
            <a:ext cx="3190568" cy="4154038"/>
          </a:xfrm>
          <a:prstGeom prst="rect">
            <a:avLst/>
          </a:prstGeom>
        </p:spPr>
      </p:pic>
      <p:sp>
        <p:nvSpPr>
          <p:cNvPr id="19461" name="Text Box 3">
            <a:extLst>
              <a:ext uri="{FF2B5EF4-FFF2-40B4-BE49-F238E27FC236}">
                <a16:creationId xmlns:a16="http://schemas.microsoft.com/office/drawing/2014/main" xmlns="" id="{0CC371AF-756F-4B07-9C9D-77CB2B8A2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2957"/>
            <a:ext cx="9434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600" i="0" dirty="0">
                <a:solidFill>
                  <a:srgbClr val="000066"/>
                </a:solidFill>
              </a:rPr>
              <a:t>  Hadron Production              Intermediate-Mass Dilepton Slopes </a:t>
            </a:r>
            <a:endParaRPr kumimoji="0" lang="en-US" altLang="en-US" sz="2600" i="0" baseline="-25000" dirty="0">
              <a:solidFill>
                <a:srgbClr val="000066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C949E7D1-6F94-455C-8327-222DCC378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11776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[STAR ‘17]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75" y="1447240"/>
            <a:ext cx="4964613" cy="35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763A7D2C-BE67-42F7-8F01-E8A818EBC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876800"/>
            <a:ext cx="185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RR+van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</a:t>
            </a:r>
            <a:r>
              <a:rPr lang="en-US" sz="1600" i="0" dirty="0" err="1">
                <a:solidFill>
                  <a:srgbClr val="336600"/>
                </a:solidFill>
                <a:latin typeface="+mn-lt"/>
                <a:cs typeface="Arial" charset="0"/>
              </a:rPr>
              <a:t>Hees</a:t>
            </a: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 ‘14]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xmlns="" id="{3CCE595A-39EF-4E9D-B4C6-5E49BEDA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8264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US" altLang="en-US" sz="2600" i="0" dirty="0">
                <a:solidFill>
                  <a:srgbClr val="000066"/>
                </a:solidFill>
              </a:rPr>
              <a:t>Excitation Function of Low-Mass Dilepton Excess Yield </a:t>
            </a:r>
            <a:endParaRPr kumimoji="0" lang="en-US" altLang="en-US" sz="2600" i="0" baseline="-25000" dirty="0">
              <a:solidFill>
                <a:srgbClr val="000066"/>
              </a:solidFill>
            </a:endParaRP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xmlns="" id="{3A30B2CE-DE33-4AF7-81D3-EB26968C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5286375"/>
            <a:ext cx="7758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Low-mass excess tracks lifetime well (medium effects!)</a:t>
            </a:r>
          </a:p>
          <a:p>
            <a:pPr>
              <a:spcBef>
                <a:spcPts val="300"/>
              </a:spcBef>
              <a:buClrTx/>
              <a:buSzTx/>
              <a:buFontTx/>
              <a:buChar char="•"/>
            </a:pPr>
            <a:r>
              <a:rPr kumimoji="0" lang="en-US" altLang="en-US" sz="2500" b="0" i="0" dirty="0">
                <a:solidFill>
                  <a:srgbClr val="0000CC"/>
                </a:solidFill>
              </a:rPr>
              <a:t> Tool for critical point search?</a:t>
            </a: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A39BAA9B-AA6B-4970-A345-03E808C7B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4888" cy="627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2.3  Fireball Lifetime</a:t>
            </a:r>
          </a:p>
        </p:txBody>
      </p:sp>
      <p:pic>
        <p:nvPicPr>
          <p:cNvPr id="20487" name="Picture 9">
            <a:extLst>
              <a:ext uri="{FF2B5EF4-FFF2-40B4-BE49-F238E27FC236}">
                <a16:creationId xmlns:a16="http://schemas.microsoft.com/office/drawing/2014/main" xmlns="" id="{5547805E-005A-41E7-A218-2944EFA7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388"/>
            <a:ext cx="490378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FA731B69-7917-496C-8687-0D5836050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505" y="4876800"/>
            <a:ext cx="11776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i="0" dirty="0">
                <a:solidFill>
                  <a:srgbClr val="336600"/>
                </a:solidFill>
                <a:latin typeface="+mn-lt"/>
                <a:cs typeface="Arial" charset="0"/>
              </a:rPr>
              <a:t>[STAR ‘</a:t>
            </a:r>
            <a:r>
              <a:rPr lang="en-US" sz="1600" i="0" dirty="0" smtClean="0">
                <a:solidFill>
                  <a:srgbClr val="336600"/>
                </a:solidFill>
                <a:latin typeface="+mn-lt"/>
                <a:cs typeface="Arial" charset="0"/>
              </a:rPr>
              <a:t>18]</a:t>
            </a:r>
            <a:endParaRPr lang="en-US" sz="1600" i="0" dirty="0">
              <a:solidFill>
                <a:srgbClr val="3366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5">
      <a:dk1>
        <a:srgbClr val="010000"/>
      </a:dk1>
      <a:lt1>
        <a:srgbClr val="009999"/>
      </a:lt1>
      <a:dk2>
        <a:srgbClr val="777777"/>
      </a:dk2>
      <a:lt2>
        <a:srgbClr val="336699"/>
      </a:lt2>
      <a:accent1>
        <a:srgbClr val="CCECFF"/>
      </a:accent1>
      <a:accent2>
        <a:srgbClr val="FFFFCC"/>
      </a:accent2>
      <a:accent3>
        <a:srgbClr val="BDBDBD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9999"/>
        </a:dk1>
        <a:lt1>
          <a:srgbClr val="B2B2B2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D5D5D5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10000"/>
        </a:dk1>
        <a:lt1>
          <a:srgbClr val="009999"/>
        </a:lt1>
        <a:dk2>
          <a:srgbClr val="777777"/>
        </a:dk2>
        <a:lt2>
          <a:srgbClr val="336699"/>
        </a:lt2>
        <a:accent1>
          <a:srgbClr val="CCECFF"/>
        </a:accent1>
        <a:accent2>
          <a:srgbClr val="FFFFCC"/>
        </a:accent2>
        <a:accent3>
          <a:srgbClr val="BDBDBD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64964</TotalTime>
  <Words>1425</Words>
  <Application>Microsoft Office PowerPoint</Application>
  <PresentationFormat>A4 Paper (210x297 mm)</PresentationFormat>
  <Paragraphs>272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2_Default Design</vt:lpstr>
      <vt:lpstr>1_Default Design</vt:lpstr>
      <vt:lpstr>3_Default Design</vt:lpstr>
      <vt:lpstr>Electromagnetic Probes for RHIC BES:  What can be learned?</vt:lpstr>
      <vt:lpstr>1.) Intro: EM Spectral Function to Probe Fireball</vt:lpstr>
      <vt:lpstr>PowerPoint Presentation</vt:lpstr>
      <vt:lpstr>PowerPoint Presentation</vt:lpstr>
      <vt:lpstr>1.4 Sensitivity of NA60 Dimuons to …</vt:lpstr>
      <vt:lpstr>Outline</vt:lpstr>
      <vt:lpstr>2.1 Vector Spectral Function + Lattice QCD (mB=0)</vt:lpstr>
      <vt:lpstr>2.2 Fireball Temperature</vt:lpstr>
      <vt:lpstr>2.3  Fireball Lifetime</vt:lpstr>
      <vt:lpstr>Outline</vt:lpstr>
      <vt:lpstr>3.1 Early Dilepton Study of 1st-Order Transition </vt:lpstr>
      <vt:lpstr>3.2  First-Order Transition at HADES Energies</vt:lpstr>
      <vt:lpstr>3.2.2  Dilepton Emission with 1st-Order Transition</vt:lpstr>
      <vt:lpstr>3.3  First-Order Transition around √sNN ~ 5 GeV</vt:lpstr>
      <vt:lpstr>3.3.2 Dilepton Emission with 1st-Order Transition I</vt:lpstr>
      <vt:lpstr>3.3.3 Dilepton Emission with 1st-Order Transition II</vt:lpstr>
      <vt:lpstr>PowerPoint Presentation</vt:lpstr>
      <vt:lpstr>PowerPoint Presentation</vt:lpstr>
      <vt:lpstr>2.2 Dilepton Rates and Degrees of Freedom    dRee /dM2 ~ ∫d3q/q0  f B(q0;T) Im Pem /M2</vt:lpstr>
      <vt:lpstr>PowerPoint Presentation</vt:lpstr>
      <vt:lpstr>3.1 QCD + Weinberg Sum Rules</vt:lpstr>
      <vt:lpstr>3.2  Lattice-QCD Results for N(940)-N*(1535)</vt:lpstr>
      <vt:lpstr>PowerPoint Presentation</vt:lpstr>
      <vt:lpstr>PowerPoint Presentation</vt:lpstr>
      <vt:lpstr>4.1 Prospects I: Spectral Shape at mB ~ 0</vt:lpstr>
      <vt:lpstr>PowerPoint Presentation</vt:lpstr>
      <vt:lpstr>2.3 Low-Mass e+e- Excitation Function: 20-200 GeV</vt:lpstr>
      <vt:lpstr>2.2 Chiral Condensate + r-Meson Broadening</vt:lpstr>
    </vt:vector>
  </TitlesOfParts>
  <Company>Texas A&amp;M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QGP Diagnosis</dc:title>
  <dc:creator>Rapp</dc:creator>
  <cp:lastModifiedBy>ralf</cp:lastModifiedBy>
  <cp:revision>2200</cp:revision>
  <cp:lastPrinted>2001-01-30T21:49:47Z</cp:lastPrinted>
  <dcterms:created xsi:type="dcterms:W3CDTF">2000-03-06T13:42:14Z</dcterms:created>
  <dcterms:modified xsi:type="dcterms:W3CDTF">2021-08-17T14:09:17Z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