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FF"/>
    <a:srgbClr val="48F2F6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1"/>
    <p:restoredTop sz="93068"/>
  </p:normalViewPr>
  <p:slideViewPr>
    <p:cSldViewPr snapToObjects="1">
      <p:cViewPr varScale="1">
        <p:scale>
          <a:sx n="125" d="100"/>
          <a:sy n="125" d="100"/>
        </p:scale>
        <p:origin x="144" y="96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2021-06-28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2021-06-28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11520000" cy="5089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5000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30943"/>
            <a:ext cx="5664000" cy="50898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36270"/>
            <a:ext cx="11520000" cy="2427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686625"/>
            <a:ext cx="11520000" cy="2456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12191999" cy="90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90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123551"/>
            <a:ext cx="5664000" cy="244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2" y="6400803"/>
            <a:ext cx="688900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454" y="59340"/>
            <a:ext cx="2200546" cy="79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8"/>
            <a:ext cx="865848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92000" y="1129494"/>
            <a:ext cx="5664000" cy="2440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36000" y="3717000"/>
            <a:ext cx="5664000" cy="24265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192000" y="3723063"/>
            <a:ext cx="5664000" cy="24205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7" y="2130851"/>
            <a:ext cx="10364391" cy="14700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00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900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613"/>
            <a:ext cx="10972800" cy="499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2" y="6356353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909001"/>
              <a:ext cx="159180" cy="5263199"/>
              <a:chOff x="-158720" y="909001"/>
              <a:chExt cx="159180" cy="5263199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60597" y="847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60597" y="10639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1999" y="915418"/>
              <a:ext cx="126775" cy="5256782"/>
              <a:chOff x="-163380" y="915418"/>
              <a:chExt cx="126775" cy="5256782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102322" y="854360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101861" y="1065555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4" y="6323777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77" r:id="rId4"/>
    <p:sldLayoutId id="2147483676" r:id="rId5"/>
    <p:sldLayoutId id="2147483673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rigid boundary with pre-stress gives a 2D estimate of peak conductor azimuthal stress of order 120 MPa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228747"/>
            <a:ext cx="11518900" cy="48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Structure with CCT6 coils</a:t>
            </a:r>
            <a:br>
              <a:rPr lang="en-US" dirty="0"/>
            </a:br>
            <a:r>
              <a:rPr lang="en-US" dirty="0"/>
              <a:t>Rigid yoke (vertical interface </a:t>
            </a:r>
            <a:r>
              <a:rPr lang="en-US" dirty="0" err="1"/>
              <a:t>displ</a:t>
            </a:r>
            <a:r>
              <a:rPr lang="en-US" dirty="0"/>
              <a:t>. without bending)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1" y="1125000"/>
            <a:ext cx="12064689" cy="50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Structure with CCT6 coils</a:t>
            </a:r>
            <a:br>
              <a:rPr lang="en-US" dirty="0"/>
            </a:br>
            <a:r>
              <a:rPr lang="en-US" dirty="0"/>
              <a:t>realistic yoke (vertical interface </a:t>
            </a:r>
            <a:r>
              <a:rPr lang="en-US" dirty="0" err="1"/>
              <a:t>displ</a:t>
            </a:r>
            <a:r>
              <a:rPr lang="en-US" dirty="0"/>
              <a:t>. with bending)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252377"/>
            <a:ext cx="11518900" cy="48358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Rigid cylinder yoke/pad, radial interference</a:t>
            </a:r>
            <a:br>
              <a:rPr lang="en-US" dirty="0" smtClean="0"/>
            </a:br>
            <a:r>
              <a:rPr lang="en-US" dirty="0" smtClean="0"/>
              <a:t>(Almost Lucas case)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635" y="1125538"/>
            <a:ext cx="3740029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48517" y="1130300"/>
            <a:ext cx="3749665" cy="509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7" y="1154193"/>
            <a:ext cx="2543175" cy="481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4" y="1108138"/>
            <a:ext cx="24860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cylinder yoke, rigid split pad, radial interference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296" y="1125538"/>
            <a:ext cx="3794708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49360" y="1130300"/>
            <a:ext cx="3747980" cy="509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119088"/>
            <a:ext cx="2486025" cy="479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548" y="1138700"/>
            <a:ext cx="2552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Rigid split yoke, rigid split pad, radial interference</a:t>
            </a:r>
            <a:br>
              <a:rPr lang="en-US" dirty="0"/>
            </a:br>
            <a:r>
              <a:rPr lang="en-US" dirty="0" err="1" smtClean="0"/>
              <a:t>Ridig</a:t>
            </a:r>
            <a:r>
              <a:rPr lang="en-US" dirty="0" smtClean="0"/>
              <a:t> </a:t>
            </a:r>
            <a:r>
              <a:rPr lang="en-US" dirty="0"/>
              <a:t>aluminum cylinder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31" y="1125538"/>
            <a:ext cx="3749838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10969" y="1130300"/>
            <a:ext cx="3824762" cy="509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" y="1045016"/>
            <a:ext cx="2505075" cy="481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000" y="1016441"/>
            <a:ext cx="25050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Rigid </a:t>
            </a:r>
            <a:r>
              <a:rPr lang="en-US" dirty="0" smtClean="0"/>
              <a:t>split </a:t>
            </a:r>
            <a:r>
              <a:rPr lang="en-US" dirty="0"/>
              <a:t>yoke, rigid split pad, </a:t>
            </a:r>
            <a:r>
              <a:rPr lang="en-US" dirty="0" smtClean="0"/>
              <a:t>radial interference</a:t>
            </a:r>
            <a:br>
              <a:rPr lang="en-US" dirty="0" smtClean="0"/>
            </a:br>
            <a:r>
              <a:rPr lang="en-US" dirty="0" smtClean="0"/>
              <a:t>Regular aluminum cylinder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611" y="1125538"/>
            <a:ext cx="3728077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55756" y="1130300"/>
            <a:ext cx="3735188" cy="509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99" y="1023937"/>
            <a:ext cx="2476500" cy="481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000" y="1019175"/>
            <a:ext cx="25050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Rigid split yoke, rigid split pad, </a:t>
            </a:r>
            <a:r>
              <a:rPr lang="en-US" dirty="0" err="1" smtClean="0"/>
              <a:t>ey</a:t>
            </a:r>
            <a:r>
              <a:rPr lang="en-US" dirty="0" smtClean="0"/>
              <a:t> </a:t>
            </a:r>
            <a:r>
              <a:rPr lang="en-US" dirty="0"/>
              <a:t>interference</a:t>
            </a:r>
            <a:br>
              <a:rPr lang="en-US" dirty="0"/>
            </a:br>
            <a:r>
              <a:rPr lang="en-US" dirty="0" smtClean="0"/>
              <a:t>Rigid </a:t>
            </a:r>
            <a:r>
              <a:rPr lang="en-US" dirty="0"/>
              <a:t>aluminum cylinder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753" y="1125538"/>
            <a:ext cx="3703794" cy="5089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7134814" y="1130300"/>
            <a:ext cx="3777072" cy="509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8" y="1027683"/>
            <a:ext cx="2495550" cy="482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000" y="1027683"/>
            <a:ext cx="25050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64590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50961</TotalTime>
  <Words>121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ATAP No Footer</vt:lpstr>
      <vt:lpstr>A rigid boundary with pre-stress gives a 2D estimate of peak conductor azimuthal stress of order 120 MPa</vt:lpstr>
      <vt:lpstr>Utility Structure with CCT6 coils Rigid yoke (vertical interface displ. without bending)</vt:lpstr>
      <vt:lpstr>Utility Structure with CCT6 coils realistic yoke (vertical interface displ. with bending)</vt:lpstr>
      <vt:lpstr>Rigid cylinder yoke/pad, radial interference (Almost Lucas case)</vt:lpstr>
      <vt:lpstr>Rigid cylinder yoke, rigid split pad, radial interference</vt:lpstr>
      <vt:lpstr>Rigid split yoke, rigid split pad, radial interference Ridig aluminum cylinder</vt:lpstr>
      <vt:lpstr>Rigid split yoke, rigid split pad, radial interference Regular aluminum cylinder</vt:lpstr>
      <vt:lpstr>Rigid split yoke, rigid split pad, ey interference Rigid aluminum cylinder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Juchno, Mariusz</cp:lastModifiedBy>
  <cp:revision>944</cp:revision>
  <dcterms:created xsi:type="dcterms:W3CDTF">2015-07-10T17:44:33Z</dcterms:created>
  <dcterms:modified xsi:type="dcterms:W3CDTF">2021-06-28T21:05:45Z</dcterms:modified>
</cp:coreProperties>
</file>