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61" r:id="rId3"/>
    <p:sldId id="295" r:id="rId4"/>
    <p:sldId id="296" r:id="rId5"/>
    <p:sldId id="297" r:id="rId6"/>
    <p:sldId id="329" r:id="rId7"/>
    <p:sldId id="330" r:id="rId8"/>
    <p:sldId id="332" r:id="rId9"/>
    <p:sldId id="334" r:id="rId10"/>
    <p:sldId id="331" r:id="rId11"/>
    <p:sldId id="621" r:id="rId12"/>
    <p:sldId id="33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0F2D62"/>
    <a:srgbClr val="404040"/>
    <a:srgbClr val="505050"/>
    <a:srgbClr val="004C97"/>
    <a:srgbClr val="63666A"/>
    <a:srgbClr val="A7A8AA"/>
    <a:srgbClr val="0030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-994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lombardo\backup\Desktop_20150828\08.MDP_HTS_magnets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8996618186412"/>
          <c:y val="2.3831899608751865E-2"/>
          <c:w val="0.79160262344240861"/>
          <c:h val="0.88055852645577937"/>
        </c:manualLayout>
      </c:layout>
      <c:scatterChart>
        <c:scatterStyle val="smoothMarker"/>
        <c:varyColors val="0"/>
        <c:ser>
          <c:idx val="1"/>
          <c:order val="0"/>
          <c:tx>
            <c:v>S3_first_cooldown_straight</c:v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5"/>
          </c:marker>
          <c:dPt>
            <c:idx val="363"/>
            <c:bubble3D val="0"/>
            <c:spPr>
              <a:ln w="22225">
                <a:solidFill>
                  <a:schemeClr val="accent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AB-43F1-8312-366F96A92F6B}"/>
              </c:ext>
            </c:extLst>
          </c:dPt>
          <c:xVal>
            <c:numRef>
              <c:f>'0T_77K_5'!$A$2:$A$423</c:f>
              <c:numCache>
                <c:formatCode>General</c:formatCode>
                <c:ptCount val="422"/>
                <c:pt idx="0">
                  <c:v>14.081985474</c:v>
                </c:pt>
                <c:pt idx="1">
                  <c:v>2.6039760109999999</c:v>
                </c:pt>
                <c:pt idx="2">
                  <c:v>4.2434458729999998</c:v>
                </c:pt>
                <c:pt idx="3">
                  <c:v>6.4294061659999997</c:v>
                </c:pt>
                <c:pt idx="4">
                  <c:v>8.0671567920000005</c:v>
                </c:pt>
                <c:pt idx="5">
                  <c:v>10.253147125</c:v>
                </c:pt>
                <c:pt idx="6">
                  <c:v>12.165846824999999</c:v>
                </c:pt>
                <c:pt idx="7">
                  <c:v>14.351846695000001</c:v>
                </c:pt>
                <c:pt idx="8">
                  <c:v>15.991247177</c:v>
                </c:pt>
                <c:pt idx="9">
                  <c:v>17.902278899999999</c:v>
                </c:pt>
                <c:pt idx="10">
                  <c:v>19.814977645999999</c:v>
                </c:pt>
                <c:pt idx="11">
                  <c:v>21.727678299000001</c:v>
                </c:pt>
                <c:pt idx="12">
                  <c:v>23.913677216</c:v>
                </c:pt>
                <c:pt idx="13">
                  <c:v>25.826377869000002</c:v>
                </c:pt>
                <c:pt idx="14">
                  <c:v>30.213800429999999</c:v>
                </c:pt>
                <c:pt idx="15">
                  <c:v>34.051280974999997</c:v>
                </c:pt>
                <c:pt idx="16">
                  <c:v>38.437030792000002</c:v>
                </c:pt>
                <c:pt idx="17">
                  <c:v>42.274520873999997</c:v>
                </c:pt>
                <c:pt idx="18">
                  <c:v>46.660301208</c:v>
                </c:pt>
                <c:pt idx="19">
                  <c:v>50.497798920000001</c:v>
                </c:pt>
                <c:pt idx="20">
                  <c:v>54.062000275000003</c:v>
                </c:pt>
                <c:pt idx="21">
                  <c:v>58.447700500000003</c:v>
                </c:pt>
                <c:pt idx="22">
                  <c:v>62.285301208</c:v>
                </c:pt>
                <c:pt idx="23">
                  <c:v>66.670898437000005</c:v>
                </c:pt>
                <c:pt idx="24">
                  <c:v>70.508399963000002</c:v>
                </c:pt>
                <c:pt idx="25">
                  <c:v>74.894203185999999</c:v>
                </c:pt>
                <c:pt idx="26">
                  <c:v>78.733398437000005</c:v>
                </c:pt>
                <c:pt idx="27">
                  <c:v>82.844100952000005</c:v>
                </c:pt>
                <c:pt idx="28">
                  <c:v>86.681701660000002</c:v>
                </c:pt>
                <c:pt idx="29">
                  <c:v>90.519203185999999</c:v>
                </c:pt>
                <c:pt idx="30">
                  <c:v>94.904800414999997</c:v>
                </c:pt>
                <c:pt idx="31">
                  <c:v>98.742401122999993</c:v>
                </c:pt>
                <c:pt idx="32">
                  <c:v>102.854797363</c:v>
                </c:pt>
                <c:pt idx="33">
                  <c:v>106.692298889</c:v>
                </c:pt>
                <c:pt idx="34">
                  <c:v>111.078102112</c:v>
                </c:pt>
                <c:pt idx="35">
                  <c:v>115.19049835200001</c:v>
                </c:pt>
                <c:pt idx="36">
                  <c:v>119.576202393</c:v>
                </c:pt>
                <c:pt idx="37">
                  <c:v>123.138801575</c:v>
                </c:pt>
                <c:pt idx="38">
                  <c:v>127.251197815</c:v>
                </c:pt>
                <c:pt idx="39">
                  <c:v>131.08869934099999</c:v>
                </c:pt>
                <c:pt idx="40">
                  <c:v>135.20120239299999</c:v>
                </c:pt>
                <c:pt idx="41">
                  <c:v>139.31199645999999</c:v>
                </c:pt>
                <c:pt idx="42">
                  <c:v>143.14950561500001</c:v>
                </c:pt>
                <c:pt idx="43">
                  <c:v>147.53520202600001</c:v>
                </c:pt>
                <c:pt idx="44">
                  <c:v>151.37269592300001</c:v>
                </c:pt>
                <c:pt idx="45">
                  <c:v>155.76010131800001</c:v>
                </c:pt>
                <c:pt idx="46">
                  <c:v>159.59759521500001</c:v>
                </c:pt>
                <c:pt idx="47">
                  <c:v>163.43510437</c:v>
                </c:pt>
                <c:pt idx="48">
                  <c:v>167.820800781</c:v>
                </c:pt>
                <c:pt idx="49">
                  <c:v>171.658294678</c:v>
                </c:pt>
                <c:pt idx="50">
                  <c:v>175.77079772900001</c:v>
                </c:pt>
                <c:pt idx="51">
                  <c:v>179.60870361299999</c:v>
                </c:pt>
                <c:pt idx="52">
                  <c:v>183.994506836</c:v>
                </c:pt>
                <c:pt idx="53">
                  <c:v>187.831298828</c:v>
                </c:pt>
                <c:pt idx="54">
                  <c:v>192.216995239</c:v>
                </c:pt>
                <c:pt idx="55">
                  <c:v>196.05479431200001</c:v>
                </c:pt>
                <c:pt idx="56">
                  <c:v>199.89259338400001</c:v>
                </c:pt>
                <c:pt idx="57">
                  <c:v>203.72940063499999</c:v>
                </c:pt>
                <c:pt idx="58">
                  <c:v>207.84210205100001</c:v>
                </c:pt>
                <c:pt idx="59">
                  <c:v>212.227905273</c:v>
                </c:pt>
                <c:pt idx="60">
                  <c:v>216.06570434599999</c:v>
                </c:pt>
                <c:pt idx="61">
                  <c:v>220.45140075699999</c:v>
                </c:pt>
                <c:pt idx="62">
                  <c:v>224.28799438499999</c:v>
                </c:pt>
                <c:pt idx="63">
                  <c:v>228.67599487300001</c:v>
                </c:pt>
                <c:pt idx="64">
                  <c:v>232.23899841299999</c:v>
                </c:pt>
                <c:pt idx="65">
                  <c:v>236.07699585</c:v>
                </c:pt>
                <c:pt idx="66">
                  <c:v>240.73699951200001</c:v>
                </c:pt>
                <c:pt idx="67">
                  <c:v>244.298995972</c:v>
                </c:pt>
                <c:pt idx="68">
                  <c:v>248.68499755900001</c:v>
                </c:pt>
                <c:pt idx="69">
                  <c:v>252.522994995</c:v>
                </c:pt>
                <c:pt idx="70">
                  <c:v>256.635009766</c:v>
                </c:pt>
                <c:pt idx="71">
                  <c:v>260.47198486299999</c:v>
                </c:pt>
                <c:pt idx="72">
                  <c:v>265.13299560500002</c:v>
                </c:pt>
                <c:pt idx="73">
                  <c:v>268.69601440399998</c:v>
                </c:pt>
                <c:pt idx="74">
                  <c:v>272.53298950200002</c:v>
                </c:pt>
                <c:pt idx="75">
                  <c:v>276.64498901399998</c:v>
                </c:pt>
                <c:pt idx="76">
                  <c:v>280.48300170900001</c:v>
                </c:pt>
                <c:pt idx="77">
                  <c:v>284.86898803700001</c:v>
                </c:pt>
                <c:pt idx="78">
                  <c:v>288.70700073199998</c:v>
                </c:pt>
                <c:pt idx="79">
                  <c:v>293.09201049799998</c:v>
                </c:pt>
                <c:pt idx="80">
                  <c:v>296.92999267599998</c:v>
                </c:pt>
                <c:pt idx="81">
                  <c:v>301.31600952100001</c:v>
                </c:pt>
                <c:pt idx="82">
                  <c:v>305.15499877899998</c:v>
                </c:pt>
                <c:pt idx="83">
                  <c:v>308.71701049799998</c:v>
                </c:pt>
                <c:pt idx="84">
                  <c:v>313.10299682599998</c:v>
                </c:pt>
                <c:pt idx="85">
                  <c:v>317.21499633799999</c:v>
                </c:pt>
                <c:pt idx="86">
                  <c:v>321.60101318400001</c:v>
                </c:pt>
                <c:pt idx="87">
                  <c:v>325.437988281</c:v>
                </c:pt>
                <c:pt idx="88">
                  <c:v>329.82400512700002</c:v>
                </c:pt>
                <c:pt idx="89">
                  <c:v>333.38900756800001</c:v>
                </c:pt>
                <c:pt idx="90">
                  <c:v>337.77398681599999</c:v>
                </c:pt>
                <c:pt idx="91">
                  <c:v>341.61099243199999</c:v>
                </c:pt>
                <c:pt idx="92">
                  <c:v>345.44900512700002</c:v>
                </c:pt>
                <c:pt idx="93">
                  <c:v>349.55999755900001</c:v>
                </c:pt>
                <c:pt idx="94">
                  <c:v>353.39898681599999</c:v>
                </c:pt>
                <c:pt idx="95">
                  <c:v>357.510009766</c:v>
                </c:pt>
                <c:pt idx="96">
                  <c:v>361.62200927700002</c:v>
                </c:pt>
                <c:pt idx="97">
                  <c:v>365.73300170900001</c:v>
                </c:pt>
                <c:pt idx="98">
                  <c:v>369.84600830099998</c:v>
                </c:pt>
                <c:pt idx="99">
                  <c:v>373.95700073199998</c:v>
                </c:pt>
                <c:pt idx="100">
                  <c:v>378.06799316399997</c:v>
                </c:pt>
                <c:pt idx="101">
                  <c:v>381.63299560500002</c:v>
                </c:pt>
                <c:pt idx="102">
                  <c:v>386.01901245099998</c:v>
                </c:pt>
                <c:pt idx="103">
                  <c:v>389.85699462899998</c:v>
                </c:pt>
                <c:pt idx="104">
                  <c:v>394.24099731400003</c:v>
                </c:pt>
                <c:pt idx="105">
                  <c:v>398.07901000999999</c:v>
                </c:pt>
                <c:pt idx="106">
                  <c:v>402.46499633799999</c:v>
                </c:pt>
                <c:pt idx="107">
                  <c:v>406.02999877899998</c:v>
                </c:pt>
                <c:pt idx="108">
                  <c:v>410.41598510699998</c:v>
                </c:pt>
                <c:pt idx="109">
                  <c:v>414.25201415999999</c:v>
                </c:pt>
                <c:pt idx="110">
                  <c:v>418.08999633799999</c:v>
                </c:pt>
                <c:pt idx="111">
                  <c:v>422.47601318400001</c:v>
                </c:pt>
                <c:pt idx="112">
                  <c:v>426.31399536100002</c:v>
                </c:pt>
                <c:pt idx="113">
                  <c:v>430.42498779300001</c:v>
                </c:pt>
                <c:pt idx="114">
                  <c:v>434.26300048799999</c:v>
                </c:pt>
                <c:pt idx="115">
                  <c:v>438.64898681599999</c:v>
                </c:pt>
                <c:pt idx="116">
                  <c:v>442.48699951200001</c:v>
                </c:pt>
                <c:pt idx="117">
                  <c:v>446.87200927700002</c:v>
                </c:pt>
                <c:pt idx="118">
                  <c:v>450.70999145500002</c:v>
                </c:pt>
                <c:pt idx="119">
                  <c:v>454.82199096699998</c:v>
                </c:pt>
                <c:pt idx="120">
                  <c:v>458.66000366200001</c:v>
                </c:pt>
                <c:pt idx="121">
                  <c:v>462.49798584000001</c:v>
                </c:pt>
                <c:pt idx="122">
                  <c:v>467.15798950200002</c:v>
                </c:pt>
                <c:pt idx="123">
                  <c:v>470.99499511699997</c:v>
                </c:pt>
                <c:pt idx="124">
                  <c:v>475.10598754900002</c:v>
                </c:pt>
                <c:pt idx="125">
                  <c:v>479.218994141</c:v>
                </c:pt>
                <c:pt idx="126">
                  <c:v>483.33099365200002</c:v>
                </c:pt>
                <c:pt idx="127">
                  <c:v>487.16799926800002</c:v>
                </c:pt>
                <c:pt idx="128">
                  <c:v>490.73098754900002</c:v>
                </c:pt>
                <c:pt idx="129">
                  <c:v>495.11700439499998</c:v>
                </c:pt>
                <c:pt idx="130">
                  <c:v>498.95401000999999</c:v>
                </c:pt>
                <c:pt idx="131">
                  <c:v>503.614990234</c:v>
                </c:pt>
                <c:pt idx="132">
                  <c:v>507.17898559600002</c:v>
                </c:pt>
                <c:pt idx="133">
                  <c:v>511.56500244099999</c:v>
                </c:pt>
                <c:pt idx="134">
                  <c:v>515.40301513700001</c:v>
                </c:pt>
                <c:pt idx="135">
                  <c:v>519.78802490199996</c:v>
                </c:pt>
                <c:pt idx="136">
                  <c:v>523.62597656200001</c:v>
                </c:pt>
                <c:pt idx="137">
                  <c:v>527.46301269499997</c:v>
                </c:pt>
                <c:pt idx="138">
                  <c:v>531.57598876999998</c:v>
                </c:pt>
                <c:pt idx="139">
                  <c:v>535.41302490199996</c:v>
                </c:pt>
                <c:pt idx="140">
                  <c:v>539.79901123000002</c:v>
                </c:pt>
                <c:pt idx="141">
                  <c:v>543.63702392599998</c:v>
                </c:pt>
                <c:pt idx="142">
                  <c:v>548.021972656</c:v>
                </c:pt>
                <c:pt idx="143">
                  <c:v>551.85900878899997</c:v>
                </c:pt>
                <c:pt idx="144">
                  <c:v>555.97198486299999</c:v>
                </c:pt>
                <c:pt idx="145">
                  <c:v>559.80999755899995</c:v>
                </c:pt>
                <c:pt idx="146">
                  <c:v>563.92199706999997</c:v>
                </c:pt>
                <c:pt idx="147">
                  <c:v>568.03198242200006</c:v>
                </c:pt>
                <c:pt idx="148">
                  <c:v>571.86999511700003</c:v>
                </c:pt>
                <c:pt idx="149">
                  <c:v>576.25598144499997</c:v>
                </c:pt>
                <c:pt idx="150">
                  <c:v>579.82000732400002</c:v>
                </c:pt>
                <c:pt idx="151">
                  <c:v>584.20599365199996</c:v>
                </c:pt>
                <c:pt idx="152">
                  <c:v>588.04302978500004</c:v>
                </c:pt>
                <c:pt idx="153">
                  <c:v>592.42901611299999</c:v>
                </c:pt>
                <c:pt idx="154">
                  <c:v>596.26702880899995</c:v>
                </c:pt>
                <c:pt idx="155">
                  <c:v>600.65301513700001</c:v>
                </c:pt>
                <c:pt idx="156">
                  <c:v>604.48999023399995</c:v>
                </c:pt>
                <c:pt idx="157">
                  <c:v>608.05401611299999</c:v>
                </c:pt>
                <c:pt idx="158">
                  <c:v>612.71502685500002</c:v>
                </c:pt>
                <c:pt idx="159">
                  <c:v>616.27801513700001</c:v>
                </c:pt>
                <c:pt idx="160">
                  <c:v>620.937988281</c:v>
                </c:pt>
                <c:pt idx="161">
                  <c:v>624.5</c:v>
                </c:pt>
                <c:pt idx="162">
                  <c:v>628.61297607400002</c:v>
                </c:pt>
                <c:pt idx="163">
                  <c:v>632.45098876999998</c:v>
                </c:pt>
                <c:pt idx="164">
                  <c:v>636.83697509800004</c:v>
                </c:pt>
                <c:pt idx="165">
                  <c:v>640.67297363299997</c:v>
                </c:pt>
                <c:pt idx="166">
                  <c:v>644.51098632799994</c:v>
                </c:pt>
                <c:pt idx="167">
                  <c:v>648.896972656</c:v>
                </c:pt>
                <c:pt idx="168">
                  <c:v>653.01000976600005</c:v>
                </c:pt>
                <c:pt idx="169">
                  <c:v>657.12200927699996</c:v>
                </c:pt>
                <c:pt idx="170">
                  <c:v>660.958984375</c:v>
                </c:pt>
                <c:pt idx="171">
                  <c:v>665.34497070299994</c:v>
                </c:pt>
                <c:pt idx="172">
                  <c:v>669.18298339800003</c:v>
                </c:pt>
                <c:pt idx="173">
                  <c:v>673.29302978500004</c:v>
                </c:pt>
                <c:pt idx="174">
                  <c:v>677.40600585899995</c:v>
                </c:pt>
                <c:pt idx="175">
                  <c:v>680.96997070299994</c:v>
                </c:pt>
                <c:pt idx="176">
                  <c:v>685.35601806600005</c:v>
                </c:pt>
                <c:pt idx="177">
                  <c:v>689.19396972699997</c:v>
                </c:pt>
                <c:pt idx="178">
                  <c:v>693.57897949200003</c:v>
                </c:pt>
                <c:pt idx="179">
                  <c:v>697.41699218700001</c:v>
                </c:pt>
                <c:pt idx="180">
                  <c:v>701.80200195299994</c:v>
                </c:pt>
                <c:pt idx="181">
                  <c:v>705.64001464800003</c:v>
                </c:pt>
                <c:pt idx="182">
                  <c:v>709.75201416000004</c:v>
                </c:pt>
                <c:pt idx="183">
                  <c:v>713.59002685500002</c:v>
                </c:pt>
                <c:pt idx="184">
                  <c:v>717.42700195299994</c:v>
                </c:pt>
                <c:pt idx="185">
                  <c:v>721.812988281</c:v>
                </c:pt>
                <c:pt idx="186">
                  <c:v>725.65002441399997</c:v>
                </c:pt>
                <c:pt idx="187">
                  <c:v>730.03601074200003</c:v>
                </c:pt>
                <c:pt idx="188">
                  <c:v>733.59997558600003</c:v>
                </c:pt>
                <c:pt idx="189">
                  <c:v>737.98602294900002</c:v>
                </c:pt>
                <c:pt idx="190">
                  <c:v>741.82397460899995</c:v>
                </c:pt>
                <c:pt idx="191">
                  <c:v>746.208984375</c:v>
                </c:pt>
                <c:pt idx="192">
                  <c:v>750.04699706999997</c:v>
                </c:pt>
                <c:pt idx="193">
                  <c:v>753.88500976600005</c:v>
                </c:pt>
                <c:pt idx="194">
                  <c:v>757.99700927699996</c:v>
                </c:pt>
                <c:pt idx="195">
                  <c:v>761.833984375</c:v>
                </c:pt>
                <c:pt idx="196">
                  <c:v>766.21997070299994</c:v>
                </c:pt>
                <c:pt idx="197">
                  <c:v>770.05798339800003</c:v>
                </c:pt>
                <c:pt idx="198">
                  <c:v>774.44396972699997</c:v>
                </c:pt>
                <c:pt idx="199">
                  <c:v>778.28002929700006</c:v>
                </c:pt>
                <c:pt idx="200">
                  <c:v>782.39300537099996</c:v>
                </c:pt>
                <c:pt idx="201">
                  <c:v>786.23101806600005</c:v>
                </c:pt>
                <c:pt idx="202">
                  <c:v>790.06799316399997</c:v>
                </c:pt>
                <c:pt idx="203">
                  <c:v>794.728027344</c:v>
                </c:pt>
                <c:pt idx="204">
                  <c:v>798.291015625</c:v>
                </c:pt>
                <c:pt idx="205">
                  <c:v>802.95202636700003</c:v>
                </c:pt>
                <c:pt idx="206">
                  <c:v>806.78997802699996</c:v>
                </c:pt>
                <c:pt idx="207">
                  <c:v>810.62799072300004</c:v>
                </c:pt>
                <c:pt idx="208">
                  <c:v>814.73901367200006</c:v>
                </c:pt>
                <c:pt idx="209">
                  <c:v>818.84997558600003</c:v>
                </c:pt>
                <c:pt idx="210">
                  <c:v>822.96301269499997</c:v>
                </c:pt>
                <c:pt idx="211">
                  <c:v>826.80102539100005</c:v>
                </c:pt>
                <c:pt idx="212">
                  <c:v>831.18597412099996</c:v>
                </c:pt>
                <c:pt idx="213">
                  <c:v>834.75</c:v>
                </c:pt>
                <c:pt idx="214">
                  <c:v>839.13598632799994</c:v>
                </c:pt>
                <c:pt idx="215">
                  <c:v>842.69897460899995</c:v>
                </c:pt>
                <c:pt idx="216">
                  <c:v>847.35998535199997</c:v>
                </c:pt>
                <c:pt idx="217">
                  <c:v>851.19598388700001</c:v>
                </c:pt>
                <c:pt idx="218">
                  <c:v>855.58197021499996</c:v>
                </c:pt>
                <c:pt idx="219">
                  <c:v>859.146972656</c:v>
                </c:pt>
                <c:pt idx="220">
                  <c:v>862.98498535199997</c:v>
                </c:pt>
                <c:pt idx="221">
                  <c:v>867.09497070299994</c:v>
                </c:pt>
                <c:pt idx="222">
                  <c:v>871.20697021499996</c:v>
                </c:pt>
                <c:pt idx="223">
                  <c:v>875.59301757799994</c:v>
                </c:pt>
                <c:pt idx="224">
                  <c:v>879.43103027300003</c:v>
                </c:pt>
                <c:pt idx="225">
                  <c:v>883.54302978500004</c:v>
                </c:pt>
                <c:pt idx="226">
                  <c:v>887.38000488299997</c:v>
                </c:pt>
                <c:pt idx="227">
                  <c:v>891.76599121100003</c:v>
                </c:pt>
                <c:pt idx="228">
                  <c:v>895.604003906</c:v>
                </c:pt>
                <c:pt idx="229">
                  <c:v>899.44201660199997</c:v>
                </c:pt>
                <c:pt idx="230">
                  <c:v>903.82702636700003</c:v>
                </c:pt>
                <c:pt idx="231">
                  <c:v>907.66400146499996</c:v>
                </c:pt>
                <c:pt idx="232">
                  <c:v>911.77697753899997</c:v>
                </c:pt>
                <c:pt idx="233">
                  <c:v>915.61499023399995</c:v>
                </c:pt>
                <c:pt idx="234">
                  <c:v>920</c:v>
                </c:pt>
                <c:pt idx="235">
                  <c:v>923.83801269499997</c:v>
                </c:pt>
                <c:pt idx="236">
                  <c:v>928.22399902300003</c:v>
                </c:pt>
                <c:pt idx="237">
                  <c:v>932.06097412099996</c:v>
                </c:pt>
                <c:pt idx="238">
                  <c:v>935.625</c:v>
                </c:pt>
                <c:pt idx="239">
                  <c:v>940.01098632799994</c:v>
                </c:pt>
                <c:pt idx="240">
                  <c:v>943.84802246100003</c:v>
                </c:pt>
                <c:pt idx="241">
                  <c:v>948.23400878899997</c:v>
                </c:pt>
                <c:pt idx="242">
                  <c:v>952.07202148399995</c:v>
                </c:pt>
                <c:pt idx="243">
                  <c:v>956.45697021499996</c:v>
                </c:pt>
                <c:pt idx="244">
                  <c:v>960.29699706999997</c:v>
                </c:pt>
                <c:pt idx="245">
                  <c:v>964.40802001999998</c:v>
                </c:pt>
                <c:pt idx="246">
                  <c:v>968.24499511700003</c:v>
                </c:pt>
                <c:pt idx="247">
                  <c:v>972.35699462900004</c:v>
                </c:pt>
                <c:pt idx="248">
                  <c:v>976.46801757799994</c:v>
                </c:pt>
                <c:pt idx="249">
                  <c:v>980.58099365199996</c:v>
                </c:pt>
                <c:pt idx="250">
                  <c:v>984.41802978500004</c:v>
                </c:pt>
                <c:pt idx="251">
                  <c:v>988.53002929700006</c:v>
                </c:pt>
                <c:pt idx="252">
                  <c:v>992.64099121100003</c:v>
                </c:pt>
                <c:pt idx="253">
                  <c:v>996.75402831999997</c:v>
                </c:pt>
                <c:pt idx="254">
                  <c:v>1000.8649902339999</c:v>
                </c:pt>
                <c:pt idx="255">
                  <c:v>1004.976989746</c:v>
                </c:pt>
                <c:pt idx="256">
                  <c:v>1008.541015625</c:v>
                </c:pt>
                <c:pt idx="257">
                  <c:v>1012.651977539</c:v>
                </c:pt>
                <c:pt idx="258">
                  <c:v>1016.765014648</c:v>
                </c:pt>
                <c:pt idx="259">
                  <c:v>1020.875976562</c:v>
                </c:pt>
                <c:pt idx="260">
                  <c:v>1024.9870605470001</c:v>
                </c:pt>
                <c:pt idx="261">
                  <c:v>1029.373046875</c:v>
                </c:pt>
                <c:pt idx="262">
                  <c:v>1033.2110595700001</c:v>
                </c:pt>
                <c:pt idx="263">
                  <c:v>1037.3239746090001</c:v>
                </c:pt>
                <c:pt idx="264">
                  <c:v>1041.1600341799999</c:v>
                </c:pt>
                <c:pt idx="265">
                  <c:v>1044.998046875</c:v>
                </c:pt>
                <c:pt idx="266">
                  <c:v>1049.3840332029999</c:v>
                </c:pt>
                <c:pt idx="267">
                  <c:v>1053.222045898</c:v>
                </c:pt>
                <c:pt idx="268">
                  <c:v>1057.607055664</c:v>
                </c:pt>
                <c:pt idx="269">
                  <c:v>1061.1710205080001</c:v>
                </c:pt>
                <c:pt idx="270">
                  <c:v>1065.557006836</c:v>
                </c:pt>
                <c:pt idx="271">
                  <c:v>1069.3950195309999</c:v>
                </c:pt>
                <c:pt idx="272">
                  <c:v>1073.7810058590001</c:v>
                </c:pt>
                <c:pt idx="273">
                  <c:v>1077.6180419919999</c:v>
                </c:pt>
                <c:pt idx="274">
                  <c:v>1081.4549560549999</c:v>
                </c:pt>
                <c:pt idx="275">
                  <c:v>1085.8409423830001</c:v>
                </c:pt>
                <c:pt idx="276">
                  <c:v>1089.4060058590001</c:v>
                </c:pt>
                <c:pt idx="277">
                  <c:v>1094.066040039</c:v>
                </c:pt>
                <c:pt idx="278">
                  <c:v>1097.6280517580001</c:v>
                </c:pt>
                <c:pt idx="279">
                  <c:v>1102.014038086</c:v>
                </c:pt>
                <c:pt idx="280">
                  <c:v>1105.8520507809999</c:v>
                </c:pt>
                <c:pt idx="281">
                  <c:v>1110.2390136720001</c:v>
                </c:pt>
                <c:pt idx="282">
                  <c:v>1113.8020019529999</c:v>
                </c:pt>
                <c:pt idx="283">
                  <c:v>1117.639038086</c:v>
                </c:pt>
                <c:pt idx="284">
                  <c:v>1122.025024414</c:v>
                </c:pt>
                <c:pt idx="285">
                  <c:v>1126.1379394529999</c:v>
                </c:pt>
                <c:pt idx="286">
                  <c:v>1130.248046875</c:v>
                </c:pt>
                <c:pt idx="287">
                  <c:v>1133.8120117190001</c:v>
                </c:pt>
                <c:pt idx="288">
                  <c:v>1138.1979980470001</c:v>
                </c:pt>
                <c:pt idx="289">
                  <c:v>1142.0360107419999</c:v>
                </c:pt>
                <c:pt idx="290">
                  <c:v>1146.6960449220001</c:v>
                </c:pt>
                <c:pt idx="291">
                  <c:v>1150.5340576169999</c:v>
                </c:pt>
                <c:pt idx="292">
                  <c:v>1154.3719482419999</c:v>
                </c:pt>
                <c:pt idx="293">
                  <c:v>1158.7569580080001</c:v>
                </c:pt>
                <c:pt idx="294">
                  <c:v>1162.3210449220001</c:v>
                </c:pt>
                <c:pt idx="295">
                  <c:v>1166.432006836</c:v>
                </c:pt>
                <c:pt idx="296">
                  <c:v>1170.5450439450001</c:v>
                </c:pt>
                <c:pt idx="297">
                  <c:v>1174.931030273</c:v>
                </c:pt>
                <c:pt idx="298">
                  <c:v>1178.767944336</c:v>
                </c:pt>
                <c:pt idx="299">
                  <c:v>1183.152954102</c:v>
                </c:pt>
                <c:pt idx="300">
                  <c:v>1186.7180175779999</c:v>
                </c:pt>
                <c:pt idx="301">
                  <c:v>1190.555053711</c:v>
                </c:pt>
                <c:pt idx="302">
                  <c:v>1194.941040039</c:v>
                </c:pt>
                <c:pt idx="303">
                  <c:v>1198.777954102</c:v>
                </c:pt>
                <c:pt idx="304">
                  <c:v>1203.1639404299999</c:v>
                </c:pt>
                <c:pt idx="305">
                  <c:v>1207.001953125</c:v>
                </c:pt>
                <c:pt idx="306">
                  <c:v>1211.3879394529999</c:v>
                </c:pt>
                <c:pt idx="307">
                  <c:v>1214.9510498049999</c:v>
                </c:pt>
                <c:pt idx="308">
                  <c:v>1219.3370361330001</c:v>
                </c:pt>
                <c:pt idx="309">
                  <c:v>1223.1750488279999</c:v>
                </c:pt>
                <c:pt idx="310">
                  <c:v>1227.0129394529999</c:v>
                </c:pt>
                <c:pt idx="311">
                  <c:v>1231.399047852</c:v>
                </c:pt>
                <c:pt idx="312">
                  <c:v>1235.234985352</c:v>
                </c:pt>
                <c:pt idx="313">
                  <c:v>1239.348022461</c:v>
                </c:pt>
                <c:pt idx="314">
                  <c:v>1243.1860351559999</c:v>
                </c:pt>
                <c:pt idx="315">
                  <c:v>1247.5720214840001</c:v>
                </c:pt>
                <c:pt idx="316">
                  <c:v>1251.4079589840001</c:v>
                </c:pt>
                <c:pt idx="317">
                  <c:v>1255.793945312</c:v>
                </c:pt>
                <c:pt idx="318">
                  <c:v>1259.6319580080001</c:v>
                </c:pt>
                <c:pt idx="319">
                  <c:v>1263.1970214840001</c:v>
                </c:pt>
                <c:pt idx="320">
                  <c:v>1267.58203125</c:v>
                </c:pt>
                <c:pt idx="321">
                  <c:v>1271.418945312</c:v>
                </c:pt>
                <c:pt idx="322">
                  <c:v>1275.805053711</c:v>
                </c:pt>
                <c:pt idx="323">
                  <c:v>1279.642944336</c:v>
                </c:pt>
                <c:pt idx="324">
                  <c:v>1284.0290527340001</c:v>
                </c:pt>
                <c:pt idx="325">
                  <c:v>1287.5920410159999</c:v>
                </c:pt>
                <c:pt idx="326">
                  <c:v>1291.9780273440001</c:v>
                </c:pt>
                <c:pt idx="327">
                  <c:v>1295.816040039</c:v>
                </c:pt>
                <c:pt idx="328">
                  <c:v>1299.6540527340001</c:v>
                </c:pt>
                <c:pt idx="329">
                  <c:v>1304.0389404299999</c:v>
                </c:pt>
                <c:pt idx="330">
                  <c:v>1307.876953125</c:v>
                </c:pt>
                <c:pt idx="331">
                  <c:v>1311.9890136720001</c:v>
                </c:pt>
                <c:pt idx="332">
                  <c:v>1316.1020507809999</c:v>
                </c:pt>
                <c:pt idx="333">
                  <c:v>1320.2120361330001</c:v>
                </c:pt>
                <c:pt idx="334">
                  <c:v>1324.3249511720001</c:v>
                </c:pt>
                <c:pt idx="335">
                  <c:v>1328.4360351559999</c:v>
                </c:pt>
                <c:pt idx="336">
                  <c:v>1332.2729492190001</c:v>
                </c:pt>
                <c:pt idx="337">
                  <c:v>1336.3850097659999</c:v>
                </c:pt>
                <c:pt idx="338">
                  <c:v>1340.223022461</c:v>
                </c:pt>
                <c:pt idx="339">
                  <c:v>1344.334960937</c:v>
                </c:pt>
                <c:pt idx="340">
                  <c:v>1348.4460449220001</c:v>
                </c:pt>
                <c:pt idx="341">
                  <c:v>1352.2840576169999</c:v>
                </c:pt>
                <c:pt idx="342">
                  <c:v>1356.668945312</c:v>
                </c:pt>
                <c:pt idx="343">
                  <c:v>1360.7819824220001</c:v>
                </c:pt>
                <c:pt idx="344">
                  <c:v>1364.6199951169999</c:v>
                </c:pt>
                <c:pt idx="345">
                  <c:v>1368.732055664</c:v>
                </c:pt>
                <c:pt idx="346">
                  <c:v>1372.8420410159999</c:v>
                </c:pt>
                <c:pt idx="347">
                  <c:v>1376.9549560549999</c:v>
                </c:pt>
                <c:pt idx="348">
                  <c:v>1380.79296875</c:v>
                </c:pt>
                <c:pt idx="349">
                  <c:v>1385.1789550779999</c:v>
                </c:pt>
                <c:pt idx="350">
                  <c:v>1388.7430419919999</c:v>
                </c:pt>
                <c:pt idx="351">
                  <c:v>1393.1280517580001</c:v>
                </c:pt>
                <c:pt idx="352">
                  <c:v>1395.8690185549999</c:v>
                </c:pt>
                <c:pt idx="353">
                  <c:v>1399.1590576169999</c:v>
                </c:pt>
                <c:pt idx="354">
                  <c:v>1401.900024414</c:v>
                </c:pt>
                <c:pt idx="355">
                  <c:v>1405.1889648440001</c:v>
                </c:pt>
                <c:pt idx="356">
                  <c:v>1408.4780273440001</c:v>
                </c:pt>
                <c:pt idx="357">
                  <c:v>1411.2189941409999</c:v>
                </c:pt>
                <c:pt idx="358">
                  <c:v>1414.234985352</c:v>
                </c:pt>
                <c:pt idx="359">
                  <c:v>1416.9770507809999</c:v>
                </c:pt>
                <c:pt idx="360">
                  <c:v>1420.265991211</c:v>
                </c:pt>
                <c:pt idx="361">
                  <c:v>1423.555053711</c:v>
                </c:pt>
                <c:pt idx="362">
                  <c:v>1426.2960205080001</c:v>
                </c:pt>
                <c:pt idx="363">
                  <c:v>1429.584960937</c:v>
                </c:pt>
                <c:pt idx="364">
                  <c:v>1432.3260498049999</c:v>
                </c:pt>
                <c:pt idx="365">
                  <c:v>1435.6159667970001</c:v>
                </c:pt>
                <c:pt idx="366">
                  <c:v>1438.357055664</c:v>
                </c:pt>
                <c:pt idx="367">
                  <c:v>1441.373046875</c:v>
                </c:pt>
                <c:pt idx="368">
                  <c:v>1444.6619873049999</c:v>
                </c:pt>
                <c:pt idx="369">
                  <c:v>1447.6779785159999</c:v>
                </c:pt>
                <c:pt idx="370">
                  <c:v>1450.692993164</c:v>
                </c:pt>
                <c:pt idx="371">
                  <c:v>1453.433959961</c:v>
                </c:pt>
                <c:pt idx="372">
                  <c:v>1456.723022461</c:v>
                </c:pt>
                <c:pt idx="373">
                  <c:v>1460.0119628909999</c:v>
                </c:pt>
                <c:pt idx="374">
                  <c:v>1463.027954102</c:v>
                </c:pt>
                <c:pt idx="375">
                  <c:v>1465.7690429690001</c:v>
                </c:pt>
                <c:pt idx="376">
                  <c:v>1468.7850341799999</c:v>
                </c:pt>
                <c:pt idx="377">
                  <c:v>1471.8000488279999</c:v>
                </c:pt>
                <c:pt idx="378">
                  <c:v>1474.816040039</c:v>
                </c:pt>
                <c:pt idx="379">
                  <c:v>1477.8299560549999</c:v>
                </c:pt>
                <c:pt idx="380">
                  <c:v>1481.1190185549999</c:v>
                </c:pt>
                <c:pt idx="381">
                  <c:v>1484.1350097659999</c:v>
                </c:pt>
                <c:pt idx="382">
                  <c:v>1486.876953125</c:v>
                </c:pt>
                <c:pt idx="383">
                  <c:v>1489.6180419919999</c:v>
                </c:pt>
                <c:pt idx="384">
                  <c:v>1493.182006836</c:v>
                </c:pt>
                <c:pt idx="385">
                  <c:v>1496.4709472659999</c:v>
                </c:pt>
                <c:pt idx="386">
                  <c:v>1499.2120361330001</c:v>
                </c:pt>
                <c:pt idx="387">
                  <c:v>1502.225952148</c:v>
                </c:pt>
                <c:pt idx="388">
                  <c:v>1505.2430419919999</c:v>
                </c:pt>
                <c:pt idx="389">
                  <c:v>1508.5319824220001</c:v>
                </c:pt>
                <c:pt idx="390">
                  <c:v>1511.8210449220001</c:v>
                </c:pt>
                <c:pt idx="391">
                  <c:v>1514.2879638669999</c:v>
                </c:pt>
                <c:pt idx="392">
                  <c:v>1517.3029785159999</c:v>
                </c:pt>
                <c:pt idx="393">
                  <c:v>1520.318969727</c:v>
                </c:pt>
                <c:pt idx="394">
                  <c:v>1523.609008789</c:v>
                </c:pt>
                <c:pt idx="395">
                  <c:v>1526.349975586</c:v>
                </c:pt>
                <c:pt idx="396">
                  <c:v>1529.6379394529999</c:v>
                </c:pt>
                <c:pt idx="397">
                  <c:v>1532.9279785159999</c:v>
                </c:pt>
                <c:pt idx="398">
                  <c:v>1535.668945312</c:v>
                </c:pt>
                <c:pt idx="399">
                  <c:v>1538.6850585940001</c:v>
                </c:pt>
                <c:pt idx="400">
                  <c:v>1541.4270019529999</c:v>
                </c:pt>
                <c:pt idx="401">
                  <c:v>1544.7159423830001</c:v>
                </c:pt>
                <c:pt idx="402">
                  <c:v>1548.0040283200001</c:v>
                </c:pt>
                <c:pt idx="403">
                  <c:v>1550.7459716799999</c:v>
                </c:pt>
                <c:pt idx="404">
                  <c:v>1554.0350341799999</c:v>
                </c:pt>
                <c:pt idx="405">
                  <c:v>1556.776000977</c:v>
                </c:pt>
                <c:pt idx="406">
                  <c:v>1560.066040039</c:v>
                </c:pt>
                <c:pt idx="407">
                  <c:v>1562.807006836</c:v>
                </c:pt>
                <c:pt idx="408">
                  <c:v>1565.8220214840001</c:v>
                </c:pt>
                <c:pt idx="409">
                  <c:v>1569.1120605470001</c:v>
                </c:pt>
                <c:pt idx="410">
                  <c:v>1571.8530273440001</c:v>
                </c:pt>
                <c:pt idx="411">
                  <c:v>1575.142944336</c:v>
                </c:pt>
                <c:pt idx="412">
                  <c:v>1577.8840332029999</c:v>
                </c:pt>
                <c:pt idx="413">
                  <c:v>1581.1729736330001</c:v>
                </c:pt>
                <c:pt idx="414">
                  <c:v>1584.4620361330001</c:v>
                </c:pt>
                <c:pt idx="415">
                  <c:v>1587.2030029299999</c:v>
                </c:pt>
                <c:pt idx="416">
                  <c:v>1590.2189941409999</c:v>
                </c:pt>
                <c:pt idx="417">
                  <c:v>1592.959960937</c:v>
                </c:pt>
                <c:pt idx="418">
                  <c:v>1596.25</c:v>
                </c:pt>
                <c:pt idx="419">
                  <c:v>1598.9899902340001</c:v>
                </c:pt>
                <c:pt idx="420">
                  <c:v>1602.2800292970001</c:v>
                </c:pt>
              </c:numCache>
            </c:numRef>
          </c:xVal>
          <c:yVal>
            <c:numRef>
              <c:f>'0T_77K_5'!$C$2:$C$423</c:f>
              <c:numCache>
                <c:formatCode>General</c:formatCode>
                <c:ptCount val="422"/>
                <c:pt idx="0">
                  <c:v>1.48E-6</c:v>
                </c:pt>
                <c:pt idx="1">
                  <c:v>1.48E-6</c:v>
                </c:pt>
                <c:pt idx="2">
                  <c:v>1.0899999999999999E-6</c:v>
                </c:pt>
                <c:pt idx="3">
                  <c:v>2.7E-6</c:v>
                </c:pt>
                <c:pt idx="4">
                  <c:v>2.5799999999999999E-6</c:v>
                </c:pt>
                <c:pt idx="5">
                  <c:v>3.27E-6</c:v>
                </c:pt>
                <c:pt idx="6">
                  <c:v>3.1200000000000002E-6</c:v>
                </c:pt>
                <c:pt idx="7">
                  <c:v>4.16E-6</c:v>
                </c:pt>
                <c:pt idx="8">
                  <c:v>3.0900000000000001E-6</c:v>
                </c:pt>
                <c:pt idx="9">
                  <c:v>4.2400000000000001E-6</c:v>
                </c:pt>
                <c:pt idx="10">
                  <c:v>5.4600000000000002E-6</c:v>
                </c:pt>
                <c:pt idx="11">
                  <c:v>6.3799999999999999E-6</c:v>
                </c:pt>
                <c:pt idx="12">
                  <c:v>2.9900000000000002E-6</c:v>
                </c:pt>
                <c:pt idx="13">
                  <c:v>5.1000000000000003E-6</c:v>
                </c:pt>
                <c:pt idx="14">
                  <c:v>4.9200000000000003E-6</c:v>
                </c:pt>
                <c:pt idx="15">
                  <c:v>6.4200000000000004E-6</c:v>
                </c:pt>
                <c:pt idx="16">
                  <c:v>5.1000000000000003E-6</c:v>
                </c:pt>
                <c:pt idx="17">
                  <c:v>5.4999999999999999E-6</c:v>
                </c:pt>
                <c:pt idx="18">
                  <c:v>5.1000000000000003E-6</c:v>
                </c:pt>
                <c:pt idx="19">
                  <c:v>5.3600000000000004E-6</c:v>
                </c:pt>
                <c:pt idx="20">
                  <c:v>4.8099999999999997E-6</c:v>
                </c:pt>
                <c:pt idx="21">
                  <c:v>5.7300000000000002E-6</c:v>
                </c:pt>
                <c:pt idx="22">
                  <c:v>6.3400000000000003E-6</c:v>
                </c:pt>
                <c:pt idx="23">
                  <c:v>5.6999999999999996E-6</c:v>
                </c:pt>
                <c:pt idx="24">
                  <c:v>5.6899999999999997E-6</c:v>
                </c:pt>
                <c:pt idx="25">
                  <c:v>5.0300000000000001E-6</c:v>
                </c:pt>
                <c:pt idx="26">
                  <c:v>4.7700000000000001E-6</c:v>
                </c:pt>
                <c:pt idx="27">
                  <c:v>5.9599999999999997E-6</c:v>
                </c:pt>
                <c:pt idx="28">
                  <c:v>4.5700000000000003E-6</c:v>
                </c:pt>
                <c:pt idx="29">
                  <c:v>6.0800000000000002E-6</c:v>
                </c:pt>
                <c:pt idx="30">
                  <c:v>4.6099999999999999E-6</c:v>
                </c:pt>
                <c:pt idx="31">
                  <c:v>5.4199999999999998E-6</c:v>
                </c:pt>
                <c:pt idx="32">
                  <c:v>6.2500000000000003E-6</c:v>
                </c:pt>
                <c:pt idx="33">
                  <c:v>6.9E-6</c:v>
                </c:pt>
                <c:pt idx="34">
                  <c:v>4.78E-6</c:v>
                </c:pt>
                <c:pt idx="35">
                  <c:v>4.5299999999999998E-6</c:v>
                </c:pt>
                <c:pt idx="36">
                  <c:v>6.2899999999999999E-6</c:v>
                </c:pt>
                <c:pt idx="37">
                  <c:v>7.1199999999999996E-6</c:v>
                </c:pt>
                <c:pt idx="38">
                  <c:v>6.2400000000000004E-6</c:v>
                </c:pt>
                <c:pt idx="39">
                  <c:v>7.5100000000000001E-6</c:v>
                </c:pt>
                <c:pt idx="40">
                  <c:v>7.6899999999999992E-6</c:v>
                </c:pt>
                <c:pt idx="41">
                  <c:v>7.7400000000000004E-6</c:v>
                </c:pt>
                <c:pt idx="42">
                  <c:v>6.8000000000000001E-6</c:v>
                </c:pt>
                <c:pt idx="43">
                  <c:v>7.7500000000000003E-6</c:v>
                </c:pt>
                <c:pt idx="44">
                  <c:v>7.4900000000000003E-6</c:v>
                </c:pt>
                <c:pt idx="45">
                  <c:v>7.0899999999999999E-6</c:v>
                </c:pt>
                <c:pt idx="46">
                  <c:v>7.4100000000000002E-6</c:v>
                </c:pt>
                <c:pt idx="47">
                  <c:v>7.6299999999999998E-6</c:v>
                </c:pt>
                <c:pt idx="48">
                  <c:v>3.89E-6</c:v>
                </c:pt>
                <c:pt idx="49">
                  <c:v>4.2200000000000003E-6</c:v>
                </c:pt>
                <c:pt idx="50">
                  <c:v>7.2200000000000003E-6</c:v>
                </c:pt>
                <c:pt idx="51">
                  <c:v>6.8499999999999996E-6</c:v>
                </c:pt>
                <c:pt idx="52">
                  <c:v>6.9700000000000002E-6</c:v>
                </c:pt>
                <c:pt idx="53">
                  <c:v>5.6200000000000004E-6</c:v>
                </c:pt>
                <c:pt idx="54">
                  <c:v>6.63E-6</c:v>
                </c:pt>
                <c:pt idx="55">
                  <c:v>4.9400000000000001E-6</c:v>
                </c:pt>
                <c:pt idx="56">
                  <c:v>7.6699999999999994E-6</c:v>
                </c:pt>
                <c:pt idx="57">
                  <c:v>5.9200000000000001E-6</c:v>
                </c:pt>
                <c:pt idx="58">
                  <c:v>6.5799999999999997E-6</c:v>
                </c:pt>
                <c:pt idx="59">
                  <c:v>7.7500000000000003E-6</c:v>
                </c:pt>
                <c:pt idx="60">
                  <c:v>8.14E-6</c:v>
                </c:pt>
                <c:pt idx="61">
                  <c:v>7.6000000000000001E-6</c:v>
                </c:pt>
                <c:pt idx="62">
                  <c:v>8.85E-6</c:v>
                </c:pt>
                <c:pt idx="63">
                  <c:v>6.7299999999999999E-6</c:v>
                </c:pt>
                <c:pt idx="64">
                  <c:v>6.0100000000000001E-6</c:v>
                </c:pt>
                <c:pt idx="65">
                  <c:v>9.0100000000000001E-6</c:v>
                </c:pt>
                <c:pt idx="66">
                  <c:v>4.5399999999999997E-6</c:v>
                </c:pt>
                <c:pt idx="67">
                  <c:v>8.85E-6</c:v>
                </c:pt>
                <c:pt idx="68">
                  <c:v>5.8699999999999997E-6</c:v>
                </c:pt>
                <c:pt idx="69">
                  <c:v>5.22E-6</c:v>
                </c:pt>
                <c:pt idx="70">
                  <c:v>4.9699999999999998E-6</c:v>
                </c:pt>
                <c:pt idx="71">
                  <c:v>8.0199999999999994E-6</c:v>
                </c:pt>
                <c:pt idx="72">
                  <c:v>1.01E-5</c:v>
                </c:pt>
                <c:pt idx="73">
                  <c:v>5.7899999999999996E-6</c:v>
                </c:pt>
                <c:pt idx="74">
                  <c:v>5.9000000000000003E-6</c:v>
                </c:pt>
                <c:pt idx="75">
                  <c:v>1.0730000000000001E-5</c:v>
                </c:pt>
                <c:pt idx="76">
                  <c:v>1.359E-5</c:v>
                </c:pt>
                <c:pt idx="77">
                  <c:v>5.31E-6</c:v>
                </c:pt>
                <c:pt idx="78">
                  <c:v>8.9199999999999993E-6</c:v>
                </c:pt>
                <c:pt idx="79">
                  <c:v>8.1599999999999998E-6</c:v>
                </c:pt>
                <c:pt idx="80">
                  <c:v>1.062E-5</c:v>
                </c:pt>
                <c:pt idx="81">
                  <c:v>8.7900000000000005E-6</c:v>
                </c:pt>
                <c:pt idx="82">
                  <c:v>7.7300000000000005E-6</c:v>
                </c:pt>
                <c:pt idx="83">
                  <c:v>9.4900000000000006E-6</c:v>
                </c:pt>
                <c:pt idx="84">
                  <c:v>1.134E-5</c:v>
                </c:pt>
                <c:pt idx="85">
                  <c:v>9.8400000000000007E-6</c:v>
                </c:pt>
                <c:pt idx="86">
                  <c:v>1.093E-5</c:v>
                </c:pt>
                <c:pt idx="87">
                  <c:v>1.5820000000000001E-5</c:v>
                </c:pt>
                <c:pt idx="88">
                  <c:v>1.0020000000000001E-5</c:v>
                </c:pt>
                <c:pt idx="89">
                  <c:v>1.028E-5</c:v>
                </c:pt>
                <c:pt idx="90">
                  <c:v>1.205E-5</c:v>
                </c:pt>
                <c:pt idx="91">
                  <c:v>1.49E-5</c:v>
                </c:pt>
                <c:pt idx="92">
                  <c:v>1.01E-5</c:v>
                </c:pt>
                <c:pt idx="93">
                  <c:v>7.2099999999999996E-6</c:v>
                </c:pt>
                <c:pt idx="94">
                  <c:v>1.3679999999999999E-5</c:v>
                </c:pt>
                <c:pt idx="95">
                  <c:v>1.4810000000000001E-5</c:v>
                </c:pt>
                <c:pt idx="96">
                  <c:v>9.5799999999999998E-6</c:v>
                </c:pt>
                <c:pt idx="97">
                  <c:v>1.199E-5</c:v>
                </c:pt>
                <c:pt idx="98">
                  <c:v>8.3899999999999993E-6</c:v>
                </c:pt>
                <c:pt idx="99">
                  <c:v>8.6300000000000004E-6</c:v>
                </c:pt>
                <c:pt idx="100">
                  <c:v>8.5900000000000008E-6</c:v>
                </c:pt>
                <c:pt idx="101">
                  <c:v>1.808E-5</c:v>
                </c:pt>
                <c:pt idx="102">
                  <c:v>1.1270000000000001E-5</c:v>
                </c:pt>
                <c:pt idx="103">
                  <c:v>1.4810000000000001E-5</c:v>
                </c:pt>
                <c:pt idx="104">
                  <c:v>1.278E-5</c:v>
                </c:pt>
                <c:pt idx="105">
                  <c:v>9.7200000000000001E-6</c:v>
                </c:pt>
                <c:pt idx="106">
                  <c:v>8.4999999999999999E-6</c:v>
                </c:pt>
                <c:pt idx="107">
                  <c:v>1.4270000000000001E-5</c:v>
                </c:pt>
                <c:pt idx="108">
                  <c:v>1.524E-5</c:v>
                </c:pt>
                <c:pt idx="109">
                  <c:v>1.295E-5</c:v>
                </c:pt>
                <c:pt idx="110">
                  <c:v>1.294E-5</c:v>
                </c:pt>
                <c:pt idx="111">
                  <c:v>1.347E-5</c:v>
                </c:pt>
                <c:pt idx="112">
                  <c:v>9.9299999999999998E-6</c:v>
                </c:pt>
                <c:pt idx="113">
                  <c:v>1.1219999999999999E-5</c:v>
                </c:pt>
                <c:pt idx="114">
                  <c:v>1.3200000000000001E-5</c:v>
                </c:pt>
                <c:pt idx="115">
                  <c:v>9.7599999999999997E-6</c:v>
                </c:pt>
                <c:pt idx="116">
                  <c:v>1.271E-5</c:v>
                </c:pt>
                <c:pt idx="117">
                  <c:v>8.9400000000000008E-6</c:v>
                </c:pt>
                <c:pt idx="118">
                  <c:v>9.8900000000000002E-6</c:v>
                </c:pt>
                <c:pt idx="119">
                  <c:v>1.7499999999999998E-5</c:v>
                </c:pt>
                <c:pt idx="120">
                  <c:v>1.137E-5</c:v>
                </c:pt>
                <c:pt idx="121">
                  <c:v>1.9170000000000001E-5</c:v>
                </c:pt>
                <c:pt idx="122">
                  <c:v>1.552E-5</c:v>
                </c:pt>
                <c:pt idx="123">
                  <c:v>7.5800000000000003E-6</c:v>
                </c:pt>
                <c:pt idx="124">
                  <c:v>2.0509999999999998E-5</c:v>
                </c:pt>
                <c:pt idx="125">
                  <c:v>1.254E-5</c:v>
                </c:pt>
                <c:pt idx="126">
                  <c:v>1.1039999999999999E-5</c:v>
                </c:pt>
                <c:pt idx="127">
                  <c:v>1.1090000000000001E-5</c:v>
                </c:pt>
                <c:pt idx="128">
                  <c:v>1.118E-5</c:v>
                </c:pt>
                <c:pt idx="129">
                  <c:v>1.5569999999999998E-5</c:v>
                </c:pt>
                <c:pt idx="130">
                  <c:v>1.3159999999999999E-5</c:v>
                </c:pt>
                <c:pt idx="131">
                  <c:v>1.6759999999999999E-5</c:v>
                </c:pt>
                <c:pt idx="132">
                  <c:v>7.4000000000000003E-6</c:v>
                </c:pt>
                <c:pt idx="133">
                  <c:v>2.0230000000000001E-5</c:v>
                </c:pt>
                <c:pt idx="134">
                  <c:v>1.491E-5</c:v>
                </c:pt>
                <c:pt idx="135">
                  <c:v>1.1600000000000001E-5</c:v>
                </c:pt>
                <c:pt idx="136">
                  <c:v>1.6799999999999998E-5</c:v>
                </c:pt>
                <c:pt idx="137">
                  <c:v>1.4759999999999999E-5</c:v>
                </c:pt>
                <c:pt idx="138">
                  <c:v>1.394E-5</c:v>
                </c:pt>
                <c:pt idx="139">
                  <c:v>1.446E-5</c:v>
                </c:pt>
                <c:pt idx="140">
                  <c:v>1.6779999999999999E-5</c:v>
                </c:pt>
                <c:pt idx="141">
                  <c:v>1.204E-5</c:v>
                </c:pt>
                <c:pt idx="142">
                  <c:v>1.5400000000000002E-5</c:v>
                </c:pt>
                <c:pt idx="143">
                  <c:v>1.198E-5</c:v>
                </c:pt>
                <c:pt idx="144">
                  <c:v>1.6820000000000002E-5</c:v>
                </c:pt>
                <c:pt idx="145">
                  <c:v>1.6650000000000002E-5</c:v>
                </c:pt>
                <c:pt idx="146">
                  <c:v>1.7450000000000001E-5</c:v>
                </c:pt>
                <c:pt idx="147">
                  <c:v>1.5529999999999999E-5</c:v>
                </c:pt>
                <c:pt idx="148">
                  <c:v>1.6949999999999999E-5</c:v>
                </c:pt>
                <c:pt idx="149">
                  <c:v>1.615E-5</c:v>
                </c:pt>
                <c:pt idx="150">
                  <c:v>1.535E-5</c:v>
                </c:pt>
                <c:pt idx="151">
                  <c:v>1.437E-5</c:v>
                </c:pt>
                <c:pt idx="152">
                  <c:v>1.7560000000000001E-5</c:v>
                </c:pt>
                <c:pt idx="153">
                  <c:v>1.7289999999999999E-5</c:v>
                </c:pt>
                <c:pt idx="154">
                  <c:v>1.685E-5</c:v>
                </c:pt>
                <c:pt idx="155">
                  <c:v>1.694E-5</c:v>
                </c:pt>
                <c:pt idx="156">
                  <c:v>1.6900000000000001E-5</c:v>
                </c:pt>
                <c:pt idx="157">
                  <c:v>1.7430000000000001E-5</c:v>
                </c:pt>
                <c:pt idx="158">
                  <c:v>1.9700000000000001E-5</c:v>
                </c:pt>
                <c:pt idx="159">
                  <c:v>1.84E-5</c:v>
                </c:pt>
                <c:pt idx="160">
                  <c:v>1.6869999999999999E-5</c:v>
                </c:pt>
                <c:pt idx="161">
                  <c:v>1.8139999999999999E-5</c:v>
                </c:pt>
                <c:pt idx="162">
                  <c:v>1.681E-5</c:v>
                </c:pt>
                <c:pt idx="163">
                  <c:v>1.9110000000000002E-5</c:v>
                </c:pt>
                <c:pt idx="164">
                  <c:v>1.8830000000000001E-5</c:v>
                </c:pt>
                <c:pt idx="165">
                  <c:v>1.755E-5</c:v>
                </c:pt>
                <c:pt idx="166">
                  <c:v>1.9939999999999999E-5</c:v>
                </c:pt>
                <c:pt idx="167">
                  <c:v>1.802E-5</c:v>
                </c:pt>
                <c:pt idx="168">
                  <c:v>2.0820000000000001E-5</c:v>
                </c:pt>
                <c:pt idx="169">
                  <c:v>1.8830000000000001E-5</c:v>
                </c:pt>
                <c:pt idx="170">
                  <c:v>1.819E-5</c:v>
                </c:pt>
                <c:pt idx="171">
                  <c:v>1.8640000000000001E-5</c:v>
                </c:pt>
                <c:pt idx="172">
                  <c:v>1.999E-5</c:v>
                </c:pt>
                <c:pt idx="173">
                  <c:v>2.0530000000000002E-5</c:v>
                </c:pt>
                <c:pt idx="174">
                  <c:v>2.0420000000000001E-5</c:v>
                </c:pt>
                <c:pt idx="175">
                  <c:v>1.9210000000000001E-5</c:v>
                </c:pt>
                <c:pt idx="176">
                  <c:v>2.3450000000000001E-5</c:v>
                </c:pt>
                <c:pt idx="177">
                  <c:v>2.003E-5</c:v>
                </c:pt>
                <c:pt idx="178">
                  <c:v>2.0639999999999999E-5</c:v>
                </c:pt>
                <c:pt idx="179">
                  <c:v>1.967E-5</c:v>
                </c:pt>
                <c:pt idx="180">
                  <c:v>1.908E-5</c:v>
                </c:pt>
                <c:pt idx="181">
                  <c:v>1.7159999999999998E-5</c:v>
                </c:pt>
                <c:pt idx="182">
                  <c:v>2.3159999999999998E-5</c:v>
                </c:pt>
                <c:pt idx="183">
                  <c:v>2.056E-5</c:v>
                </c:pt>
                <c:pt idx="184">
                  <c:v>1.982E-5</c:v>
                </c:pt>
                <c:pt idx="185">
                  <c:v>2.298E-5</c:v>
                </c:pt>
                <c:pt idx="186">
                  <c:v>2.0679999999999999E-5</c:v>
                </c:pt>
                <c:pt idx="187">
                  <c:v>1.825E-5</c:v>
                </c:pt>
                <c:pt idx="188">
                  <c:v>2.1500000000000001E-5</c:v>
                </c:pt>
                <c:pt idx="189">
                  <c:v>2.0360000000000002E-5</c:v>
                </c:pt>
                <c:pt idx="190">
                  <c:v>1.7770000000000001E-5</c:v>
                </c:pt>
                <c:pt idx="191">
                  <c:v>1.8879999999999999E-5</c:v>
                </c:pt>
                <c:pt idx="192">
                  <c:v>2.247E-5</c:v>
                </c:pt>
                <c:pt idx="193">
                  <c:v>2.3779999999999999E-5</c:v>
                </c:pt>
                <c:pt idx="194">
                  <c:v>2.1189999999999999E-5</c:v>
                </c:pt>
                <c:pt idx="195">
                  <c:v>2.05E-5</c:v>
                </c:pt>
                <c:pt idx="196">
                  <c:v>2.181E-5</c:v>
                </c:pt>
                <c:pt idx="197">
                  <c:v>2.3280000000000001E-5</c:v>
                </c:pt>
                <c:pt idx="198">
                  <c:v>2.5890000000000001E-5</c:v>
                </c:pt>
                <c:pt idx="199">
                  <c:v>2.2019999999999999E-5</c:v>
                </c:pt>
                <c:pt idx="200">
                  <c:v>1.9470000000000002E-5</c:v>
                </c:pt>
                <c:pt idx="201">
                  <c:v>1.66E-5</c:v>
                </c:pt>
                <c:pt idx="202">
                  <c:v>2.6469999999999999E-5</c:v>
                </c:pt>
                <c:pt idx="203">
                  <c:v>2.2949999999999999E-5</c:v>
                </c:pt>
                <c:pt idx="204">
                  <c:v>2.4499999999999999E-5</c:v>
                </c:pt>
                <c:pt idx="205">
                  <c:v>2.673E-5</c:v>
                </c:pt>
                <c:pt idx="206">
                  <c:v>2.1590000000000002E-5</c:v>
                </c:pt>
                <c:pt idx="207">
                  <c:v>2.2569999999999999E-5</c:v>
                </c:pt>
                <c:pt idx="208">
                  <c:v>2.2730000000000001E-5</c:v>
                </c:pt>
                <c:pt idx="209">
                  <c:v>2.2500000000000001E-5</c:v>
                </c:pt>
                <c:pt idx="210">
                  <c:v>2.0239999999999999E-5</c:v>
                </c:pt>
                <c:pt idx="211">
                  <c:v>2.092E-5</c:v>
                </c:pt>
                <c:pt idx="212">
                  <c:v>2.5040000000000001E-5</c:v>
                </c:pt>
                <c:pt idx="213">
                  <c:v>2.1950000000000002E-5</c:v>
                </c:pt>
                <c:pt idx="214">
                  <c:v>2.5420000000000001E-5</c:v>
                </c:pt>
                <c:pt idx="215">
                  <c:v>2.779E-5</c:v>
                </c:pt>
                <c:pt idx="216">
                  <c:v>2.5870000000000001E-5</c:v>
                </c:pt>
                <c:pt idx="217">
                  <c:v>2.5000000000000001E-5</c:v>
                </c:pt>
                <c:pt idx="218">
                  <c:v>2.5320000000000002E-5</c:v>
                </c:pt>
                <c:pt idx="219">
                  <c:v>2.5919999999999999E-5</c:v>
                </c:pt>
                <c:pt idx="220">
                  <c:v>2.6959999999999999E-5</c:v>
                </c:pt>
                <c:pt idx="221">
                  <c:v>2.4939999999999998E-5</c:v>
                </c:pt>
                <c:pt idx="222">
                  <c:v>2.9369999999999998E-5</c:v>
                </c:pt>
                <c:pt idx="223">
                  <c:v>2.756E-5</c:v>
                </c:pt>
                <c:pt idx="224">
                  <c:v>2.4669999999999999E-5</c:v>
                </c:pt>
                <c:pt idx="225">
                  <c:v>2.9470000000000001E-5</c:v>
                </c:pt>
                <c:pt idx="226">
                  <c:v>2.181E-5</c:v>
                </c:pt>
                <c:pt idx="227">
                  <c:v>2.7370000000000001E-5</c:v>
                </c:pt>
                <c:pt idx="228">
                  <c:v>3.2100000000000001E-5</c:v>
                </c:pt>
                <c:pt idx="229">
                  <c:v>2.8309999999999998E-5</c:v>
                </c:pt>
                <c:pt idx="230">
                  <c:v>3.171E-5</c:v>
                </c:pt>
                <c:pt idx="231">
                  <c:v>2.8719999999999999E-5</c:v>
                </c:pt>
                <c:pt idx="232">
                  <c:v>2.5360000000000001E-5</c:v>
                </c:pt>
                <c:pt idx="233">
                  <c:v>2.9410000000000001E-5</c:v>
                </c:pt>
                <c:pt idx="234">
                  <c:v>2.726E-5</c:v>
                </c:pt>
                <c:pt idx="235">
                  <c:v>2.6869999999999999E-5</c:v>
                </c:pt>
                <c:pt idx="236">
                  <c:v>3.239E-5</c:v>
                </c:pt>
                <c:pt idx="237">
                  <c:v>3.0979999999999998E-5</c:v>
                </c:pt>
                <c:pt idx="238">
                  <c:v>3.129E-5</c:v>
                </c:pt>
                <c:pt idx="239">
                  <c:v>3.048E-5</c:v>
                </c:pt>
                <c:pt idx="240">
                  <c:v>3.6300000000000001E-5</c:v>
                </c:pt>
                <c:pt idx="241">
                  <c:v>3.2679999999999999E-5</c:v>
                </c:pt>
                <c:pt idx="242">
                  <c:v>2.7359999999999999E-5</c:v>
                </c:pt>
                <c:pt idx="243">
                  <c:v>2.9439999999999999E-5</c:v>
                </c:pt>
                <c:pt idx="244">
                  <c:v>2.9580000000000001E-5</c:v>
                </c:pt>
                <c:pt idx="245">
                  <c:v>2.7460000000000001E-5</c:v>
                </c:pt>
                <c:pt idx="246">
                  <c:v>3.1269999999999997E-5</c:v>
                </c:pt>
                <c:pt idx="247">
                  <c:v>3.3349999999999997E-5</c:v>
                </c:pt>
                <c:pt idx="248">
                  <c:v>3.171E-5</c:v>
                </c:pt>
                <c:pt idx="249">
                  <c:v>3.2360000000000002E-5</c:v>
                </c:pt>
                <c:pt idx="250">
                  <c:v>3.2480000000000001E-5</c:v>
                </c:pt>
                <c:pt idx="251">
                  <c:v>3.7660000000000002E-5</c:v>
                </c:pt>
                <c:pt idx="252">
                  <c:v>3.0920000000000002E-5</c:v>
                </c:pt>
                <c:pt idx="253">
                  <c:v>3.2509999999999999E-5</c:v>
                </c:pt>
                <c:pt idx="254">
                  <c:v>3.5200000000000002E-5</c:v>
                </c:pt>
                <c:pt idx="255">
                  <c:v>3.2530000000000002E-5</c:v>
                </c:pt>
                <c:pt idx="256">
                  <c:v>2.8E-5</c:v>
                </c:pt>
                <c:pt idx="257">
                  <c:v>3.6489999999999998E-5</c:v>
                </c:pt>
                <c:pt idx="258">
                  <c:v>3.1739999999999998E-5</c:v>
                </c:pt>
                <c:pt idx="259">
                  <c:v>3.1449999999999999E-5</c:v>
                </c:pt>
                <c:pt idx="260">
                  <c:v>3.0599999999999998E-5</c:v>
                </c:pt>
                <c:pt idx="261">
                  <c:v>3.1810000000000002E-5</c:v>
                </c:pt>
                <c:pt idx="262">
                  <c:v>3.252E-5</c:v>
                </c:pt>
                <c:pt idx="263">
                  <c:v>3.3399999999999999E-5</c:v>
                </c:pt>
                <c:pt idx="264">
                  <c:v>3.0170000000000001E-5</c:v>
                </c:pt>
                <c:pt idx="265">
                  <c:v>2.9620000000000001E-5</c:v>
                </c:pt>
                <c:pt idx="266">
                  <c:v>3.4069999999999997E-5</c:v>
                </c:pt>
                <c:pt idx="267">
                  <c:v>3.2089999999999999E-5</c:v>
                </c:pt>
                <c:pt idx="268">
                  <c:v>3.0409999999999999E-5</c:v>
                </c:pt>
                <c:pt idx="269">
                  <c:v>3.4239999999999997E-5</c:v>
                </c:pt>
                <c:pt idx="270">
                  <c:v>3.1579999999999999E-5</c:v>
                </c:pt>
                <c:pt idx="271">
                  <c:v>3.1099999999999997E-5</c:v>
                </c:pt>
                <c:pt idx="272">
                  <c:v>3.731E-5</c:v>
                </c:pt>
                <c:pt idx="273">
                  <c:v>2.889E-5</c:v>
                </c:pt>
                <c:pt idx="274">
                  <c:v>3.5559999999999998E-5</c:v>
                </c:pt>
                <c:pt idx="275">
                  <c:v>3.2570000000000002E-5</c:v>
                </c:pt>
                <c:pt idx="276">
                  <c:v>3.3399999999999999E-5</c:v>
                </c:pt>
                <c:pt idx="277">
                  <c:v>3.4159999999999998E-5</c:v>
                </c:pt>
                <c:pt idx="278">
                  <c:v>3.0929999999999997E-5</c:v>
                </c:pt>
                <c:pt idx="279">
                  <c:v>3.4629999999999999E-5</c:v>
                </c:pt>
                <c:pt idx="280">
                  <c:v>3.5099999999999999E-5</c:v>
                </c:pt>
                <c:pt idx="281">
                  <c:v>2.73E-5</c:v>
                </c:pt>
                <c:pt idx="282">
                  <c:v>3.2920000000000003E-5</c:v>
                </c:pt>
                <c:pt idx="283">
                  <c:v>3.4669999999999998E-5</c:v>
                </c:pt>
                <c:pt idx="284">
                  <c:v>3.4860000000000002E-5</c:v>
                </c:pt>
                <c:pt idx="285">
                  <c:v>3.7450000000000002E-5</c:v>
                </c:pt>
                <c:pt idx="286">
                  <c:v>4.125E-5</c:v>
                </c:pt>
                <c:pt idx="287">
                  <c:v>4.0979999999999997E-5</c:v>
                </c:pt>
                <c:pt idx="288">
                  <c:v>3.663E-5</c:v>
                </c:pt>
                <c:pt idx="289">
                  <c:v>3.5859999999999999E-5</c:v>
                </c:pt>
                <c:pt idx="290">
                  <c:v>3.8059999999999998E-5</c:v>
                </c:pt>
                <c:pt idx="291">
                  <c:v>4.1279999999999998E-5</c:v>
                </c:pt>
                <c:pt idx="292">
                  <c:v>3.8760000000000002E-5</c:v>
                </c:pt>
                <c:pt idx="293">
                  <c:v>3.9459999999999998E-5</c:v>
                </c:pt>
                <c:pt idx="294">
                  <c:v>4.0250000000000003E-5</c:v>
                </c:pt>
                <c:pt idx="295">
                  <c:v>3.6010000000000003E-5</c:v>
                </c:pt>
                <c:pt idx="296">
                  <c:v>4.0609999999999999E-5</c:v>
                </c:pt>
                <c:pt idx="297">
                  <c:v>3.4789999999999997E-5</c:v>
                </c:pt>
                <c:pt idx="298">
                  <c:v>4.0939999999999998E-5</c:v>
                </c:pt>
                <c:pt idx="299">
                  <c:v>3.9339999999999999E-5</c:v>
                </c:pt>
                <c:pt idx="300">
                  <c:v>3.9029999999999997E-5</c:v>
                </c:pt>
                <c:pt idx="301">
                  <c:v>4.3220000000000003E-5</c:v>
                </c:pt>
                <c:pt idx="302">
                  <c:v>3.6890000000000001E-5</c:v>
                </c:pt>
                <c:pt idx="303">
                  <c:v>3.2960000000000003E-5</c:v>
                </c:pt>
                <c:pt idx="304">
                  <c:v>3.7360000000000001E-5</c:v>
                </c:pt>
                <c:pt idx="305">
                  <c:v>3.6829999999999998E-5</c:v>
                </c:pt>
                <c:pt idx="306">
                  <c:v>4.2549999999999997E-5</c:v>
                </c:pt>
                <c:pt idx="307">
                  <c:v>4.2249999999999997E-5</c:v>
                </c:pt>
                <c:pt idx="308">
                  <c:v>4.0509999999999997E-5</c:v>
                </c:pt>
                <c:pt idx="309">
                  <c:v>3.9419999999999999E-5</c:v>
                </c:pt>
                <c:pt idx="310">
                  <c:v>3.8420000000000001E-5</c:v>
                </c:pt>
                <c:pt idx="311">
                  <c:v>3.7160000000000003E-5</c:v>
                </c:pt>
                <c:pt idx="312">
                  <c:v>3.9959999999999997E-5</c:v>
                </c:pt>
                <c:pt idx="313">
                  <c:v>4.1990000000000003E-5</c:v>
                </c:pt>
                <c:pt idx="314">
                  <c:v>4.6199999999999998E-5</c:v>
                </c:pt>
                <c:pt idx="315">
                  <c:v>4.3489999999999999E-5</c:v>
                </c:pt>
                <c:pt idx="316">
                  <c:v>4.2849999999999998E-5</c:v>
                </c:pt>
                <c:pt idx="317">
                  <c:v>4.0939999999999998E-5</c:v>
                </c:pt>
                <c:pt idx="318">
                  <c:v>4.2840000000000003E-5</c:v>
                </c:pt>
                <c:pt idx="319">
                  <c:v>4.3609999999999998E-5</c:v>
                </c:pt>
                <c:pt idx="320">
                  <c:v>4.9450000000000003E-5</c:v>
                </c:pt>
                <c:pt idx="321">
                  <c:v>4.7660000000000001E-5</c:v>
                </c:pt>
                <c:pt idx="322">
                  <c:v>4.4610000000000001E-5</c:v>
                </c:pt>
                <c:pt idx="323">
                  <c:v>5.0189999999999999E-5</c:v>
                </c:pt>
                <c:pt idx="324">
                  <c:v>4.7450000000000001E-5</c:v>
                </c:pt>
                <c:pt idx="325">
                  <c:v>4.1199999999999999E-5</c:v>
                </c:pt>
                <c:pt idx="326">
                  <c:v>5.1589999999999999E-5</c:v>
                </c:pt>
                <c:pt idx="327">
                  <c:v>4.4499999999999997E-5</c:v>
                </c:pt>
                <c:pt idx="328">
                  <c:v>4.604E-5</c:v>
                </c:pt>
                <c:pt idx="329">
                  <c:v>4.2320000000000001E-5</c:v>
                </c:pt>
                <c:pt idx="330">
                  <c:v>4.6279999999999997E-5</c:v>
                </c:pt>
                <c:pt idx="331">
                  <c:v>4.2729999999999999E-5</c:v>
                </c:pt>
                <c:pt idx="332">
                  <c:v>4.5979999999999997E-5</c:v>
                </c:pt>
                <c:pt idx="333">
                  <c:v>4.9790000000000003E-5</c:v>
                </c:pt>
                <c:pt idx="334">
                  <c:v>4.6619999999999997E-5</c:v>
                </c:pt>
                <c:pt idx="335">
                  <c:v>4.8090000000000002E-5</c:v>
                </c:pt>
                <c:pt idx="336">
                  <c:v>4.6409999999999998E-5</c:v>
                </c:pt>
                <c:pt idx="337">
                  <c:v>4.6869999999999997E-5</c:v>
                </c:pt>
                <c:pt idx="338">
                  <c:v>5.0349999999999997E-5</c:v>
                </c:pt>
                <c:pt idx="339">
                  <c:v>5.0090000000000003E-5</c:v>
                </c:pt>
                <c:pt idx="340">
                  <c:v>4.4669999999999998E-5</c:v>
                </c:pt>
                <c:pt idx="341">
                  <c:v>4.7320000000000001E-5</c:v>
                </c:pt>
                <c:pt idx="342">
                  <c:v>5.3409999999999999E-5</c:v>
                </c:pt>
                <c:pt idx="343">
                  <c:v>5.5300000000000002E-5</c:v>
                </c:pt>
                <c:pt idx="344">
                  <c:v>5.308E-5</c:v>
                </c:pt>
                <c:pt idx="345">
                  <c:v>5.2129999999999997E-5</c:v>
                </c:pt>
                <c:pt idx="346">
                  <c:v>5.1050000000000001E-5</c:v>
                </c:pt>
                <c:pt idx="347">
                  <c:v>6.012E-5</c:v>
                </c:pt>
                <c:pt idx="348">
                  <c:v>5.2889999999999997E-5</c:v>
                </c:pt>
                <c:pt idx="349">
                  <c:v>5.7070000000000001E-5</c:v>
                </c:pt>
                <c:pt idx="350">
                  <c:v>5.3010000000000002E-5</c:v>
                </c:pt>
                <c:pt idx="351">
                  <c:v>6.0980000000000002E-5</c:v>
                </c:pt>
                <c:pt idx="352">
                  <c:v>5.3029999999999999E-5</c:v>
                </c:pt>
                <c:pt idx="353">
                  <c:v>5.9530000000000001E-5</c:v>
                </c:pt>
                <c:pt idx="354">
                  <c:v>5.7030000000000001E-5</c:v>
                </c:pt>
                <c:pt idx="355">
                  <c:v>5.52E-5</c:v>
                </c:pt>
                <c:pt idx="356">
                  <c:v>5.6010000000000001E-5</c:v>
                </c:pt>
                <c:pt idx="357">
                  <c:v>6.1950000000000001E-5</c:v>
                </c:pt>
                <c:pt idx="358">
                  <c:v>5.1770000000000001E-5</c:v>
                </c:pt>
                <c:pt idx="359">
                  <c:v>6.5980000000000002E-5</c:v>
                </c:pt>
                <c:pt idx="360">
                  <c:v>6.5339999999999994E-5</c:v>
                </c:pt>
                <c:pt idx="361">
                  <c:v>5.5179999999999997E-5</c:v>
                </c:pt>
                <c:pt idx="362">
                  <c:v>5.9840000000000003E-5</c:v>
                </c:pt>
                <c:pt idx="363">
                  <c:v>6.8869999999999996E-5</c:v>
                </c:pt>
                <c:pt idx="364">
                  <c:v>6.2869999999999999E-5</c:v>
                </c:pt>
                <c:pt idx="365">
                  <c:v>6.5430000000000002E-5</c:v>
                </c:pt>
                <c:pt idx="366">
                  <c:v>5.923E-5</c:v>
                </c:pt>
                <c:pt idx="367">
                  <c:v>6.3979999999999994E-5</c:v>
                </c:pt>
                <c:pt idx="368">
                  <c:v>6.6519999999999993E-5</c:v>
                </c:pt>
                <c:pt idx="369">
                  <c:v>6.1989999999999994E-5</c:v>
                </c:pt>
                <c:pt idx="370">
                  <c:v>6.5640000000000002E-5</c:v>
                </c:pt>
                <c:pt idx="371">
                  <c:v>6.868E-5</c:v>
                </c:pt>
                <c:pt idx="372">
                  <c:v>6.6580000000000003E-5</c:v>
                </c:pt>
                <c:pt idx="373">
                  <c:v>7.2280000000000006E-5</c:v>
                </c:pt>
                <c:pt idx="374">
                  <c:v>7.0640000000000001E-5</c:v>
                </c:pt>
                <c:pt idx="375">
                  <c:v>7.3209999999999999E-5</c:v>
                </c:pt>
                <c:pt idx="376">
                  <c:v>7.1899999999999999E-5</c:v>
                </c:pt>
                <c:pt idx="377">
                  <c:v>7.517E-5</c:v>
                </c:pt>
                <c:pt idx="378">
                  <c:v>8.3040000000000005E-5</c:v>
                </c:pt>
                <c:pt idx="379">
                  <c:v>7.5710000000000005E-5</c:v>
                </c:pt>
                <c:pt idx="380">
                  <c:v>9.0400000000000002E-5</c:v>
                </c:pt>
                <c:pt idx="381">
                  <c:v>7.305E-5</c:v>
                </c:pt>
                <c:pt idx="382">
                  <c:v>8.5870000000000003E-5</c:v>
                </c:pt>
                <c:pt idx="383">
                  <c:v>8.619E-5</c:v>
                </c:pt>
                <c:pt idx="384">
                  <c:v>9.5589999999999998E-5</c:v>
                </c:pt>
                <c:pt idx="385">
                  <c:v>9.8400000000000007E-5</c:v>
                </c:pt>
                <c:pt idx="386">
                  <c:v>9.891E-5</c:v>
                </c:pt>
                <c:pt idx="387">
                  <c:v>1.0569999999999999E-4</c:v>
                </c:pt>
                <c:pt idx="388">
                  <c:v>1.0369000000000001E-4</c:v>
                </c:pt>
                <c:pt idx="389">
                  <c:v>1.0499E-4</c:v>
                </c:pt>
                <c:pt idx="390">
                  <c:v>1.0558E-4</c:v>
                </c:pt>
                <c:pt idx="391">
                  <c:v>1.1496E-4</c:v>
                </c:pt>
                <c:pt idx="392">
                  <c:v>1.1615E-4</c:v>
                </c:pt>
                <c:pt idx="393">
                  <c:v>1.1662E-4</c:v>
                </c:pt>
                <c:pt idx="394">
                  <c:v>1.219E-4</c:v>
                </c:pt>
                <c:pt idx="395">
                  <c:v>1.2148E-4</c:v>
                </c:pt>
                <c:pt idx="396">
                  <c:v>1.3208E-4</c:v>
                </c:pt>
                <c:pt idx="397">
                  <c:v>1.3416E-4</c:v>
                </c:pt>
                <c:pt idx="398">
                  <c:v>1.3614000000000001E-4</c:v>
                </c:pt>
                <c:pt idx="399">
                  <c:v>1.4478000000000001E-4</c:v>
                </c:pt>
                <c:pt idx="400">
                  <c:v>1.437E-4</c:v>
                </c:pt>
                <c:pt idx="401">
                  <c:v>1.5618000000000001E-4</c:v>
                </c:pt>
                <c:pt idx="402">
                  <c:v>1.6144999999999999E-4</c:v>
                </c:pt>
                <c:pt idx="403">
                  <c:v>1.6205000000000001E-4</c:v>
                </c:pt>
                <c:pt idx="404">
                  <c:v>1.6744000000000001E-4</c:v>
                </c:pt>
                <c:pt idx="405">
                  <c:v>1.7804E-4</c:v>
                </c:pt>
                <c:pt idx="406">
                  <c:v>1.8123999999999999E-4</c:v>
                </c:pt>
                <c:pt idx="407">
                  <c:v>1.8964000000000001E-4</c:v>
                </c:pt>
                <c:pt idx="408">
                  <c:v>2.0176999999999999E-4</c:v>
                </c:pt>
                <c:pt idx="409">
                  <c:v>1.9913E-4</c:v>
                </c:pt>
                <c:pt idx="410">
                  <c:v>2.0944E-4</c:v>
                </c:pt>
                <c:pt idx="411">
                  <c:v>2.1610999999999999E-4</c:v>
                </c:pt>
                <c:pt idx="412">
                  <c:v>2.3560000000000001E-4</c:v>
                </c:pt>
                <c:pt idx="413">
                  <c:v>2.3369999999999999E-4</c:v>
                </c:pt>
                <c:pt idx="414">
                  <c:v>2.432E-4</c:v>
                </c:pt>
                <c:pt idx="415">
                  <c:v>2.4157000000000001E-4</c:v>
                </c:pt>
                <c:pt idx="416">
                  <c:v>2.5475999999999998E-4</c:v>
                </c:pt>
                <c:pt idx="417">
                  <c:v>2.8443000000000001E-4</c:v>
                </c:pt>
                <c:pt idx="418">
                  <c:v>2.8524000000000003E-4</c:v>
                </c:pt>
                <c:pt idx="419">
                  <c:v>2.9101000000000002E-4</c:v>
                </c:pt>
                <c:pt idx="420">
                  <c:v>3.0918999999999999E-4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BAB-43F1-8312-366F96A92F6B}"/>
            </c:ext>
          </c:extLst>
        </c:ser>
        <c:ser>
          <c:idx val="2"/>
          <c:order val="1"/>
          <c:tx>
            <c:v>S4_first_cooldown_straight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xVal>
            <c:numRef>
              <c:f>'[2]0T_77K_2'!$A$2:$A$391</c:f>
              <c:numCache>
                <c:formatCode>General</c:formatCode>
                <c:ptCount val="390"/>
                <c:pt idx="0">
                  <c:v>15.737010002</c:v>
                </c:pt>
                <c:pt idx="1">
                  <c:v>3.150465965</c:v>
                </c:pt>
                <c:pt idx="2">
                  <c:v>5.336425781</c:v>
                </c:pt>
                <c:pt idx="3">
                  <c:v>7.7956361770000004</c:v>
                </c:pt>
                <c:pt idx="4">
                  <c:v>10.253147125</c:v>
                </c:pt>
                <c:pt idx="5">
                  <c:v>12.712347031</c:v>
                </c:pt>
                <c:pt idx="6">
                  <c:v>14.898246765</c:v>
                </c:pt>
                <c:pt idx="7">
                  <c:v>17.355777740000001</c:v>
                </c:pt>
                <c:pt idx="8">
                  <c:v>19.814977645999999</c:v>
                </c:pt>
                <c:pt idx="9">
                  <c:v>22.274177551000001</c:v>
                </c:pt>
                <c:pt idx="10">
                  <c:v>25.006677627999998</c:v>
                </c:pt>
                <c:pt idx="11">
                  <c:v>26.917608261000002</c:v>
                </c:pt>
                <c:pt idx="12">
                  <c:v>33.776309967000003</c:v>
                </c:pt>
                <c:pt idx="13">
                  <c:v>39.533470154</c:v>
                </c:pt>
                <c:pt idx="14">
                  <c:v>44.467388153000002</c:v>
                </c:pt>
                <c:pt idx="15">
                  <c:v>49.401298523000001</c:v>
                </c:pt>
                <c:pt idx="16">
                  <c:v>53.787101745999998</c:v>
                </c:pt>
                <c:pt idx="17">
                  <c:v>59.269199370999999</c:v>
                </c:pt>
                <c:pt idx="18">
                  <c:v>64.477996825999995</c:v>
                </c:pt>
                <c:pt idx="19">
                  <c:v>69.412002563000001</c:v>
                </c:pt>
                <c:pt idx="20">
                  <c:v>74.621002196999996</c:v>
                </c:pt>
                <c:pt idx="21">
                  <c:v>79.554901122999993</c:v>
                </c:pt>
                <c:pt idx="22">
                  <c:v>84.488800049000005</c:v>
                </c:pt>
                <c:pt idx="23">
                  <c:v>89.970901488999999</c:v>
                </c:pt>
                <c:pt idx="24">
                  <c:v>94.904800414999997</c:v>
                </c:pt>
                <c:pt idx="25">
                  <c:v>100.11370086700001</c:v>
                </c:pt>
                <c:pt idx="26">
                  <c:v>104.499397278</c:v>
                </c:pt>
                <c:pt idx="27">
                  <c:v>109.9815979</c:v>
                </c:pt>
                <c:pt idx="28">
                  <c:v>114.91560363799999</c:v>
                </c:pt>
                <c:pt idx="29">
                  <c:v>119.849502563</c:v>
                </c:pt>
                <c:pt idx="30">
                  <c:v>125.331596375</c:v>
                </c:pt>
                <c:pt idx="31">
                  <c:v>129.99229431200001</c:v>
                </c:pt>
                <c:pt idx="32">
                  <c:v>134.92619323700001</c:v>
                </c:pt>
                <c:pt idx="33">
                  <c:v>140.408401489</c:v>
                </c:pt>
                <c:pt idx="34">
                  <c:v>145.34230041500001</c:v>
                </c:pt>
                <c:pt idx="35">
                  <c:v>150.27619934099999</c:v>
                </c:pt>
                <c:pt idx="36">
                  <c:v>155.485107422</c:v>
                </c:pt>
                <c:pt idx="37">
                  <c:v>160.69400024399999</c:v>
                </c:pt>
                <c:pt idx="38">
                  <c:v>165.35299682600001</c:v>
                </c:pt>
                <c:pt idx="39">
                  <c:v>170.28689575199999</c:v>
                </c:pt>
                <c:pt idx="40">
                  <c:v>175.495803833</c:v>
                </c:pt>
                <c:pt idx="41">
                  <c:v>180.42970275900001</c:v>
                </c:pt>
                <c:pt idx="42">
                  <c:v>185.36340332</c:v>
                </c:pt>
                <c:pt idx="43">
                  <c:v>190.84609985399999</c:v>
                </c:pt>
                <c:pt idx="44">
                  <c:v>195.77980041500001</c:v>
                </c:pt>
                <c:pt idx="45">
                  <c:v>200.98849487300001</c:v>
                </c:pt>
                <c:pt idx="46">
                  <c:v>205.92230224599999</c:v>
                </c:pt>
                <c:pt idx="47">
                  <c:v>211.13189697300001</c:v>
                </c:pt>
                <c:pt idx="48">
                  <c:v>215.79069519000001</c:v>
                </c:pt>
                <c:pt idx="49">
                  <c:v>221.54739379899999</c:v>
                </c:pt>
                <c:pt idx="50">
                  <c:v>226.20799255399999</c:v>
                </c:pt>
                <c:pt idx="51">
                  <c:v>231.14199829099999</c:v>
                </c:pt>
                <c:pt idx="52">
                  <c:v>235.802001953</c:v>
                </c:pt>
                <c:pt idx="53">
                  <c:v>241.55799865700001</c:v>
                </c:pt>
                <c:pt idx="54">
                  <c:v>246.49200439500001</c:v>
                </c:pt>
                <c:pt idx="55">
                  <c:v>251.42599487300001</c:v>
                </c:pt>
                <c:pt idx="56">
                  <c:v>256.635009766</c:v>
                </c:pt>
                <c:pt idx="57">
                  <c:v>261.56900024399999</c:v>
                </c:pt>
                <c:pt idx="58">
                  <c:v>266.50299072299998</c:v>
                </c:pt>
                <c:pt idx="59">
                  <c:v>271.98498535200002</c:v>
                </c:pt>
                <c:pt idx="60">
                  <c:v>276.64498901399998</c:v>
                </c:pt>
                <c:pt idx="61">
                  <c:v>281.579986572</c:v>
                </c:pt>
                <c:pt idx="62">
                  <c:v>286.78698730500003</c:v>
                </c:pt>
                <c:pt idx="63">
                  <c:v>291.99499511699997</c:v>
                </c:pt>
                <c:pt idx="64">
                  <c:v>296.92999267599998</c:v>
                </c:pt>
                <c:pt idx="65">
                  <c:v>301.59100341800001</c:v>
                </c:pt>
                <c:pt idx="66">
                  <c:v>307.07199096699998</c:v>
                </c:pt>
                <c:pt idx="67">
                  <c:v>312.00601196299999</c:v>
                </c:pt>
                <c:pt idx="68">
                  <c:v>316.94000244099999</c:v>
                </c:pt>
                <c:pt idx="69">
                  <c:v>322.42300415</c:v>
                </c:pt>
                <c:pt idx="70">
                  <c:v>327.35598754900002</c:v>
                </c:pt>
                <c:pt idx="71">
                  <c:v>332.01699829099999</c:v>
                </c:pt>
                <c:pt idx="72">
                  <c:v>337.49899291999998</c:v>
                </c:pt>
                <c:pt idx="73">
                  <c:v>342.43301391599999</c:v>
                </c:pt>
                <c:pt idx="74">
                  <c:v>347.36700439499998</c:v>
                </c:pt>
                <c:pt idx="75">
                  <c:v>352.02801513700001</c:v>
                </c:pt>
                <c:pt idx="76">
                  <c:v>357.510009766</c:v>
                </c:pt>
                <c:pt idx="77">
                  <c:v>362.718994141</c:v>
                </c:pt>
                <c:pt idx="78">
                  <c:v>367.37799072299998</c:v>
                </c:pt>
                <c:pt idx="79">
                  <c:v>372.85998535200002</c:v>
                </c:pt>
                <c:pt idx="80">
                  <c:v>377.51998901399998</c:v>
                </c:pt>
                <c:pt idx="81">
                  <c:v>382.45401000999999</c:v>
                </c:pt>
                <c:pt idx="82">
                  <c:v>387.937011719</c:v>
                </c:pt>
                <c:pt idx="83">
                  <c:v>393.145996094</c:v>
                </c:pt>
                <c:pt idx="84">
                  <c:v>398.07901000999999</c:v>
                </c:pt>
                <c:pt idx="85">
                  <c:v>403.28799438499999</c:v>
                </c:pt>
                <c:pt idx="86">
                  <c:v>408.22299194300001</c:v>
                </c:pt>
                <c:pt idx="87">
                  <c:v>413.156005859</c:v>
                </c:pt>
                <c:pt idx="88">
                  <c:v>417.81500244099999</c:v>
                </c:pt>
                <c:pt idx="89">
                  <c:v>423.29800415</c:v>
                </c:pt>
                <c:pt idx="90">
                  <c:v>427.95800781200001</c:v>
                </c:pt>
                <c:pt idx="91">
                  <c:v>432.89199829099999</c:v>
                </c:pt>
                <c:pt idx="92">
                  <c:v>438.64898681599999</c:v>
                </c:pt>
                <c:pt idx="93">
                  <c:v>443.58300781200001</c:v>
                </c:pt>
                <c:pt idx="94">
                  <c:v>448.51699829099999</c:v>
                </c:pt>
                <c:pt idx="95">
                  <c:v>453.45098876999998</c:v>
                </c:pt>
                <c:pt idx="96">
                  <c:v>458.66000366200001</c:v>
                </c:pt>
                <c:pt idx="97">
                  <c:v>463.59298706099997</c:v>
                </c:pt>
                <c:pt idx="98">
                  <c:v>469.07598876999998</c:v>
                </c:pt>
                <c:pt idx="99">
                  <c:v>474.010009766</c:v>
                </c:pt>
                <c:pt idx="100">
                  <c:v>478.67098999000001</c:v>
                </c:pt>
                <c:pt idx="101">
                  <c:v>483.604003906</c:v>
                </c:pt>
                <c:pt idx="102">
                  <c:v>489.08599853499999</c:v>
                </c:pt>
                <c:pt idx="103">
                  <c:v>494.020996094</c:v>
                </c:pt>
                <c:pt idx="104">
                  <c:v>498.95401000999999</c:v>
                </c:pt>
                <c:pt idx="105">
                  <c:v>504.437988281</c:v>
                </c:pt>
                <c:pt idx="106">
                  <c:v>509.09698486299999</c:v>
                </c:pt>
                <c:pt idx="107">
                  <c:v>514.03198242200006</c:v>
                </c:pt>
                <c:pt idx="108">
                  <c:v>519.51300048799999</c:v>
                </c:pt>
                <c:pt idx="109">
                  <c:v>524.72198486299999</c:v>
                </c:pt>
                <c:pt idx="110">
                  <c:v>529.10797119100005</c:v>
                </c:pt>
                <c:pt idx="111">
                  <c:v>534.59002685500002</c:v>
                </c:pt>
                <c:pt idx="112">
                  <c:v>539.52398681600005</c:v>
                </c:pt>
                <c:pt idx="113">
                  <c:v>544.45800781200001</c:v>
                </c:pt>
                <c:pt idx="114">
                  <c:v>549.66699218700001</c:v>
                </c:pt>
                <c:pt idx="115">
                  <c:v>554.59997558600003</c:v>
                </c:pt>
                <c:pt idx="116">
                  <c:v>559.53497314499998</c:v>
                </c:pt>
                <c:pt idx="117">
                  <c:v>564.74401855500003</c:v>
                </c:pt>
                <c:pt idx="118">
                  <c:v>569.95001220699999</c:v>
                </c:pt>
                <c:pt idx="119">
                  <c:v>575.15997314499998</c:v>
                </c:pt>
                <c:pt idx="120">
                  <c:v>579.82000732400002</c:v>
                </c:pt>
                <c:pt idx="121">
                  <c:v>585.30297851600005</c:v>
                </c:pt>
                <c:pt idx="122">
                  <c:v>590.23602294900002</c:v>
                </c:pt>
                <c:pt idx="123">
                  <c:v>594.895019531</c:v>
                </c:pt>
                <c:pt idx="124">
                  <c:v>600.37799072300004</c:v>
                </c:pt>
                <c:pt idx="125">
                  <c:v>605.312988281</c:v>
                </c:pt>
                <c:pt idx="126">
                  <c:v>610.24700927699996</c:v>
                </c:pt>
                <c:pt idx="127">
                  <c:v>614.90600585899995</c:v>
                </c:pt>
                <c:pt idx="128">
                  <c:v>620.66302490199996</c:v>
                </c:pt>
                <c:pt idx="129">
                  <c:v>625.59698486299999</c:v>
                </c:pt>
                <c:pt idx="130">
                  <c:v>630.25799560500002</c:v>
                </c:pt>
                <c:pt idx="131">
                  <c:v>635.46502685500002</c:v>
                </c:pt>
                <c:pt idx="132">
                  <c:v>640.67297363299997</c:v>
                </c:pt>
                <c:pt idx="133">
                  <c:v>645.88299560500002</c:v>
                </c:pt>
                <c:pt idx="134">
                  <c:v>651.09002685500002</c:v>
                </c:pt>
                <c:pt idx="135">
                  <c:v>655.75</c:v>
                </c:pt>
                <c:pt idx="136">
                  <c:v>660.958984375</c:v>
                </c:pt>
                <c:pt idx="137">
                  <c:v>665.61798095699999</c:v>
                </c:pt>
                <c:pt idx="138">
                  <c:v>671.10101318399995</c:v>
                </c:pt>
                <c:pt idx="139">
                  <c:v>676.03399658199999</c:v>
                </c:pt>
                <c:pt idx="140">
                  <c:v>680.69500732400002</c:v>
                </c:pt>
                <c:pt idx="141">
                  <c:v>686.45300293000003</c:v>
                </c:pt>
                <c:pt idx="142">
                  <c:v>691.38598632799994</c:v>
                </c:pt>
                <c:pt idx="143">
                  <c:v>696.04498291000004</c:v>
                </c:pt>
                <c:pt idx="144">
                  <c:v>701.52697753899997</c:v>
                </c:pt>
                <c:pt idx="145">
                  <c:v>706.187988281</c:v>
                </c:pt>
                <c:pt idx="146">
                  <c:v>711.12200927699996</c:v>
                </c:pt>
                <c:pt idx="147">
                  <c:v>716.604003906</c:v>
                </c:pt>
                <c:pt idx="148">
                  <c:v>721.53802490199996</c:v>
                </c:pt>
                <c:pt idx="149">
                  <c:v>726.74700927699996</c:v>
                </c:pt>
                <c:pt idx="150">
                  <c:v>731.40698242200006</c:v>
                </c:pt>
                <c:pt idx="151">
                  <c:v>736.89001464800003</c:v>
                </c:pt>
                <c:pt idx="152">
                  <c:v>741.54901123000002</c:v>
                </c:pt>
                <c:pt idx="153">
                  <c:v>746.75701904300001</c:v>
                </c:pt>
                <c:pt idx="154">
                  <c:v>751.96502685500002</c:v>
                </c:pt>
                <c:pt idx="155">
                  <c:v>756.90100097699997</c:v>
                </c:pt>
                <c:pt idx="156">
                  <c:v>761.55902099599996</c:v>
                </c:pt>
                <c:pt idx="157">
                  <c:v>767.31597900400004</c:v>
                </c:pt>
                <c:pt idx="158">
                  <c:v>772.25097656200001</c:v>
                </c:pt>
                <c:pt idx="159">
                  <c:v>777.18499755899995</c:v>
                </c:pt>
                <c:pt idx="160">
                  <c:v>782.11798095699999</c:v>
                </c:pt>
                <c:pt idx="161">
                  <c:v>787.32702636700003</c:v>
                </c:pt>
                <c:pt idx="162">
                  <c:v>792.26098632799994</c:v>
                </c:pt>
                <c:pt idx="163">
                  <c:v>797.19500732400002</c:v>
                </c:pt>
                <c:pt idx="164">
                  <c:v>802.67700195299994</c:v>
                </c:pt>
                <c:pt idx="165">
                  <c:v>807.33801269499997</c:v>
                </c:pt>
                <c:pt idx="166">
                  <c:v>812.271972656</c:v>
                </c:pt>
                <c:pt idx="167">
                  <c:v>817.75402831999997</c:v>
                </c:pt>
                <c:pt idx="168">
                  <c:v>822.687988281</c:v>
                </c:pt>
                <c:pt idx="169">
                  <c:v>827.62200927699996</c:v>
                </c:pt>
                <c:pt idx="170">
                  <c:v>832.83001708999996</c:v>
                </c:pt>
                <c:pt idx="171">
                  <c:v>837.76501464800003</c:v>
                </c:pt>
                <c:pt idx="172">
                  <c:v>842.69897460899995</c:v>
                </c:pt>
                <c:pt idx="173">
                  <c:v>848.17999267599998</c:v>
                </c:pt>
                <c:pt idx="174">
                  <c:v>853.11401367200006</c:v>
                </c:pt>
                <c:pt idx="175">
                  <c:v>857.77502441399997</c:v>
                </c:pt>
                <c:pt idx="176">
                  <c:v>862.71002197300004</c:v>
                </c:pt>
                <c:pt idx="177">
                  <c:v>868.46600341800001</c:v>
                </c:pt>
                <c:pt idx="178">
                  <c:v>873.125</c:v>
                </c:pt>
                <c:pt idx="179">
                  <c:v>878.05902099599996</c:v>
                </c:pt>
                <c:pt idx="180">
                  <c:v>883.54302978500004</c:v>
                </c:pt>
                <c:pt idx="181">
                  <c:v>888.47698974599996</c:v>
                </c:pt>
                <c:pt idx="182">
                  <c:v>893.13598632799994</c:v>
                </c:pt>
                <c:pt idx="183">
                  <c:v>898.89398193399995</c:v>
                </c:pt>
                <c:pt idx="184">
                  <c:v>903.82702636700003</c:v>
                </c:pt>
                <c:pt idx="185">
                  <c:v>908.21301269499997</c:v>
                </c:pt>
                <c:pt idx="186">
                  <c:v>913.42199706999997</c:v>
                </c:pt>
                <c:pt idx="187">
                  <c:v>918.62799072300004</c:v>
                </c:pt>
                <c:pt idx="188">
                  <c:v>923.83801269499997</c:v>
                </c:pt>
                <c:pt idx="189">
                  <c:v>928.771972656</c:v>
                </c:pt>
                <c:pt idx="190">
                  <c:v>933.70599365199996</c:v>
                </c:pt>
                <c:pt idx="191">
                  <c:v>938.63897705099998</c:v>
                </c:pt>
                <c:pt idx="192">
                  <c:v>943.84802246100003</c:v>
                </c:pt>
                <c:pt idx="193">
                  <c:v>949.33099365199996</c:v>
                </c:pt>
                <c:pt idx="194">
                  <c:v>954.26397705099998</c:v>
                </c:pt>
                <c:pt idx="195">
                  <c:v>958.92498779300001</c:v>
                </c:pt>
                <c:pt idx="196">
                  <c:v>964.40802001999998</c:v>
                </c:pt>
                <c:pt idx="197">
                  <c:v>969.06701660199997</c:v>
                </c:pt>
                <c:pt idx="198">
                  <c:v>974.27502441399997</c:v>
                </c:pt>
                <c:pt idx="199">
                  <c:v>979.208984375</c:v>
                </c:pt>
                <c:pt idx="200">
                  <c:v>984.41802978500004</c:v>
                </c:pt>
                <c:pt idx="201">
                  <c:v>989.62701416000004</c:v>
                </c:pt>
                <c:pt idx="202">
                  <c:v>994.28601074200003</c:v>
                </c:pt>
                <c:pt idx="203">
                  <c:v>999.76800537099996</c:v>
                </c:pt>
                <c:pt idx="204">
                  <c:v>1004.702026367</c:v>
                </c:pt>
                <c:pt idx="205">
                  <c:v>1009.361999512</c:v>
                </c:pt>
                <c:pt idx="206">
                  <c:v>1014.8449707029999</c:v>
                </c:pt>
                <c:pt idx="207">
                  <c:v>1019.778991699</c:v>
                </c:pt>
                <c:pt idx="208">
                  <c:v>1024.9870605470001</c:v>
                </c:pt>
                <c:pt idx="209">
                  <c:v>1029.9210205080001</c:v>
                </c:pt>
                <c:pt idx="210">
                  <c:v>1034.8559570309999</c:v>
                </c:pt>
                <c:pt idx="211">
                  <c:v>1039.790039062</c:v>
                </c:pt>
                <c:pt idx="212">
                  <c:v>1044.723022461</c:v>
                </c:pt>
                <c:pt idx="213">
                  <c:v>1050.206054687</c:v>
                </c:pt>
                <c:pt idx="214">
                  <c:v>1055.140014648</c:v>
                </c:pt>
                <c:pt idx="215">
                  <c:v>1059.8000488279999</c:v>
                </c:pt>
                <c:pt idx="216">
                  <c:v>1065.557006836</c:v>
                </c:pt>
                <c:pt idx="217">
                  <c:v>1070.4909667970001</c:v>
                </c:pt>
                <c:pt idx="218">
                  <c:v>1075.4250488279999</c:v>
                </c:pt>
                <c:pt idx="219">
                  <c:v>1080.9069824220001</c:v>
                </c:pt>
                <c:pt idx="220">
                  <c:v>1085.29296875</c:v>
                </c:pt>
                <c:pt idx="221">
                  <c:v>1090.501953125</c:v>
                </c:pt>
                <c:pt idx="222">
                  <c:v>1093.791015625</c:v>
                </c:pt>
                <c:pt idx="223">
                  <c:v>1096.807006836</c:v>
                </c:pt>
                <c:pt idx="224">
                  <c:v>1099.8210449220001</c:v>
                </c:pt>
                <c:pt idx="225">
                  <c:v>1103.3859863279999</c:v>
                </c:pt>
                <c:pt idx="226">
                  <c:v>1105.8520507809999</c:v>
                </c:pt>
                <c:pt idx="227">
                  <c:v>1109.141967773</c:v>
                </c:pt>
                <c:pt idx="228">
                  <c:v>1112.1569824220001</c:v>
                </c:pt>
                <c:pt idx="229">
                  <c:v>1114.8979492190001</c:v>
                </c:pt>
                <c:pt idx="230">
                  <c:v>1117.639038086</c:v>
                </c:pt>
                <c:pt idx="231">
                  <c:v>1120.9289550779999</c:v>
                </c:pt>
                <c:pt idx="232">
                  <c:v>1124.2180175779999</c:v>
                </c:pt>
                <c:pt idx="233">
                  <c:v>1126.958984375</c:v>
                </c:pt>
                <c:pt idx="234">
                  <c:v>1130.248046875</c:v>
                </c:pt>
                <c:pt idx="235">
                  <c:v>1132.9890136720001</c:v>
                </c:pt>
                <c:pt idx="236">
                  <c:v>1136.5539550779999</c:v>
                </c:pt>
                <c:pt idx="237">
                  <c:v>1139.2950439450001</c:v>
                </c:pt>
                <c:pt idx="238">
                  <c:v>1142.3110351559999</c:v>
                </c:pt>
                <c:pt idx="239">
                  <c:v>1145.3249511720001</c:v>
                </c:pt>
                <c:pt idx="240">
                  <c:v>1148.3409423830001</c:v>
                </c:pt>
                <c:pt idx="241">
                  <c:v>1151.3549804690001</c:v>
                </c:pt>
                <c:pt idx="242">
                  <c:v>1154.3719482419999</c:v>
                </c:pt>
                <c:pt idx="243">
                  <c:v>1157.6610107419999</c:v>
                </c:pt>
                <c:pt idx="244">
                  <c:v>1160.9499511720001</c:v>
                </c:pt>
                <c:pt idx="245">
                  <c:v>1163.416992187</c:v>
                </c:pt>
                <c:pt idx="246">
                  <c:v>1166.432006836</c:v>
                </c:pt>
                <c:pt idx="247">
                  <c:v>1169.4479980470001</c:v>
                </c:pt>
                <c:pt idx="248">
                  <c:v>1172.7380371090001</c:v>
                </c:pt>
                <c:pt idx="249">
                  <c:v>1176.026977539</c:v>
                </c:pt>
                <c:pt idx="250">
                  <c:v>1178.767944336</c:v>
                </c:pt>
                <c:pt idx="251">
                  <c:v>1182.057006836</c:v>
                </c:pt>
                <c:pt idx="252">
                  <c:v>1184.7979736330001</c:v>
                </c:pt>
                <c:pt idx="253">
                  <c:v>1187.8139648440001</c:v>
                </c:pt>
                <c:pt idx="254">
                  <c:v>1190.555053711</c:v>
                </c:pt>
                <c:pt idx="255">
                  <c:v>1193.8449707029999</c:v>
                </c:pt>
                <c:pt idx="256">
                  <c:v>1197.1330566409999</c:v>
                </c:pt>
                <c:pt idx="257">
                  <c:v>1199.875</c:v>
                </c:pt>
                <c:pt idx="258">
                  <c:v>1203.1639404299999</c:v>
                </c:pt>
                <c:pt idx="259">
                  <c:v>1205.9050292970001</c:v>
                </c:pt>
                <c:pt idx="260">
                  <c:v>1209.194946289</c:v>
                </c:pt>
                <c:pt idx="261">
                  <c:v>1212.2110595700001</c:v>
                </c:pt>
                <c:pt idx="262">
                  <c:v>1214.9510498049999</c:v>
                </c:pt>
                <c:pt idx="263">
                  <c:v>1218.2409667970001</c:v>
                </c:pt>
                <c:pt idx="264">
                  <c:v>1220.982055664</c:v>
                </c:pt>
                <c:pt idx="265">
                  <c:v>1224.2709960940001</c:v>
                </c:pt>
                <c:pt idx="266">
                  <c:v>1227.0129394529999</c:v>
                </c:pt>
                <c:pt idx="267">
                  <c:v>1230.3020019529999</c:v>
                </c:pt>
                <c:pt idx="268">
                  <c:v>1233.5909423830001</c:v>
                </c:pt>
                <c:pt idx="269">
                  <c:v>1236.33203125</c:v>
                </c:pt>
                <c:pt idx="270">
                  <c:v>1239.348022461</c:v>
                </c:pt>
                <c:pt idx="271">
                  <c:v>1242.0889892580001</c:v>
                </c:pt>
                <c:pt idx="272">
                  <c:v>1245.3790283200001</c:v>
                </c:pt>
                <c:pt idx="273">
                  <c:v>1248.66796875</c:v>
                </c:pt>
                <c:pt idx="274">
                  <c:v>1251.4079589840001</c:v>
                </c:pt>
                <c:pt idx="275">
                  <c:v>1254.6979980470001</c:v>
                </c:pt>
                <c:pt idx="276">
                  <c:v>1257.4389648440001</c:v>
                </c:pt>
                <c:pt idx="277">
                  <c:v>1260.4549560549999</c:v>
                </c:pt>
                <c:pt idx="278">
                  <c:v>1263.1970214840001</c:v>
                </c:pt>
                <c:pt idx="279">
                  <c:v>1266.484985352</c:v>
                </c:pt>
                <c:pt idx="280">
                  <c:v>1269.775024414</c:v>
                </c:pt>
                <c:pt idx="281">
                  <c:v>1272.791015625</c:v>
                </c:pt>
                <c:pt idx="282">
                  <c:v>1275.805053711</c:v>
                </c:pt>
                <c:pt idx="283">
                  <c:v>1278.5460205080001</c:v>
                </c:pt>
                <c:pt idx="284">
                  <c:v>1281.8360595700001</c:v>
                </c:pt>
                <c:pt idx="285">
                  <c:v>1285.124023437</c:v>
                </c:pt>
                <c:pt idx="286">
                  <c:v>1287.5920410159999</c:v>
                </c:pt>
                <c:pt idx="287">
                  <c:v>1290.8819580080001</c:v>
                </c:pt>
                <c:pt idx="288">
                  <c:v>1293.623046875</c:v>
                </c:pt>
                <c:pt idx="289">
                  <c:v>1296.9129638669999</c:v>
                </c:pt>
                <c:pt idx="290">
                  <c:v>1299.9289550779999</c:v>
                </c:pt>
                <c:pt idx="291">
                  <c:v>1302.942016602</c:v>
                </c:pt>
                <c:pt idx="292">
                  <c:v>1306.232055664</c:v>
                </c:pt>
                <c:pt idx="293">
                  <c:v>1309.248046875</c:v>
                </c:pt>
                <c:pt idx="294">
                  <c:v>1311.9890136720001</c:v>
                </c:pt>
                <c:pt idx="295">
                  <c:v>1314.7299804690001</c:v>
                </c:pt>
                <c:pt idx="296">
                  <c:v>1318.0200195309999</c:v>
                </c:pt>
                <c:pt idx="297">
                  <c:v>1321.583007812</c:v>
                </c:pt>
                <c:pt idx="298">
                  <c:v>1324.3249511720001</c:v>
                </c:pt>
                <c:pt idx="299">
                  <c:v>1327.6140136720001</c:v>
                </c:pt>
                <c:pt idx="300">
                  <c:v>1330.3549804690001</c:v>
                </c:pt>
                <c:pt idx="301">
                  <c:v>1333.3699951169999</c:v>
                </c:pt>
                <c:pt idx="302">
                  <c:v>1336.3850097659999</c:v>
                </c:pt>
                <c:pt idx="303">
                  <c:v>1339.401000977</c:v>
                </c:pt>
                <c:pt idx="304">
                  <c:v>1342.416015625</c:v>
                </c:pt>
                <c:pt idx="305">
                  <c:v>1345.432006836</c:v>
                </c:pt>
                <c:pt idx="306">
                  <c:v>1348.4460449220001</c:v>
                </c:pt>
                <c:pt idx="307">
                  <c:v>1351.4630126950001</c:v>
                </c:pt>
                <c:pt idx="308">
                  <c:v>1354.750976562</c:v>
                </c:pt>
                <c:pt idx="309">
                  <c:v>1358.041015625</c:v>
                </c:pt>
                <c:pt idx="310">
                  <c:v>1360.7819824220001</c:v>
                </c:pt>
                <c:pt idx="311">
                  <c:v>1363.5229492190001</c:v>
                </c:pt>
                <c:pt idx="312">
                  <c:v>1366.5389404299999</c:v>
                </c:pt>
                <c:pt idx="313">
                  <c:v>1369.8289794919999</c:v>
                </c:pt>
                <c:pt idx="314">
                  <c:v>1373.1169433590001</c:v>
                </c:pt>
                <c:pt idx="315">
                  <c:v>1375.858032227</c:v>
                </c:pt>
                <c:pt idx="316">
                  <c:v>1379.1479492190001</c:v>
                </c:pt>
                <c:pt idx="317">
                  <c:v>1381.889038086</c:v>
                </c:pt>
                <c:pt idx="318">
                  <c:v>1385.1789550779999</c:v>
                </c:pt>
                <c:pt idx="319">
                  <c:v>1387.6469726559999</c:v>
                </c:pt>
                <c:pt idx="320">
                  <c:v>1390.9350585940001</c:v>
                </c:pt>
                <c:pt idx="321">
                  <c:v>1394.223999023</c:v>
                </c:pt>
                <c:pt idx="322">
                  <c:v>1396.9659423830001</c:v>
                </c:pt>
                <c:pt idx="323">
                  <c:v>1400.2550048830001</c:v>
                </c:pt>
                <c:pt idx="324">
                  <c:v>1402.9959716799999</c:v>
                </c:pt>
                <c:pt idx="325">
                  <c:v>1406.2860107419999</c:v>
                </c:pt>
                <c:pt idx="326">
                  <c:v>1409.5739746090001</c:v>
                </c:pt>
                <c:pt idx="327">
                  <c:v>1412.316040039</c:v>
                </c:pt>
                <c:pt idx="328">
                  <c:v>1415.33203125</c:v>
                </c:pt>
                <c:pt idx="329">
                  <c:v>1418.0729980470001</c:v>
                </c:pt>
                <c:pt idx="330">
                  <c:v>1421.3630371090001</c:v>
                </c:pt>
                <c:pt idx="331">
                  <c:v>1424.1030273440001</c:v>
                </c:pt>
                <c:pt idx="332">
                  <c:v>1427.666992187</c:v>
                </c:pt>
                <c:pt idx="333">
                  <c:v>1430.682006836</c:v>
                </c:pt>
                <c:pt idx="334">
                  <c:v>1433.4229736330001</c:v>
                </c:pt>
                <c:pt idx="335">
                  <c:v>1436.4389648440001</c:v>
                </c:pt>
                <c:pt idx="336">
                  <c:v>1439.4539794919999</c:v>
                </c:pt>
                <c:pt idx="337">
                  <c:v>1442.4689941409999</c:v>
                </c:pt>
                <c:pt idx="338">
                  <c:v>1445.7580566409999</c:v>
                </c:pt>
                <c:pt idx="339">
                  <c:v>1448.5</c:v>
                </c:pt>
                <c:pt idx="340">
                  <c:v>1451.7889404299999</c:v>
                </c:pt>
                <c:pt idx="341">
                  <c:v>1454.5300292970001</c:v>
                </c:pt>
                <c:pt idx="342">
                  <c:v>1457.819946289</c:v>
                </c:pt>
                <c:pt idx="343">
                  <c:v>1460.5600585940001</c:v>
                </c:pt>
                <c:pt idx="344">
                  <c:v>1463.5760498049999</c:v>
                </c:pt>
                <c:pt idx="345">
                  <c:v>1467.140991211</c:v>
                </c:pt>
                <c:pt idx="346">
                  <c:v>1469.8819580080001</c:v>
                </c:pt>
                <c:pt idx="347">
                  <c:v>1472.8959960940001</c:v>
                </c:pt>
                <c:pt idx="348">
                  <c:v>1475.9129638669999</c:v>
                </c:pt>
                <c:pt idx="349">
                  <c:v>1478.9260253909999</c:v>
                </c:pt>
                <c:pt idx="350">
                  <c:v>1482.2149658200001</c:v>
                </c:pt>
                <c:pt idx="351">
                  <c:v>1484.95703125</c:v>
                </c:pt>
                <c:pt idx="352">
                  <c:v>1488.248046875</c:v>
                </c:pt>
                <c:pt idx="353">
                  <c:v>1490.7139892580001</c:v>
                </c:pt>
                <c:pt idx="354">
                  <c:v>1494.0040283200001</c:v>
                </c:pt>
                <c:pt idx="355">
                  <c:v>1496.7440185549999</c:v>
                </c:pt>
                <c:pt idx="356">
                  <c:v>1500.307983398</c:v>
                </c:pt>
                <c:pt idx="357">
                  <c:v>1503.3229980470001</c:v>
                </c:pt>
                <c:pt idx="358">
                  <c:v>1506.3389892580001</c:v>
                </c:pt>
                <c:pt idx="359">
                  <c:v>1509.6290283200001</c:v>
                </c:pt>
                <c:pt idx="360">
                  <c:v>1512.3690185549999</c:v>
                </c:pt>
                <c:pt idx="361">
                  <c:v>1515.109985352</c:v>
                </c:pt>
                <c:pt idx="362">
                  <c:v>1518.6750488279999</c:v>
                </c:pt>
                <c:pt idx="363">
                  <c:v>1521.416015625</c:v>
                </c:pt>
                <c:pt idx="364">
                  <c:v>1524.430053711</c:v>
                </c:pt>
                <c:pt idx="365">
                  <c:v>1527.4460449220001</c:v>
                </c:pt>
                <c:pt idx="366">
                  <c:v>1530.734985352</c:v>
                </c:pt>
                <c:pt idx="367">
                  <c:v>1533.475952148</c:v>
                </c:pt>
                <c:pt idx="368">
                  <c:v>1536.765991211</c:v>
                </c:pt>
                <c:pt idx="369">
                  <c:v>1539.7819824220001</c:v>
                </c:pt>
                <c:pt idx="370">
                  <c:v>1542.5229492190001</c:v>
                </c:pt>
                <c:pt idx="371">
                  <c:v>1545.5379638669999</c:v>
                </c:pt>
                <c:pt idx="372">
                  <c:v>1548.5529785159999</c:v>
                </c:pt>
                <c:pt idx="373">
                  <c:v>1551.567016602</c:v>
                </c:pt>
                <c:pt idx="374">
                  <c:v>1555.1319580080001</c:v>
                </c:pt>
                <c:pt idx="375">
                  <c:v>1557.873046875</c:v>
                </c:pt>
                <c:pt idx="376">
                  <c:v>1561.1619873049999</c:v>
                </c:pt>
                <c:pt idx="377">
                  <c:v>1563.9040527340001</c:v>
                </c:pt>
                <c:pt idx="378">
                  <c:v>1566.918945312</c:v>
                </c:pt>
                <c:pt idx="379">
                  <c:v>1569.6600341799999</c:v>
                </c:pt>
                <c:pt idx="380">
                  <c:v>1572.9499511720001</c:v>
                </c:pt>
                <c:pt idx="381">
                  <c:v>1576.2390136720001</c:v>
                </c:pt>
                <c:pt idx="382">
                  <c:v>1578.9799804690001</c:v>
                </c:pt>
                <c:pt idx="383">
                  <c:v>1582.2690429690001</c:v>
                </c:pt>
                <c:pt idx="384">
                  <c:v>1585.0100097659999</c:v>
                </c:pt>
                <c:pt idx="385">
                  <c:v>1588.026000977</c:v>
                </c:pt>
                <c:pt idx="386">
                  <c:v>1591.316040039</c:v>
                </c:pt>
                <c:pt idx="387">
                  <c:v>1594.057006836</c:v>
                </c:pt>
                <c:pt idx="388">
                  <c:v>1597.3459472659999</c:v>
                </c:pt>
                <c:pt idx="389">
                  <c:v>1600.0880126950001</c:v>
                </c:pt>
              </c:numCache>
            </c:numRef>
          </c:xVal>
          <c:yVal>
            <c:numRef>
              <c:f>'[2]0T_77K_2'!$D$2:$D$391</c:f>
              <c:numCache>
                <c:formatCode>General</c:formatCode>
                <c:ptCount val="390"/>
                <c:pt idx="0">
                  <c:v>-2.9999999999999999E-7</c:v>
                </c:pt>
                <c:pt idx="1">
                  <c:v>-1.7999999999999999E-6</c:v>
                </c:pt>
                <c:pt idx="2">
                  <c:v>-2.0999999999999998E-6</c:v>
                </c:pt>
                <c:pt idx="3">
                  <c:v>-9.9999999999999995E-7</c:v>
                </c:pt>
                <c:pt idx="4">
                  <c:v>-9.9999999999999995E-7</c:v>
                </c:pt>
                <c:pt idx="5">
                  <c:v>-4.9999999999999998E-7</c:v>
                </c:pt>
                <c:pt idx="6">
                  <c:v>-3.9999999999999998E-7</c:v>
                </c:pt>
                <c:pt idx="7">
                  <c:v>-7.9999999999999996E-7</c:v>
                </c:pt>
                <c:pt idx="8">
                  <c:v>-2.3999999999999999E-6</c:v>
                </c:pt>
                <c:pt idx="9">
                  <c:v>-7.9999999999999996E-7</c:v>
                </c:pt>
                <c:pt idx="10">
                  <c:v>-6.9999999999999997E-7</c:v>
                </c:pt>
                <c:pt idx="11">
                  <c:v>-2.9999999999999999E-7</c:v>
                </c:pt>
                <c:pt idx="12">
                  <c:v>0</c:v>
                </c:pt>
                <c:pt idx="13">
                  <c:v>-5.9999999999999997E-7</c:v>
                </c:pt>
                <c:pt idx="14">
                  <c:v>-2.9999999999999999E-7</c:v>
                </c:pt>
                <c:pt idx="15">
                  <c:v>5.9999999999999997E-7</c:v>
                </c:pt>
                <c:pt idx="16">
                  <c:v>4.9999999999999998E-7</c:v>
                </c:pt>
                <c:pt idx="17">
                  <c:v>5.9999999999999997E-7</c:v>
                </c:pt>
                <c:pt idx="18">
                  <c:v>6.9999999999999997E-7</c:v>
                </c:pt>
                <c:pt idx="19">
                  <c:v>-3.9999999999999998E-7</c:v>
                </c:pt>
                <c:pt idx="20">
                  <c:v>-4.9999999999999998E-7</c:v>
                </c:pt>
                <c:pt idx="21">
                  <c:v>0</c:v>
                </c:pt>
                <c:pt idx="22">
                  <c:v>9.9999999999999995E-8</c:v>
                </c:pt>
                <c:pt idx="23">
                  <c:v>2.9999999999999999E-7</c:v>
                </c:pt>
                <c:pt idx="24">
                  <c:v>7.9999999999999996E-7</c:v>
                </c:pt>
                <c:pt idx="25">
                  <c:v>1.7E-6</c:v>
                </c:pt>
                <c:pt idx="26">
                  <c:v>1.9999999999999999E-6</c:v>
                </c:pt>
                <c:pt idx="27">
                  <c:v>1.7999999999999999E-6</c:v>
                </c:pt>
                <c:pt idx="28">
                  <c:v>8.9999999999999996E-7</c:v>
                </c:pt>
                <c:pt idx="29">
                  <c:v>2.3999999999999999E-6</c:v>
                </c:pt>
                <c:pt idx="30">
                  <c:v>2.5000000000000002E-6</c:v>
                </c:pt>
                <c:pt idx="31">
                  <c:v>1.5999999999999999E-6</c:v>
                </c:pt>
                <c:pt idx="32">
                  <c:v>1.3E-6</c:v>
                </c:pt>
                <c:pt idx="33">
                  <c:v>7.9999999999999996E-7</c:v>
                </c:pt>
                <c:pt idx="34">
                  <c:v>7.9999999999999996E-7</c:v>
                </c:pt>
                <c:pt idx="35">
                  <c:v>1.3E-6</c:v>
                </c:pt>
                <c:pt idx="36">
                  <c:v>1.9E-6</c:v>
                </c:pt>
                <c:pt idx="37">
                  <c:v>2.6000000000000001E-6</c:v>
                </c:pt>
                <c:pt idx="38">
                  <c:v>3.1E-6</c:v>
                </c:pt>
                <c:pt idx="39">
                  <c:v>3.3000000000000002E-6</c:v>
                </c:pt>
                <c:pt idx="40">
                  <c:v>3.8E-6</c:v>
                </c:pt>
                <c:pt idx="41">
                  <c:v>3.1E-6</c:v>
                </c:pt>
                <c:pt idx="42">
                  <c:v>3.0000000000000001E-6</c:v>
                </c:pt>
                <c:pt idx="43">
                  <c:v>3.9999999999999998E-6</c:v>
                </c:pt>
                <c:pt idx="44">
                  <c:v>3.9999999999999998E-6</c:v>
                </c:pt>
                <c:pt idx="45">
                  <c:v>3.5999999999999998E-6</c:v>
                </c:pt>
                <c:pt idx="46">
                  <c:v>3.8999999999999999E-6</c:v>
                </c:pt>
                <c:pt idx="47">
                  <c:v>4.3000000000000003E-6</c:v>
                </c:pt>
                <c:pt idx="48">
                  <c:v>4.3000000000000003E-6</c:v>
                </c:pt>
                <c:pt idx="49">
                  <c:v>5.2000000000000002E-6</c:v>
                </c:pt>
                <c:pt idx="50">
                  <c:v>5.4E-6</c:v>
                </c:pt>
                <c:pt idx="51">
                  <c:v>5.4999999999999999E-6</c:v>
                </c:pt>
                <c:pt idx="52">
                  <c:v>5.4999999999999999E-6</c:v>
                </c:pt>
                <c:pt idx="53">
                  <c:v>5.0000000000000004E-6</c:v>
                </c:pt>
                <c:pt idx="54">
                  <c:v>5.4E-6</c:v>
                </c:pt>
                <c:pt idx="55">
                  <c:v>5.8000000000000004E-6</c:v>
                </c:pt>
                <c:pt idx="56">
                  <c:v>5.5999999999999997E-6</c:v>
                </c:pt>
                <c:pt idx="57">
                  <c:v>5.4E-6</c:v>
                </c:pt>
                <c:pt idx="58">
                  <c:v>6.0000000000000002E-6</c:v>
                </c:pt>
                <c:pt idx="59">
                  <c:v>6.2999999999999998E-6</c:v>
                </c:pt>
                <c:pt idx="60">
                  <c:v>6.7000000000000002E-6</c:v>
                </c:pt>
                <c:pt idx="61">
                  <c:v>6.8000000000000001E-6</c:v>
                </c:pt>
                <c:pt idx="62">
                  <c:v>6.9999999999999999E-6</c:v>
                </c:pt>
                <c:pt idx="63">
                  <c:v>7.1999999999999997E-6</c:v>
                </c:pt>
                <c:pt idx="64">
                  <c:v>7.0999999999999998E-6</c:v>
                </c:pt>
                <c:pt idx="65">
                  <c:v>7.1999999999999997E-6</c:v>
                </c:pt>
                <c:pt idx="66">
                  <c:v>7.1999999999999997E-6</c:v>
                </c:pt>
                <c:pt idx="67">
                  <c:v>7.4000000000000003E-6</c:v>
                </c:pt>
                <c:pt idx="68">
                  <c:v>7.6000000000000001E-6</c:v>
                </c:pt>
                <c:pt idx="69">
                  <c:v>7.6000000000000001E-6</c:v>
                </c:pt>
                <c:pt idx="70">
                  <c:v>7.7999999999999999E-6</c:v>
                </c:pt>
                <c:pt idx="71">
                  <c:v>8.3000000000000002E-6</c:v>
                </c:pt>
                <c:pt idx="72">
                  <c:v>8.3000000000000002E-6</c:v>
                </c:pt>
                <c:pt idx="73">
                  <c:v>8.3000000000000002E-6</c:v>
                </c:pt>
                <c:pt idx="74">
                  <c:v>8.4999999999999999E-6</c:v>
                </c:pt>
                <c:pt idx="75">
                  <c:v>8.8000000000000004E-6</c:v>
                </c:pt>
                <c:pt idx="76">
                  <c:v>9.0000000000000002E-6</c:v>
                </c:pt>
                <c:pt idx="77">
                  <c:v>9.0000000000000002E-6</c:v>
                </c:pt>
                <c:pt idx="78">
                  <c:v>9.0999999999999993E-6</c:v>
                </c:pt>
                <c:pt idx="79">
                  <c:v>9.3999999999999998E-6</c:v>
                </c:pt>
                <c:pt idx="80">
                  <c:v>9.5999999999999996E-6</c:v>
                </c:pt>
                <c:pt idx="81">
                  <c:v>9.7999999999999993E-6</c:v>
                </c:pt>
                <c:pt idx="82">
                  <c:v>1.0200000000000001E-5</c:v>
                </c:pt>
                <c:pt idx="83">
                  <c:v>1.01E-5</c:v>
                </c:pt>
                <c:pt idx="84">
                  <c:v>1.04E-5</c:v>
                </c:pt>
                <c:pt idx="85">
                  <c:v>9.9000000000000001E-6</c:v>
                </c:pt>
                <c:pt idx="86">
                  <c:v>1.0699999999999999E-5</c:v>
                </c:pt>
                <c:pt idx="87">
                  <c:v>1.04E-5</c:v>
                </c:pt>
                <c:pt idx="88">
                  <c:v>1.04E-5</c:v>
                </c:pt>
                <c:pt idx="89">
                  <c:v>1.06E-5</c:v>
                </c:pt>
                <c:pt idx="90">
                  <c:v>1.06E-5</c:v>
                </c:pt>
                <c:pt idx="91">
                  <c:v>1.0900000000000001E-5</c:v>
                </c:pt>
                <c:pt idx="92">
                  <c:v>1.13E-5</c:v>
                </c:pt>
                <c:pt idx="93">
                  <c:v>1.1199999999999999E-5</c:v>
                </c:pt>
                <c:pt idx="94">
                  <c:v>1.15E-5</c:v>
                </c:pt>
                <c:pt idx="95">
                  <c:v>1.1800000000000001E-5</c:v>
                </c:pt>
                <c:pt idx="96">
                  <c:v>1.19E-5</c:v>
                </c:pt>
                <c:pt idx="97">
                  <c:v>1.1800000000000001E-5</c:v>
                </c:pt>
                <c:pt idx="98">
                  <c:v>1.22E-5</c:v>
                </c:pt>
                <c:pt idx="99">
                  <c:v>1.26E-5</c:v>
                </c:pt>
                <c:pt idx="100">
                  <c:v>1.27E-5</c:v>
                </c:pt>
                <c:pt idx="101">
                  <c:v>1.2500000000000001E-5</c:v>
                </c:pt>
                <c:pt idx="102">
                  <c:v>1.2999999999999999E-5</c:v>
                </c:pt>
                <c:pt idx="103">
                  <c:v>1.31E-5</c:v>
                </c:pt>
                <c:pt idx="104">
                  <c:v>1.3200000000000001E-5</c:v>
                </c:pt>
                <c:pt idx="105">
                  <c:v>1.31E-5</c:v>
                </c:pt>
                <c:pt idx="106">
                  <c:v>1.31E-5</c:v>
                </c:pt>
                <c:pt idx="107">
                  <c:v>1.43E-5</c:v>
                </c:pt>
                <c:pt idx="108">
                  <c:v>1.3499999999999999E-5</c:v>
                </c:pt>
                <c:pt idx="109">
                  <c:v>1.3900000000000001E-5</c:v>
                </c:pt>
                <c:pt idx="110">
                  <c:v>1.3699999999999999E-5</c:v>
                </c:pt>
                <c:pt idx="111">
                  <c:v>1.3699999999999999E-5</c:v>
                </c:pt>
                <c:pt idx="112">
                  <c:v>1.43E-5</c:v>
                </c:pt>
                <c:pt idx="113">
                  <c:v>1.4100000000000001E-5</c:v>
                </c:pt>
                <c:pt idx="114">
                  <c:v>1.47E-5</c:v>
                </c:pt>
                <c:pt idx="115">
                  <c:v>1.4600000000000001E-5</c:v>
                </c:pt>
                <c:pt idx="116">
                  <c:v>1.4800000000000001E-5</c:v>
                </c:pt>
                <c:pt idx="117">
                  <c:v>1.49E-5</c:v>
                </c:pt>
                <c:pt idx="118">
                  <c:v>1.5E-5</c:v>
                </c:pt>
                <c:pt idx="119">
                  <c:v>1.49E-5</c:v>
                </c:pt>
                <c:pt idx="120">
                  <c:v>1.5099999999999999E-5</c:v>
                </c:pt>
                <c:pt idx="121">
                  <c:v>1.5299999999999999E-5</c:v>
                </c:pt>
                <c:pt idx="122">
                  <c:v>1.5500000000000001E-5</c:v>
                </c:pt>
                <c:pt idx="123">
                  <c:v>1.5299999999999999E-5</c:v>
                </c:pt>
                <c:pt idx="124">
                  <c:v>1.5299999999999999E-5</c:v>
                </c:pt>
                <c:pt idx="125">
                  <c:v>1.5999999999999999E-5</c:v>
                </c:pt>
                <c:pt idx="126">
                  <c:v>1.5400000000000002E-5</c:v>
                </c:pt>
                <c:pt idx="127">
                  <c:v>1.59E-5</c:v>
                </c:pt>
                <c:pt idx="128">
                  <c:v>1.6200000000000001E-5</c:v>
                </c:pt>
                <c:pt idx="129">
                  <c:v>1.6200000000000001E-5</c:v>
                </c:pt>
                <c:pt idx="130">
                  <c:v>1.6399999999999999E-5</c:v>
                </c:pt>
                <c:pt idx="131">
                  <c:v>1.6500000000000001E-5</c:v>
                </c:pt>
                <c:pt idx="132">
                  <c:v>1.6399999999999999E-5</c:v>
                </c:pt>
                <c:pt idx="133">
                  <c:v>1.7E-5</c:v>
                </c:pt>
                <c:pt idx="134">
                  <c:v>1.7E-5</c:v>
                </c:pt>
                <c:pt idx="135">
                  <c:v>1.7200000000000001E-5</c:v>
                </c:pt>
                <c:pt idx="136">
                  <c:v>1.7099999999999999E-5</c:v>
                </c:pt>
                <c:pt idx="137">
                  <c:v>1.7200000000000001E-5</c:v>
                </c:pt>
                <c:pt idx="138">
                  <c:v>1.6900000000000001E-5</c:v>
                </c:pt>
                <c:pt idx="139">
                  <c:v>1.6699999999999999E-5</c:v>
                </c:pt>
                <c:pt idx="140">
                  <c:v>1.6099999999999998E-5</c:v>
                </c:pt>
                <c:pt idx="141">
                  <c:v>1.6900000000000001E-5</c:v>
                </c:pt>
                <c:pt idx="142">
                  <c:v>1.7200000000000001E-5</c:v>
                </c:pt>
                <c:pt idx="143">
                  <c:v>1.7499999999999998E-5</c:v>
                </c:pt>
                <c:pt idx="144">
                  <c:v>1.7900000000000001E-5</c:v>
                </c:pt>
                <c:pt idx="145">
                  <c:v>1.7900000000000001E-5</c:v>
                </c:pt>
                <c:pt idx="146">
                  <c:v>1.8E-5</c:v>
                </c:pt>
                <c:pt idx="147">
                  <c:v>1.9000000000000001E-5</c:v>
                </c:pt>
                <c:pt idx="148">
                  <c:v>1.88E-5</c:v>
                </c:pt>
                <c:pt idx="149">
                  <c:v>1.91E-5</c:v>
                </c:pt>
                <c:pt idx="150">
                  <c:v>1.9000000000000001E-5</c:v>
                </c:pt>
                <c:pt idx="151">
                  <c:v>1.9300000000000002E-5</c:v>
                </c:pt>
                <c:pt idx="152">
                  <c:v>1.98E-5</c:v>
                </c:pt>
                <c:pt idx="153">
                  <c:v>1.88E-5</c:v>
                </c:pt>
                <c:pt idx="154">
                  <c:v>1.88E-5</c:v>
                </c:pt>
                <c:pt idx="155">
                  <c:v>1.88E-5</c:v>
                </c:pt>
                <c:pt idx="156">
                  <c:v>1.9000000000000001E-5</c:v>
                </c:pt>
                <c:pt idx="157">
                  <c:v>1.9700000000000001E-5</c:v>
                </c:pt>
                <c:pt idx="158">
                  <c:v>2.0400000000000001E-5</c:v>
                </c:pt>
                <c:pt idx="159">
                  <c:v>2.1100000000000001E-5</c:v>
                </c:pt>
                <c:pt idx="160">
                  <c:v>2.1100000000000001E-5</c:v>
                </c:pt>
                <c:pt idx="161">
                  <c:v>2.09E-5</c:v>
                </c:pt>
                <c:pt idx="162">
                  <c:v>2.19E-5</c:v>
                </c:pt>
                <c:pt idx="163">
                  <c:v>2.0699999999999998E-5</c:v>
                </c:pt>
                <c:pt idx="164">
                  <c:v>2.0599999999999999E-5</c:v>
                </c:pt>
                <c:pt idx="165">
                  <c:v>2.02E-5</c:v>
                </c:pt>
                <c:pt idx="166">
                  <c:v>2.02E-5</c:v>
                </c:pt>
                <c:pt idx="167">
                  <c:v>2.0599999999999999E-5</c:v>
                </c:pt>
                <c:pt idx="168">
                  <c:v>2.1100000000000001E-5</c:v>
                </c:pt>
                <c:pt idx="169">
                  <c:v>2.2099999999999998E-5</c:v>
                </c:pt>
                <c:pt idx="170">
                  <c:v>2.19E-5</c:v>
                </c:pt>
                <c:pt idx="171">
                  <c:v>2.2200000000000001E-5</c:v>
                </c:pt>
                <c:pt idx="172">
                  <c:v>2.1699999999999999E-5</c:v>
                </c:pt>
                <c:pt idx="173">
                  <c:v>2.1800000000000001E-5</c:v>
                </c:pt>
                <c:pt idx="174">
                  <c:v>2.1299999999999999E-5</c:v>
                </c:pt>
                <c:pt idx="175">
                  <c:v>2.1999999999999999E-5</c:v>
                </c:pt>
                <c:pt idx="176">
                  <c:v>2.0999999999999999E-5</c:v>
                </c:pt>
                <c:pt idx="177">
                  <c:v>2.2099999999999998E-5</c:v>
                </c:pt>
                <c:pt idx="178">
                  <c:v>2.12E-5</c:v>
                </c:pt>
                <c:pt idx="179">
                  <c:v>2.12E-5</c:v>
                </c:pt>
                <c:pt idx="180">
                  <c:v>2.19E-5</c:v>
                </c:pt>
                <c:pt idx="181">
                  <c:v>2.23E-5</c:v>
                </c:pt>
                <c:pt idx="182">
                  <c:v>2.3E-5</c:v>
                </c:pt>
                <c:pt idx="183">
                  <c:v>2.2799999999999999E-5</c:v>
                </c:pt>
                <c:pt idx="184">
                  <c:v>2.26E-5</c:v>
                </c:pt>
                <c:pt idx="185">
                  <c:v>2.2799999999999999E-5</c:v>
                </c:pt>
                <c:pt idx="186">
                  <c:v>2.34E-5</c:v>
                </c:pt>
                <c:pt idx="187">
                  <c:v>2.3300000000000001E-5</c:v>
                </c:pt>
                <c:pt idx="188">
                  <c:v>2.4700000000000001E-5</c:v>
                </c:pt>
                <c:pt idx="189">
                  <c:v>2.4000000000000001E-5</c:v>
                </c:pt>
                <c:pt idx="190">
                  <c:v>2.41E-5</c:v>
                </c:pt>
                <c:pt idx="191">
                  <c:v>2.4600000000000002E-5</c:v>
                </c:pt>
                <c:pt idx="192">
                  <c:v>2.4700000000000001E-5</c:v>
                </c:pt>
                <c:pt idx="193">
                  <c:v>2.5400000000000001E-5</c:v>
                </c:pt>
                <c:pt idx="194">
                  <c:v>2.55E-5</c:v>
                </c:pt>
                <c:pt idx="195">
                  <c:v>2.6400000000000001E-5</c:v>
                </c:pt>
                <c:pt idx="196">
                  <c:v>2.5999999999999998E-5</c:v>
                </c:pt>
                <c:pt idx="197">
                  <c:v>2.6599999999999999E-5</c:v>
                </c:pt>
                <c:pt idx="198">
                  <c:v>2.6100000000000001E-5</c:v>
                </c:pt>
                <c:pt idx="199">
                  <c:v>2.5999999999999998E-5</c:v>
                </c:pt>
                <c:pt idx="200">
                  <c:v>2.62E-5</c:v>
                </c:pt>
                <c:pt idx="201">
                  <c:v>2.69E-5</c:v>
                </c:pt>
                <c:pt idx="202">
                  <c:v>2.8099999999999999E-5</c:v>
                </c:pt>
                <c:pt idx="203">
                  <c:v>2.7800000000000001E-5</c:v>
                </c:pt>
                <c:pt idx="204">
                  <c:v>2.7900000000000001E-5</c:v>
                </c:pt>
                <c:pt idx="205">
                  <c:v>2.8600000000000001E-5</c:v>
                </c:pt>
                <c:pt idx="206">
                  <c:v>2.7900000000000001E-5</c:v>
                </c:pt>
                <c:pt idx="207">
                  <c:v>2.72E-5</c:v>
                </c:pt>
                <c:pt idx="208">
                  <c:v>2.6400000000000001E-5</c:v>
                </c:pt>
                <c:pt idx="209">
                  <c:v>2.7100000000000001E-5</c:v>
                </c:pt>
                <c:pt idx="210">
                  <c:v>2.69E-5</c:v>
                </c:pt>
                <c:pt idx="211">
                  <c:v>2.8399999999999999E-5</c:v>
                </c:pt>
                <c:pt idx="212">
                  <c:v>2.8799999999999999E-5</c:v>
                </c:pt>
                <c:pt idx="213">
                  <c:v>2.9600000000000001E-5</c:v>
                </c:pt>
                <c:pt idx="214">
                  <c:v>2.94E-5</c:v>
                </c:pt>
                <c:pt idx="215">
                  <c:v>2.9499999999999999E-5</c:v>
                </c:pt>
                <c:pt idx="216">
                  <c:v>2.94E-5</c:v>
                </c:pt>
                <c:pt idx="217">
                  <c:v>2.9600000000000001E-5</c:v>
                </c:pt>
                <c:pt idx="218">
                  <c:v>2.97E-5</c:v>
                </c:pt>
                <c:pt idx="219">
                  <c:v>2.9799999999999999E-5</c:v>
                </c:pt>
                <c:pt idx="220">
                  <c:v>3.0499999999999999E-5</c:v>
                </c:pt>
                <c:pt idx="221">
                  <c:v>3.0199999999999999E-5</c:v>
                </c:pt>
                <c:pt idx="222">
                  <c:v>3.0499999999999999E-5</c:v>
                </c:pt>
                <c:pt idx="223">
                  <c:v>3.1000000000000001E-5</c:v>
                </c:pt>
                <c:pt idx="224">
                  <c:v>3.1199999999999999E-5</c:v>
                </c:pt>
                <c:pt idx="225">
                  <c:v>3.1199999999999999E-5</c:v>
                </c:pt>
                <c:pt idx="226">
                  <c:v>3.1099999999999997E-5</c:v>
                </c:pt>
                <c:pt idx="227">
                  <c:v>3.1300000000000002E-5</c:v>
                </c:pt>
                <c:pt idx="228">
                  <c:v>3.0700000000000001E-5</c:v>
                </c:pt>
                <c:pt idx="229">
                  <c:v>3.0499999999999999E-5</c:v>
                </c:pt>
                <c:pt idx="230">
                  <c:v>3.0499999999999999E-5</c:v>
                </c:pt>
                <c:pt idx="231">
                  <c:v>3.0899999999999999E-5</c:v>
                </c:pt>
                <c:pt idx="232">
                  <c:v>3.0199999999999999E-5</c:v>
                </c:pt>
                <c:pt idx="233">
                  <c:v>3.1000000000000001E-5</c:v>
                </c:pt>
                <c:pt idx="234">
                  <c:v>2.97E-5</c:v>
                </c:pt>
                <c:pt idx="235">
                  <c:v>3.0700000000000001E-5</c:v>
                </c:pt>
                <c:pt idx="236">
                  <c:v>3.1399999999999998E-5</c:v>
                </c:pt>
                <c:pt idx="237">
                  <c:v>3.2199999999999997E-5</c:v>
                </c:pt>
                <c:pt idx="238">
                  <c:v>3.18E-5</c:v>
                </c:pt>
                <c:pt idx="239">
                  <c:v>3.1900000000000003E-5</c:v>
                </c:pt>
                <c:pt idx="240">
                  <c:v>3.2799999999999998E-5</c:v>
                </c:pt>
                <c:pt idx="241">
                  <c:v>3.2799999999999998E-5</c:v>
                </c:pt>
                <c:pt idx="242">
                  <c:v>3.3099999999999998E-5</c:v>
                </c:pt>
                <c:pt idx="243">
                  <c:v>3.4E-5</c:v>
                </c:pt>
                <c:pt idx="244">
                  <c:v>3.3300000000000003E-5</c:v>
                </c:pt>
                <c:pt idx="245">
                  <c:v>3.3000000000000003E-5</c:v>
                </c:pt>
                <c:pt idx="246">
                  <c:v>3.4199999999999998E-5</c:v>
                </c:pt>
                <c:pt idx="247">
                  <c:v>3.4700000000000003E-5</c:v>
                </c:pt>
                <c:pt idx="248">
                  <c:v>3.43E-5</c:v>
                </c:pt>
                <c:pt idx="249">
                  <c:v>3.3800000000000002E-5</c:v>
                </c:pt>
                <c:pt idx="250">
                  <c:v>3.3800000000000002E-5</c:v>
                </c:pt>
                <c:pt idx="251">
                  <c:v>3.3500000000000001E-5</c:v>
                </c:pt>
                <c:pt idx="252">
                  <c:v>3.3500000000000001E-5</c:v>
                </c:pt>
                <c:pt idx="253">
                  <c:v>3.3300000000000003E-5</c:v>
                </c:pt>
                <c:pt idx="254">
                  <c:v>3.3200000000000001E-5</c:v>
                </c:pt>
                <c:pt idx="255">
                  <c:v>3.3699999999999999E-5</c:v>
                </c:pt>
                <c:pt idx="256">
                  <c:v>3.4600000000000001E-5</c:v>
                </c:pt>
                <c:pt idx="257">
                  <c:v>3.4E-5</c:v>
                </c:pt>
                <c:pt idx="258">
                  <c:v>3.3800000000000002E-5</c:v>
                </c:pt>
                <c:pt idx="259">
                  <c:v>3.43E-5</c:v>
                </c:pt>
                <c:pt idx="260">
                  <c:v>3.4499999999999998E-5</c:v>
                </c:pt>
                <c:pt idx="261">
                  <c:v>3.5200000000000002E-5</c:v>
                </c:pt>
                <c:pt idx="262">
                  <c:v>3.5899999999999998E-5</c:v>
                </c:pt>
                <c:pt idx="263">
                  <c:v>3.6000000000000001E-5</c:v>
                </c:pt>
                <c:pt idx="264">
                  <c:v>3.8099999999999998E-5</c:v>
                </c:pt>
                <c:pt idx="265">
                  <c:v>3.68E-5</c:v>
                </c:pt>
                <c:pt idx="266">
                  <c:v>3.8500000000000001E-5</c:v>
                </c:pt>
                <c:pt idx="267">
                  <c:v>3.7499999999999997E-5</c:v>
                </c:pt>
                <c:pt idx="268">
                  <c:v>3.8300000000000003E-5</c:v>
                </c:pt>
                <c:pt idx="269">
                  <c:v>3.8600000000000003E-5</c:v>
                </c:pt>
                <c:pt idx="270">
                  <c:v>3.82E-5</c:v>
                </c:pt>
                <c:pt idx="271">
                  <c:v>3.8399999999999998E-5</c:v>
                </c:pt>
                <c:pt idx="272">
                  <c:v>3.8899999999999997E-5</c:v>
                </c:pt>
                <c:pt idx="273">
                  <c:v>3.9700000000000003E-5</c:v>
                </c:pt>
                <c:pt idx="274">
                  <c:v>3.9900000000000001E-5</c:v>
                </c:pt>
                <c:pt idx="275">
                  <c:v>3.8000000000000002E-5</c:v>
                </c:pt>
                <c:pt idx="276">
                  <c:v>3.9499999999999998E-5</c:v>
                </c:pt>
                <c:pt idx="277">
                  <c:v>3.9199999999999997E-5</c:v>
                </c:pt>
                <c:pt idx="278">
                  <c:v>3.9799999999999998E-5</c:v>
                </c:pt>
                <c:pt idx="279">
                  <c:v>3.9499999999999998E-5</c:v>
                </c:pt>
                <c:pt idx="280">
                  <c:v>3.9900000000000001E-5</c:v>
                </c:pt>
                <c:pt idx="281">
                  <c:v>3.96E-5</c:v>
                </c:pt>
                <c:pt idx="282">
                  <c:v>3.9499999999999998E-5</c:v>
                </c:pt>
                <c:pt idx="283">
                  <c:v>3.9700000000000003E-5</c:v>
                </c:pt>
                <c:pt idx="284">
                  <c:v>4.0299999999999997E-5</c:v>
                </c:pt>
                <c:pt idx="285">
                  <c:v>3.9799999999999998E-5</c:v>
                </c:pt>
                <c:pt idx="286">
                  <c:v>4.0299999999999997E-5</c:v>
                </c:pt>
                <c:pt idx="287">
                  <c:v>4.0800000000000002E-5</c:v>
                </c:pt>
                <c:pt idx="288">
                  <c:v>4.0899999999999998E-5</c:v>
                </c:pt>
                <c:pt idx="289">
                  <c:v>4.1300000000000001E-5</c:v>
                </c:pt>
                <c:pt idx="290">
                  <c:v>4.2299999999999998E-5</c:v>
                </c:pt>
                <c:pt idx="291">
                  <c:v>4.2400000000000001E-5</c:v>
                </c:pt>
                <c:pt idx="292">
                  <c:v>4.35E-5</c:v>
                </c:pt>
                <c:pt idx="293">
                  <c:v>4.4499999999999997E-5</c:v>
                </c:pt>
                <c:pt idx="294">
                  <c:v>4.5300000000000003E-5</c:v>
                </c:pt>
                <c:pt idx="295">
                  <c:v>4.49E-5</c:v>
                </c:pt>
                <c:pt idx="296">
                  <c:v>4.5099999999999998E-5</c:v>
                </c:pt>
                <c:pt idx="297">
                  <c:v>4.5000000000000003E-5</c:v>
                </c:pt>
                <c:pt idx="298">
                  <c:v>4.5200000000000001E-5</c:v>
                </c:pt>
                <c:pt idx="299">
                  <c:v>4.5000000000000003E-5</c:v>
                </c:pt>
                <c:pt idx="300">
                  <c:v>4.5200000000000001E-5</c:v>
                </c:pt>
                <c:pt idx="301">
                  <c:v>4.57E-5</c:v>
                </c:pt>
                <c:pt idx="302">
                  <c:v>4.6400000000000003E-5</c:v>
                </c:pt>
                <c:pt idx="303">
                  <c:v>4.57E-5</c:v>
                </c:pt>
                <c:pt idx="304">
                  <c:v>4.6100000000000002E-5</c:v>
                </c:pt>
                <c:pt idx="305">
                  <c:v>4.5500000000000001E-5</c:v>
                </c:pt>
                <c:pt idx="306">
                  <c:v>4.6799999999999999E-5</c:v>
                </c:pt>
                <c:pt idx="307">
                  <c:v>4.7200000000000002E-5</c:v>
                </c:pt>
                <c:pt idx="308">
                  <c:v>4.7200000000000002E-5</c:v>
                </c:pt>
                <c:pt idx="309">
                  <c:v>4.8000000000000001E-5</c:v>
                </c:pt>
                <c:pt idx="310">
                  <c:v>4.8399999999999997E-5</c:v>
                </c:pt>
                <c:pt idx="311">
                  <c:v>4.9799999999999998E-5</c:v>
                </c:pt>
                <c:pt idx="312">
                  <c:v>4.8699999999999998E-5</c:v>
                </c:pt>
                <c:pt idx="313">
                  <c:v>4.9400000000000001E-5</c:v>
                </c:pt>
                <c:pt idx="314">
                  <c:v>5.0500000000000001E-5</c:v>
                </c:pt>
                <c:pt idx="315">
                  <c:v>5.0500000000000001E-5</c:v>
                </c:pt>
                <c:pt idx="316">
                  <c:v>4.7200000000000002E-5</c:v>
                </c:pt>
                <c:pt idx="317">
                  <c:v>5.1799999999999999E-5</c:v>
                </c:pt>
                <c:pt idx="318">
                  <c:v>5.1799999999999999E-5</c:v>
                </c:pt>
                <c:pt idx="319">
                  <c:v>5.2200000000000002E-5</c:v>
                </c:pt>
                <c:pt idx="320">
                  <c:v>5.1999999999999997E-5</c:v>
                </c:pt>
                <c:pt idx="321">
                  <c:v>5.2099999999999999E-5</c:v>
                </c:pt>
                <c:pt idx="322">
                  <c:v>5.2599999999999998E-5</c:v>
                </c:pt>
                <c:pt idx="323">
                  <c:v>5.3300000000000001E-5</c:v>
                </c:pt>
                <c:pt idx="324">
                  <c:v>5.3199999999999999E-5</c:v>
                </c:pt>
                <c:pt idx="325">
                  <c:v>5.3399999999999997E-5</c:v>
                </c:pt>
                <c:pt idx="326">
                  <c:v>5.4200000000000003E-5</c:v>
                </c:pt>
                <c:pt idx="327">
                  <c:v>5.4599999999999999E-5</c:v>
                </c:pt>
                <c:pt idx="328">
                  <c:v>5.4299999999999998E-5</c:v>
                </c:pt>
                <c:pt idx="329">
                  <c:v>5.6400000000000002E-5</c:v>
                </c:pt>
                <c:pt idx="330">
                  <c:v>5.4799999999999997E-5</c:v>
                </c:pt>
                <c:pt idx="331">
                  <c:v>5.4799999999999997E-5</c:v>
                </c:pt>
                <c:pt idx="332">
                  <c:v>5.5500000000000001E-5</c:v>
                </c:pt>
                <c:pt idx="333">
                  <c:v>5.63E-5</c:v>
                </c:pt>
                <c:pt idx="334">
                  <c:v>5.7899999999999998E-5</c:v>
                </c:pt>
                <c:pt idx="335">
                  <c:v>5.8499999999999999E-5</c:v>
                </c:pt>
                <c:pt idx="336">
                  <c:v>5.91E-5</c:v>
                </c:pt>
                <c:pt idx="337">
                  <c:v>5.8900000000000002E-5</c:v>
                </c:pt>
                <c:pt idx="338">
                  <c:v>6.0300000000000002E-5</c:v>
                </c:pt>
                <c:pt idx="339">
                  <c:v>6.0399999999999998E-5</c:v>
                </c:pt>
                <c:pt idx="340">
                  <c:v>6.1400000000000002E-5</c:v>
                </c:pt>
                <c:pt idx="341">
                  <c:v>6.2299999999999996E-5</c:v>
                </c:pt>
                <c:pt idx="342">
                  <c:v>6.3600000000000001E-5</c:v>
                </c:pt>
                <c:pt idx="343">
                  <c:v>6.4800000000000003E-5</c:v>
                </c:pt>
                <c:pt idx="344">
                  <c:v>6.5199999999999999E-5</c:v>
                </c:pt>
                <c:pt idx="345">
                  <c:v>6.6400000000000001E-5</c:v>
                </c:pt>
                <c:pt idx="346">
                  <c:v>6.7399999999999998E-5</c:v>
                </c:pt>
                <c:pt idx="347">
                  <c:v>6.8700000000000003E-5</c:v>
                </c:pt>
                <c:pt idx="348">
                  <c:v>7.0599999999999995E-5</c:v>
                </c:pt>
                <c:pt idx="349">
                  <c:v>7.1000000000000005E-5</c:v>
                </c:pt>
                <c:pt idx="350">
                  <c:v>7.2799999999999994E-5</c:v>
                </c:pt>
                <c:pt idx="351">
                  <c:v>7.4499999999999995E-5</c:v>
                </c:pt>
                <c:pt idx="352">
                  <c:v>7.7200000000000006E-5</c:v>
                </c:pt>
                <c:pt idx="353">
                  <c:v>7.8200000000000003E-5</c:v>
                </c:pt>
                <c:pt idx="354">
                  <c:v>8.0199999999999998E-5</c:v>
                </c:pt>
                <c:pt idx="355">
                  <c:v>8.1600000000000005E-5</c:v>
                </c:pt>
                <c:pt idx="356">
                  <c:v>8.4300000000000003E-5</c:v>
                </c:pt>
                <c:pt idx="357">
                  <c:v>8.6600000000000004E-5</c:v>
                </c:pt>
                <c:pt idx="358">
                  <c:v>8.8499999999999996E-5</c:v>
                </c:pt>
                <c:pt idx="359">
                  <c:v>9.1500000000000001E-5</c:v>
                </c:pt>
                <c:pt idx="360">
                  <c:v>9.4500000000000007E-5</c:v>
                </c:pt>
                <c:pt idx="361">
                  <c:v>9.7E-5</c:v>
                </c:pt>
                <c:pt idx="362">
                  <c:v>1.003E-4</c:v>
                </c:pt>
                <c:pt idx="363">
                  <c:v>1.032E-4</c:v>
                </c:pt>
                <c:pt idx="364">
                  <c:v>1.0739999999999999E-4</c:v>
                </c:pt>
                <c:pt idx="365">
                  <c:v>1.083E-4</c:v>
                </c:pt>
                <c:pt idx="366">
                  <c:v>1.136E-4</c:v>
                </c:pt>
                <c:pt idx="367">
                  <c:v>1.169E-4</c:v>
                </c:pt>
                <c:pt idx="368">
                  <c:v>1.2129999999999999E-4</c:v>
                </c:pt>
                <c:pt idx="369">
                  <c:v>1.2659999999999999E-4</c:v>
                </c:pt>
                <c:pt idx="370">
                  <c:v>1.305E-4</c:v>
                </c:pt>
                <c:pt idx="371">
                  <c:v>1.3469999999999999E-4</c:v>
                </c:pt>
                <c:pt idx="372">
                  <c:v>1.394E-4</c:v>
                </c:pt>
                <c:pt idx="373">
                  <c:v>1.4449999999999999E-4</c:v>
                </c:pt>
                <c:pt idx="374">
                  <c:v>1.505E-4</c:v>
                </c:pt>
                <c:pt idx="375">
                  <c:v>1.5540000000000001E-4</c:v>
                </c:pt>
                <c:pt idx="376">
                  <c:v>1.6129999999999999E-4</c:v>
                </c:pt>
                <c:pt idx="377">
                  <c:v>1.6860000000000001E-4</c:v>
                </c:pt>
                <c:pt idx="378">
                  <c:v>1.7440000000000001E-4</c:v>
                </c:pt>
                <c:pt idx="379">
                  <c:v>1.797E-4</c:v>
                </c:pt>
                <c:pt idx="380">
                  <c:v>1.8670000000000001E-4</c:v>
                </c:pt>
                <c:pt idx="381">
                  <c:v>1.9369999999999999E-4</c:v>
                </c:pt>
                <c:pt idx="382">
                  <c:v>2.0210000000000001E-4</c:v>
                </c:pt>
                <c:pt idx="383">
                  <c:v>2.097E-4</c:v>
                </c:pt>
                <c:pt idx="384">
                  <c:v>2.1939999999999999E-4</c:v>
                </c:pt>
                <c:pt idx="385">
                  <c:v>2.2709999999999999E-4</c:v>
                </c:pt>
                <c:pt idx="386">
                  <c:v>2.3690000000000001E-4</c:v>
                </c:pt>
                <c:pt idx="387">
                  <c:v>2.4659999999999998E-4</c:v>
                </c:pt>
                <c:pt idx="388">
                  <c:v>2.5819999999999999E-4</c:v>
                </c:pt>
                <c:pt idx="389">
                  <c:v>2.6889999999999998E-4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BAB-43F1-8312-366F96A92F6B}"/>
            </c:ext>
          </c:extLst>
        </c:ser>
        <c:ser>
          <c:idx val="3"/>
          <c:order val="2"/>
          <c:tx>
            <c:v>S4_second_cooldown_straight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xVal>
            <c:numRef>
              <c:f>'[3]77K_1_Sample4_AFTER_THERMAL_CYC'!$A$2:$A$392</c:f>
              <c:numCache>
                <c:formatCode>General</c:formatCode>
                <c:ptCount val="391"/>
                <c:pt idx="0">
                  <c:v>14.63368988</c:v>
                </c:pt>
                <c:pt idx="1">
                  <c:v>3.150465965</c:v>
                </c:pt>
                <c:pt idx="2">
                  <c:v>5.336425781</c:v>
                </c:pt>
                <c:pt idx="3">
                  <c:v>7.7956361770000004</c:v>
                </c:pt>
                <c:pt idx="4">
                  <c:v>10.253147125</c:v>
                </c:pt>
                <c:pt idx="5">
                  <c:v>12.712347031</c:v>
                </c:pt>
                <c:pt idx="6">
                  <c:v>14.898246765</c:v>
                </c:pt>
                <c:pt idx="7">
                  <c:v>17.630746841000001</c:v>
                </c:pt>
                <c:pt idx="8">
                  <c:v>19.814977645999999</c:v>
                </c:pt>
                <c:pt idx="9">
                  <c:v>22.274177551000001</c:v>
                </c:pt>
                <c:pt idx="10">
                  <c:v>25.006677627999998</c:v>
                </c:pt>
                <c:pt idx="11">
                  <c:v>27.192577362000002</c:v>
                </c:pt>
                <c:pt idx="12">
                  <c:v>34.051280974999997</c:v>
                </c:pt>
                <c:pt idx="13">
                  <c:v>39.258499145999998</c:v>
                </c:pt>
                <c:pt idx="14">
                  <c:v>44.467388153000002</c:v>
                </c:pt>
                <c:pt idx="15">
                  <c:v>49.401298523000001</c:v>
                </c:pt>
                <c:pt idx="16">
                  <c:v>54.062000275000003</c:v>
                </c:pt>
                <c:pt idx="17">
                  <c:v>59.544101714999996</c:v>
                </c:pt>
                <c:pt idx="18">
                  <c:v>64.477996825999995</c:v>
                </c:pt>
                <c:pt idx="19">
                  <c:v>69.412002563000001</c:v>
                </c:pt>
                <c:pt idx="20">
                  <c:v>74.346000670999999</c:v>
                </c:pt>
                <c:pt idx="21">
                  <c:v>79.554901122999993</c:v>
                </c:pt>
                <c:pt idx="22">
                  <c:v>84.488800049000005</c:v>
                </c:pt>
                <c:pt idx="23">
                  <c:v>89.970901488999999</c:v>
                </c:pt>
                <c:pt idx="24">
                  <c:v>94.904800414999997</c:v>
                </c:pt>
                <c:pt idx="25">
                  <c:v>99.838699340999995</c:v>
                </c:pt>
                <c:pt idx="26">
                  <c:v>104.499397278</c:v>
                </c:pt>
                <c:pt idx="27">
                  <c:v>109.9815979</c:v>
                </c:pt>
                <c:pt idx="28">
                  <c:v>114.91560363799999</c:v>
                </c:pt>
                <c:pt idx="29">
                  <c:v>119.849502563</c:v>
                </c:pt>
                <c:pt idx="30">
                  <c:v>125.331596375</c:v>
                </c:pt>
                <c:pt idx="31">
                  <c:v>129.99229431200001</c:v>
                </c:pt>
                <c:pt idx="32">
                  <c:v>134.92619323700001</c:v>
                </c:pt>
                <c:pt idx="33">
                  <c:v>140.408401489</c:v>
                </c:pt>
                <c:pt idx="34">
                  <c:v>145.34230041500001</c:v>
                </c:pt>
                <c:pt idx="35">
                  <c:v>150.27619934099999</c:v>
                </c:pt>
                <c:pt idx="36">
                  <c:v>155.485107422</c:v>
                </c:pt>
                <c:pt idx="37">
                  <c:v>160.4190979</c:v>
                </c:pt>
                <c:pt idx="38">
                  <c:v>165.628005981</c:v>
                </c:pt>
                <c:pt idx="39">
                  <c:v>170.56190490700001</c:v>
                </c:pt>
                <c:pt idx="40">
                  <c:v>176.0440979</c:v>
                </c:pt>
                <c:pt idx="41">
                  <c:v>180.42970275900001</c:v>
                </c:pt>
                <c:pt idx="42">
                  <c:v>185.36340332</c:v>
                </c:pt>
                <c:pt idx="43">
                  <c:v>190.84609985399999</c:v>
                </c:pt>
                <c:pt idx="44">
                  <c:v>195.77980041500001</c:v>
                </c:pt>
                <c:pt idx="45">
                  <c:v>200.98849487300001</c:v>
                </c:pt>
                <c:pt idx="46">
                  <c:v>205.92230224599999</c:v>
                </c:pt>
                <c:pt idx="47">
                  <c:v>211.13189697300001</c:v>
                </c:pt>
                <c:pt idx="48">
                  <c:v>216.06570434599999</c:v>
                </c:pt>
                <c:pt idx="49">
                  <c:v>221.27239990199999</c:v>
                </c:pt>
                <c:pt idx="50">
                  <c:v>226.481002808</c:v>
                </c:pt>
                <c:pt idx="51">
                  <c:v>231.14199829099999</c:v>
                </c:pt>
                <c:pt idx="52">
                  <c:v>236.07699585</c:v>
                </c:pt>
                <c:pt idx="53">
                  <c:v>241.283004761</c:v>
                </c:pt>
                <c:pt idx="54">
                  <c:v>246.49200439500001</c:v>
                </c:pt>
                <c:pt idx="55">
                  <c:v>251.152999878</c:v>
                </c:pt>
                <c:pt idx="56">
                  <c:v>256.635009766</c:v>
                </c:pt>
                <c:pt idx="57">
                  <c:v>261.56900024399999</c:v>
                </c:pt>
                <c:pt idx="58">
                  <c:v>266.50299072299998</c:v>
                </c:pt>
                <c:pt idx="59">
                  <c:v>271.98498535200002</c:v>
                </c:pt>
                <c:pt idx="60">
                  <c:v>276.91900634799998</c:v>
                </c:pt>
                <c:pt idx="61">
                  <c:v>281.579986572</c:v>
                </c:pt>
                <c:pt idx="62">
                  <c:v>287.33700561500001</c:v>
                </c:pt>
                <c:pt idx="63">
                  <c:v>291.99499511699997</c:v>
                </c:pt>
                <c:pt idx="64">
                  <c:v>296.92999267599998</c:v>
                </c:pt>
                <c:pt idx="65">
                  <c:v>301.59100341800001</c:v>
                </c:pt>
                <c:pt idx="66">
                  <c:v>307.07199096699998</c:v>
                </c:pt>
                <c:pt idx="67">
                  <c:v>312.00601196299999</c:v>
                </c:pt>
                <c:pt idx="68">
                  <c:v>317.21499633799999</c:v>
                </c:pt>
                <c:pt idx="69">
                  <c:v>322.42300415</c:v>
                </c:pt>
                <c:pt idx="70">
                  <c:v>327.63101196299999</c:v>
                </c:pt>
                <c:pt idx="71">
                  <c:v>332.01699829099999</c:v>
                </c:pt>
                <c:pt idx="72">
                  <c:v>337.77398681599999</c:v>
                </c:pt>
                <c:pt idx="73">
                  <c:v>342.43301391599999</c:v>
                </c:pt>
                <c:pt idx="74">
                  <c:v>347.36700439499998</c:v>
                </c:pt>
                <c:pt idx="75">
                  <c:v>352.02801513700001</c:v>
                </c:pt>
                <c:pt idx="76">
                  <c:v>357.510009766</c:v>
                </c:pt>
                <c:pt idx="77">
                  <c:v>362.718994141</c:v>
                </c:pt>
                <c:pt idx="78">
                  <c:v>367.37799072299998</c:v>
                </c:pt>
                <c:pt idx="79">
                  <c:v>372.85998535200002</c:v>
                </c:pt>
                <c:pt idx="80">
                  <c:v>378.06799316399997</c:v>
                </c:pt>
                <c:pt idx="81">
                  <c:v>382.45401000999999</c:v>
                </c:pt>
                <c:pt idx="82">
                  <c:v>388.21200561500001</c:v>
                </c:pt>
                <c:pt idx="83">
                  <c:v>393.145996094</c:v>
                </c:pt>
                <c:pt idx="84">
                  <c:v>398.07901000999999</c:v>
                </c:pt>
                <c:pt idx="85">
                  <c:v>403.01300048799999</c:v>
                </c:pt>
                <c:pt idx="86">
                  <c:v>408.22299194300001</c:v>
                </c:pt>
                <c:pt idx="87">
                  <c:v>413.156005859</c:v>
                </c:pt>
                <c:pt idx="88">
                  <c:v>418.08999633799999</c:v>
                </c:pt>
                <c:pt idx="89">
                  <c:v>423.572998047</c:v>
                </c:pt>
                <c:pt idx="90">
                  <c:v>428.23199462899998</c:v>
                </c:pt>
                <c:pt idx="91">
                  <c:v>433.16699218700001</c:v>
                </c:pt>
                <c:pt idx="92">
                  <c:v>438.37399291999998</c:v>
                </c:pt>
                <c:pt idx="93">
                  <c:v>443.58300781200001</c:v>
                </c:pt>
                <c:pt idx="94">
                  <c:v>448.51699829099999</c:v>
                </c:pt>
                <c:pt idx="95">
                  <c:v>453.72601318400001</c:v>
                </c:pt>
                <c:pt idx="96">
                  <c:v>458.66000366200001</c:v>
                </c:pt>
                <c:pt idx="97">
                  <c:v>463.868011475</c:v>
                </c:pt>
                <c:pt idx="98">
                  <c:v>469.07598876999998</c:v>
                </c:pt>
                <c:pt idx="99">
                  <c:v>474.010009766</c:v>
                </c:pt>
                <c:pt idx="100">
                  <c:v>478.94400024399999</c:v>
                </c:pt>
                <c:pt idx="101">
                  <c:v>483.604003906</c:v>
                </c:pt>
                <c:pt idx="102">
                  <c:v>489.36099243199999</c:v>
                </c:pt>
                <c:pt idx="103">
                  <c:v>494.020996094</c:v>
                </c:pt>
                <c:pt idx="104">
                  <c:v>499.229003906</c:v>
                </c:pt>
                <c:pt idx="105">
                  <c:v>504.16299438499999</c:v>
                </c:pt>
                <c:pt idx="106">
                  <c:v>509.37200927700002</c:v>
                </c:pt>
                <c:pt idx="107">
                  <c:v>514.03198242200006</c:v>
                </c:pt>
                <c:pt idx="108">
                  <c:v>519.78802490199996</c:v>
                </c:pt>
                <c:pt idx="109">
                  <c:v>524.44702148399995</c:v>
                </c:pt>
                <c:pt idx="110">
                  <c:v>529.10797119100005</c:v>
                </c:pt>
                <c:pt idx="111">
                  <c:v>534.86499023399995</c:v>
                </c:pt>
                <c:pt idx="112">
                  <c:v>539.79901123000002</c:v>
                </c:pt>
                <c:pt idx="113">
                  <c:v>544.45800781200001</c:v>
                </c:pt>
                <c:pt idx="114">
                  <c:v>549.66699218700001</c:v>
                </c:pt>
                <c:pt idx="115">
                  <c:v>554.875</c:v>
                </c:pt>
                <c:pt idx="116">
                  <c:v>559.80999755899995</c:v>
                </c:pt>
                <c:pt idx="117">
                  <c:v>564.46899414100005</c:v>
                </c:pt>
                <c:pt idx="118">
                  <c:v>570.22497558600003</c:v>
                </c:pt>
                <c:pt idx="119">
                  <c:v>574.88500976600005</c:v>
                </c:pt>
                <c:pt idx="120">
                  <c:v>579.82000732400002</c:v>
                </c:pt>
                <c:pt idx="121">
                  <c:v>585.30297851600005</c:v>
                </c:pt>
                <c:pt idx="122">
                  <c:v>590.23602294900002</c:v>
                </c:pt>
                <c:pt idx="123">
                  <c:v>595.16998291000004</c:v>
                </c:pt>
                <c:pt idx="124">
                  <c:v>600.65301513700001</c:v>
                </c:pt>
                <c:pt idx="125">
                  <c:v>605.03802490199996</c:v>
                </c:pt>
                <c:pt idx="126">
                  <c:v>610.24700927699996</c:v>
                </c:pt>
                <c:pt idx="127">
                  <c:v>615.18103027300003</c:v>
                </c:pt>
                <c:pt idx="128">
                  <c:v>620.66302490199996</c:v>
                </c:pt>
                <c:pt idx="129">
                  <c:v>625.59698486299999</c:v>
                </c:pt>
                <c:pt idx="130">
                  <c:v>630.25799560500002</c:v>
                </c:pt>
                <c:pt idx="131">
                  <c:v>635.46502685500002</c:v>
                </c:pt>
                <c:pt idx="132">
                  <c:v>640.67297363299997</c:v>
                </c:pt>
                <c:pt idx="133">
                  <c:v>645.60797119100005</c:v>
                </c:pt>
                <c:pt idx="134">
                  <c:v>651.09197998000002</c:v>
                </c:pt>
                <c:pt idx="135">
                  <c:v>655.75</c:v>
                </c:pt>
                <c:pt idx="136">
                  <c:v>660.958984375</c:v>
                </c:pt>
                <c:pt idx="137">
                  <c:v>665.61798095699999</c:v>
                </c:pt>
                <c:pt idx="138">
                  <c:v>671.37597656200001</c:v>
                </c:pt>
                <c:pt idx="139">
                  <c:v>676.03399658199999</c:v>
                </c:pt>
                <c:pt idx="140">
                  <c:v>681.24298095699999</c:v>
                </c:pt>
                <c:pt idx="141">
                  <c:v>686.17797851600005</c:v>
                </c:pt>
                <c:pt idx="142">
                  <c:v>691.38598632799994</c:v>
                </c:pt>
                <c:pt idx="143">
                  <c:v>696.04498291000004</c:v>
                </c:pt>
                <c:pt idx="144">
                  <c:v>701.80200195299994</c:v>
                </c:pt>
                <c:pt idx="145">
                  <c:v>706.187988281</c:v>
                </c:pt>
                <c:pt idx="146">
                  <c:v>711.396972656</c:v>
                </c:pt>
                <c:pt idx="147">
                  <c:v>716.604003906</c:v>
                </c:pt>
                <c:pt idx="148">
                  <c:v>721.53802490199996</c:v>
                </c:pt>
                <c:pt idx="149">
                  <c:v>726.74700927699996</c:v>
                </c:pt>
                <c:pt idx="150">
                  <c:v>731.68103027300003</c:v>
                </c:pt>
                <c:pt idx="151">
                  <c:v>736.89001464800003</c:v>
                </c:pt>
                <c:pt idx="152">
                  <c:v>741.82397460899995</c:v>
                </c:pt>
                <c:pt idx="153">
                  <c:v>746.75701904300001</c:v>
                </c:pt>
                <c:pt idx="154">
                  <c:v>751.96502685500002</c:v>
                </c:pt>
                <c:pt idx="155">
                  <c:v>756.90100097699997</c:v>
                </c:pt>
                <c:pt idx="156">
                  <c:v>761.833984375</c:v>
                </c:pt>
                <c:pt idx="157">
                  <c:v>767.041015625</c:v>
                </c:pt>
                <c:pt idx="158">
                  <c:v>772.25097656200001</c:v>
                </c:pt>
                <c:pt idx="159">
                  <c:v>777.18499755899995</c:v>
                </c:pt>
                <c:pt idx="160">
                  <c:v>782.94097900400004</c:v>
                </c:pt>
                <c:pt idx="161">
                  <c:v>787.32702636700003</c:v>
                </c:pt>
                <c:pt idx="162">
                  <c:v>792.26098632799994</c:v>
                </c:pt>
                <c:pt idx="163">
                  <c:v>797.19500732400002</c:v>
                </c:pt>
                <c:pt idx="164">
                  <c:v>802.40197753899997</c:v>
                </c:pt>
                <c:pt idx="165">
                  <c:v>807.61102294900002</c:v>
                </c:pt>
                <c:pt idx="166">
                  <c:v>812.271972656</c:v>
                </c:pt>
                <c:pt idx="167">
                  <c:v>817.75402831999997</c:v>
                </c:pt>
                <c:pt idx="168">
                  <c:v>822.687988281</c:v>
                </c:pt>
                <c:pt idx="169">
                  <c:v>827.62200927699996</c:v>
                </c:pt>
                <c:pt idx="170">
                  <c:v>832.83001708999996</c:v>
                </c:pt>
                <c:pt idx="171">
                  <c:v>837.76501464800003</c:v>
                </c:pt>
                <c:pt idx="172">
                  <c:v>842.69897460899995</c:v>
                </c:pt>
                <c:pt idx="173">
                  <c:v>848.17999267599998</c:v>
                </c:pt>
                <c:pt idx="174">
                  <c:v>853.38897705099998</c:v>
                </c:pt>
                <c:pt idx="175">
                  <c:v>858.04998779300001</c:v>
                </c:pt>
                <c:pt idx="176">
                  <c:v>862.71002197300004</c:v>
                </c:pt>
                <c:pt idx="177">
                  <c:v>868.19097900400004</c:v>
                </c:pt>
                <c:pt idx="178">
                  <c:v>873.40002441399997</c:v>
                </c:pt>
                <c:pt idx="179">
                  <c:v>878.333984375</c:v>
                </c:pt>
                <c:pt idx="180">
                  <c:v>883.26800537099996</c:v>
                </c:pt>
                <c:pt idx="181">
                  <c:v>888.47698974599996</c:v>
                </c:pt>
                <c:pt idx="182">
                  <c:v>893.41101074200003</c:v>
                </c:pt>
                <c:pt idx="183">
                  <c:v>898.89398193399995</c:v>
                </c:pt>
                <c:pt idx="184">
                  <c:v>903.82702636700003</c:v>
                </c:pt>
                <c:pt idx="185">
                  <c:v>908.21301269499997</c:v>
                </c:pt>
                <c:pt idx="186">
                  <c:v>913.42199706999997</c:v>
                </c:pt>
                <c:pt idx="187">
                  <c:v>918.62799072300004</c:v>
                </c:pt>
                <c:pt idx="188">
                  <c:v>923.83801269499997</c:v>
                </c:pt>
                <c:pt idx="189">
                  <c:v>928.771972656</c:v>
                </c:pt>
                <c:pt idx="190">
                  <c:v>933.98101806600005</c:v>
                </c:pt>
                <c:pt idx="191">
                  <c:v>938.91400146499996</c:v>
                </c:pt>
                <c:pt idx="192">
                  <c:v>943.84802246100003</c:v>
                </c:pt>
                <c:pt idx="193">
                  <c:v>949.05603027300003</c:v>
                </c:pt>
                <c:pt idx="194">
                  <c:v>954.26397705099998</c:v>
                </c:pt>
                <c:pt idx="195">
                  <c:v>958.92498779300001</c:v>
                </c:pt>
                <c:pt idx="196">
                  <c:v>964.40802001999998</c:v>
                </c:pt>
                <c:pt idx="197">
                  <c:v>969.34197998000002</c:v>
                </c:pt>
                <c:pt idx="198">
                  <c:v>974.54998779300001</c:v>
                </c:pt>
                <c:pt idx="199">
                  <c:v>979.208984375</c:v>
                </c:pt>
                <c:pt idx="200">
                  <c:v>984.41802978500004</c:v>
                </c:pt>
                <c:pt idx="201">
                  <c:v>989.35198974599996</c:v>
                </c:pt>
                <c:pt idx="202">
                  <c:v>994.28601074200003</c:v>
                </c:pt>
                <c:pt idx="203">
                  <c:v>999.76800537099996</c:v>
                </c:pt>
                <c:pt idx="204">
                  <c:v>1004.702026367</c:v>
                </c:pt>
                <c:pt idx="205">
                  <c:v>1009.361999512</c:v>
                </c:pt>
                <c:pt idx="206">
                  <c:v>1014.570007324</c:v>
                </c:pt>
                <c:pt idx="207">
                  <c:v>1019.778991699</c:v>
                </c:pt>
                <c:pt idx="208">
                  <c:v>1024.7120361330001</c:v>
                </c:pt>
                <c:pt idx="209">
                  <c:v>1030.4699707029999</c:v>
                </c:pt>
                <c:pt idx="210">
                  <c:v>1034.8559570309999</c:v>
                </c:pt>
                <c:pt idx="211">
                  <c:v>1039.790039062</c:v>
                </c:pt>
                <c:pt idx="212">
                  <c:v>1044.998046875</c:v>
                </c:pt>
                <c:pt idx="213">
                  <c:v>1050.4809570309999</c:v>
                </c:pt>
                <c:pt idx="214">
                  <c:v>1055.415039062</c:v>
                </c:pt>
                <c:pt idx="215">
                  <c:v>1060.0749511720001</c:v>
                </c:pt>
                <c:pt idx="216">
                  <c:v>1065.557006836</c:v>
                </c:pt>
                <c:pt idx="217">
                  <c:v>1070.4909667970001</c:v>
                </c:pt>
                <c:pt idx="218">
                  <c:v>1075.151000977</c:v>
                </c:pt>
                <c:pt idx="219">
                  <c:v>1080.9069824220001</c:v>
                </c:pt>
                <c:pt idx="220">
                  <c:v>1085.567993164</c:v>
                </c:pt>
                <c:pt idx="221">
                  <c:v>1090.2270507809999</c:v>
                </c:pt>
                <c:pt idx="222">
                  <c:v>1094.066040039</c:v>
                </c:pt>
                <c:pt idx="223">
                  <c:v>1096.807006836</c:v>
                </c:pt>
                <c:pt idx="224">
                  <c:v>1099.8210449220001</c:v>
                </c:pt>
                <c:pt idx="225">
                  <c:v>1103.110961914</c:v>
                </c:pt>
                <c:pt idx="226">
                  <c:v>1105.8520507809999</c:v>
                </c:pt>
                <c:pt idx="227">
                  <c:v>1109.141967773</c:v>
                </c:pt>
                <c:pt idx="228">
                  <c:v>1111.609008789</c:v>
                </c:pt>
                <c:pt idx="229">
                  <c:v>1115.1729736330001</c:v>
                </c:pt>
                <c:pt idx="230">
                  <c:v>1117.9139404299999</c:v>
                </c:pt>
                <c:pt idx="231">
                  <c:v>1121.2039794919999</c:v>
                </c:pt>
                <c:pt idx="232">
                  <c:v>1124.2180175779999</c:v>
                </c:pt>
                <c:pt idx="233">
                  <c:v>1127.234008789</c:v>
                </c:pt>
                <c:pt idx="234">
                  <c:v>1130.248046875</c:v>
                </c:pt>
                <c:pt idx="235">
                  <c:v>1133.264038086</c:v>
                </c:pt>
                <c:pt idx="236">
                  <c:v>1136.0050048830001</c:v>
                </c:pt>
                <c:pt idx="237">
                  <c:v>1139.2950439450001</c:v>
                </c:pt>
                <c:pt idx="238">
                  <c:v>1142.3110351559999</c:v>
                </c:pt>
                <c:pt idx="239">
                  <c:v>1145.599975586</c:v>
                </c:pt>
                <c:pt idx="240">
                  <c:v>1148.3409423830001</c:v>
                </c:pt>
                <c:pt idx="241">
                  <c:v>1151.6300048830001</c:v>
                </c:pt>
                <c:pt idx="242">
                  <c:v>1154.3719482419999</c:v>
                </c:pt>
                <c:pt idx="243">
                  <c:v>1157.6610107419999</c:v>
                </c:pt>
                <c:pt idx="244">
                  <c:v>1160.9499511720001</c:v>
                </c:pt>
                <c:pt idx="245">
                  <c:v>1163.416992187</c:v>
                </c:pt>
                <c:pt idx="246">
                  <c:v>1166.70703125</c:v>
                </c:pt>
                <c:pt idx="247">
                  <c:v>1169.4479980470001</c:v>
                </c:pt>
                <c:pt idx="248">
                  <c:v>1172.7380371090001</c:v>
                </c:pt>
                <c:pt idx="249">
                  <c:v>1176.026977539</c:v>
                </c:pt>
                <c:pt idx="250">
                  <c:v>1178.767944336</c:v>
                </c:pt>
                <c:pt idx="251">
                  <c:v>1182.057006836</c:v>
                </c:pt>
                <c:pt idx="252">
                  <c:v>1184.7979736330001</c:v>
                </c:pt>
                <c:pt idx="253">
                  <c:v>1187.8139648440001</c:v>
                </c:pt>
                <c:pt idx="254">
                  <c:v>1190.555053711</c:v>
                </c:pt>
                <c:pt idx="255">
                  <c:v>1193.8449707029999</c:v>
                </c:pt>
                <c:pt idx="256">
                  <c:v>1197.1330566409999</c:v>
                </c:pt>
                <c:pt idx="257">
                  <c:v>1199.875</c:v>
                </c:pt>
                <c:pt idx="258">
                  <c:v>1203.1639404299999</c:v>
                </c:pt>
                <c:pt idx="259">
                  <c:v>1205.9050292970001</c:v>
                </c:pt>
                <c:pt idx="260">
                  <c:v>1209.194946289</c:v>
                </c:pt>
                <c:pt idx="261">
                  <c:v>1212.2110595700001</c:v>
                </c:pt>
                <c:pt idx="262">
                  <c:v>1214.9510498049999</c:v>
                </c:pt>
                <c:pt idx="263">
                  <c:v>1218.2409667970001</c:v>
                </c:pt>
                <c:pt idx="264">
                  <c:v>1220.982055664</c:v>
                </c:pt>
                <c:pt idx="265">
                  <c:v>1224.2709960940001</c:v>
                </c:pt>
                <c:pt idx="266">
                  <c:v>1227.0129394529999</c:v>
                </c:pt>
                <c:pt idx="267">
                  <c:v>1230.3020019529999</c:v>
                </c:pt>
                <c:pt idx="268">
                  <c:v>1233.5909423830001</c:v>
                </c:pt>
                <c:pt idx="269">
                  <c:v>1236.058959961</c:v>
                </c:pt>
                <c:pt idx="270">
                  <c:v>1239.348022461</c:v>
                </c:pt>
                <c:pt idx="271">
                  <c:v>1242.0889892580001</c:v>
                </c:pt>
                <c:pt idx="272">
                  <c:v>1245.6540527340001</c:v>
                </c:pt>
                <c:pt idx="273">
                  <c:v>1248.66796875</c:v>
                </c:pt>
                <c:pt idx="274">
                  <c:v>1251.682983398</c:v>
                </c:pt>
                <c:pt idx="275">
                  <c:v>1254.6979980470001</c:v>
                </c:pt>
                <c:pt idx="276">
                  <c:v>1257.7139892580001</c:v>
                </c:pt>
                <c:pt idx="277">
                  <c:v>1260.4549560549999</c:v>
                </c:pt>
                <c:pt idx="278">
                  <c:v>1263.472045898</c:v>
                </c:pt>
                <c:pt idx="279">
                  <c:v>1266.484985352</c:v>
                </c:pt>
                <c:pt idx="280">
                  <c:v>1269.775024414</c:v>
                </c:pt>
                <c:pt idx="281">
                  <c:v>1272.515991211</c:v>
                </c:pt>
                <c:pt idx="282">
                  <c:v>1275.805053711</c:v>
                </c:pt>
                <c:pt idx="283">
                  <c:v>1278.8210449220001</c:v>
                </c:pt>
                <c:pt idx="284">
                  <c:v>1281.8360595700001</c:v>
                </c:pt>
                <c:pt idx="285">
                  <c:v>1285.124023437</c:v>
                </c:pt>
                <c:pt idx="286">
                  <c:v>1287.5920410159999</c:v>
                </c:pt>
                <c:pt idx="287">
                  <c:v>1290.8819580080001</c:v>
                </c:pt>
                <c:pt idx="288">
                  <c:v>1293.8979492190001</c:v>
                </c:pt>
                <c:pt idx="289">
                  <c:v>1296.9129638669999</c:v>
                </c:pt>
                <c:pt idx="290">
                  <c:v>1299.9289550779999</c:v>
                </c:pt>
                <c:pt idx="291">
                  <c:v>1302.942016602</c:v>
                </c:pt>
                <c:pt idx="292">
                  <c:v>1306.232055664</c:v>
                </c:pt>
                <c:pt idx="293">
                  <c:v>1309.248046875</c:v>
                </c:pt>
                <c:pt idx="294">
                  <c:v>1311.9890136720001</c:v>
                </c:pt>
                <c:pt idx="295">
                  <c:v>1315.0050048830001</c:v>
                </c:pt>
                <c:pt idx="296">
                  <c:v>1318.2950439450001</c:v>
                </c:pt>
                <c:pt idx="297">
                  <c:v>1321.307983398</c:v>
                </c:pt>
                <c:pt idx="298">
                  <c:v>1324.3249511720001</c:v>
                </c:pt>
                <c:pt idx="299">
                  <c:v>1327.3389892580001</c:v>
                </c:pt>
                <c:pt idx="300">
                  <c:v>1330.3549804690001</c:v>
                </c:pt>
                <c:pt idx="301">
                  <c:v>1333.3699951169999</c:v>
                </c:pt>
                <c:pt idx="302">
                  <c:v>1336.932983398</c:v>
                </c:pt>
                <c:pt idx="303">
                  <c:v>1339.401000977</c:v>
                </c:pt>
                <c:pt idx="304">
                  <c:v>1342.691040039</c:v>
                </c:pt>
                <c:pt idx="305">
                  <c:v>1345.432006836</c:v>
                </c:pt>
                <c:pt idx="306">
                  <c:v>1348.7209472659999</c:v>
                </c:pt>
                <c:pt idx="307">
                  <c:v>1351.4630126950001</c:v>
                </c:pt>
                <c:pt idx="308">
                  <c:v>1354.750976562</c:v>
                </c:pt>
                <c:pt idx="309">
                  <c:v>1358.041015625</c:v>
                </c:pt>
                <c:pt idx="310">
                  <c:v>1360.7819824220001</c:v>
                </c:pt>
                <c:pt idx="311">
                  <c:v>1363.7979736330001</c:v>
                </c:pt>
                <c:pt idx="312">
                  <c:v>1366.5389404299999</c:v>
                </c:pt>
                <c:pt idx="313">
                  <c:v>1369.8289794919999</c:v>
                </c:pt>
                <c:pt idx="314">
                  <c:v>1373.1169433590001</c:v>
                </c:pt>
                <c:pt idx="315">
                  <c:v>1375.858032227</c:v>
                </c:pt>
                <c:pt idx="316">
                  <c:v>1379.1479492190001</c:v>
                </c:pt>
                <c:pt idx="317">
                  <c:v>1381.889038086</c:v>
                </c:pt>
                <c:pt idx="318">
                  <c:v>1385.1789550779999</c:v>
                </c:pt>
                <c:pt idx="319">
                  <c:v>1387.6469726559999</c:v>
                </c:pt>
                <c:pt idx="320">
                  <c:v>1390.9350585940001</c:v>
                </c:pt>
                <c:pt idx="321">
                  <c:v>1394.223999023</c:v>
                </c:pt>
                <c:pt idx="322">
                  <c:v>1396.9659423830001</c:v>
                </c:pt>
                <c:pt idx="323">
                  <c:v>1400.2550048830001</c:v>
                </c:pt>
                <c:pt idx="324">
                  <c:v>1402.9959716799999</c:v>
                </c:pt>
                <c:pt idx="325">
                  <c:v>1406.2860107419999</c:v>
                </c:pt>
                <c:pt idx="326">
                  <c:v>1409.5739746090001</c:v>
                </c:pt>
                <c:pt idx="327">
                  <c:v>1412.041992187</c:v>
                </c:pt>
                <c:pt idx="328">
                  <c:v>1415.33203125</c:v>
                </c:pt>
                <c:pt idx="329">
                  <c:v>1418.0729980470001</c:v>
                </c:pt>
                <c:pt idx="330">
                  <c:v>1421.3630371090001</c:v>
                </c:pt>
                <c:pt idx="331">
                  <c:v>1424.1030273440001</c:v>
                </c:pt>
                <c:pt idx="332">
                  <c:v>1427.391967773</c:v>
                </c:pt>
                <c:pt idx="333">
                  <c:v>1430.682006836</c:v>
                </c:pt>
                <c:pt idx="334">
                  <c:v>1433.4229736330001</c:v>
                </c:pt>
                <c:pt idx="335">
                  <c:v>1436.4389648440001</c:v>
                </c:pt>
                <c:pt idx="336">
                  <c:v>1439.180053711</c:v>
                </c:pt>
                <c:pt idx="337">
                  <c:v>1442.4689941409999</c:v>
                </c:pt>
                <c:pt idx="338">
                  <c:v>1445.7580566409999</c:v>
                </c:pt>
                <c:pt idx="339">
                  <c:v>1448.5</c:v>
                </c:pt>
                <c:pt idx="340">
                  <c:v>1451.7889404299999</c:v>
                </c:pt>
                <c:pt idx="341">
                  <c:v>1454.805053711</c:v>
                </c:pt>
                <c:pt idx="342">
                  <c:v>1457.819946289</c:v>
                </c:pt>
                <c:pt idx="343">
                  <c:v>1460.834960937</c:v>
                </c:pt>
                <c:pt idx="344">
                  <c:v>1463.850952148</c:v>
                </c:pt>
                <c:pt idx="345">
                  <c:v>1466.8659667970001</c:v>
                </c:pt>
                <c:pt idx="346">
                  <c:v>1469.8819580080001</c:v>
                </c:pt>
                <c:pt idx="347">
                  <c:v>1472.8959960940001</c:v>
                </c:pt>
                <c:pt idx="348">
                  <c:v>1475.9129638669999</c:v>
                </c:pt>
                <c:pt idx="349">
                  <c:v>1478.9260253909999</c:v>
                </c:pt>
                <c:pt idx="350">
                  <c:v>1482.2149658200001</c:v>
                </c:pt>
                <c:pt idx="351">
                  <c:v>1485.232055664</c:v>
                </c:pt>
                <c:pt idx="352">
                  <c:v>1488.5209960940001</c:v>
                </c:pt>
                <c:pt idx="353">
                  <c:v>1490.9890136720001</c:v>
                </c:pt>
                <c:pt idx="354">
                  <c:v>1494.277954102</c:v>
                </c:pt>
                <c:pt idx="355">
                  <c:v>1496.7440185549999</c:v>
                </c:pt>
                <c:pt idx="356">
                  <c:v>1500.307983398</c:v>
                </c:pt>
                <c:pt idx="357">
                  <c:v>1503.598022461</c:v>
                </c:pt>
                <c:pt idx="358">
                  <c:v>1506.0639648440001</c:v>
                </c:pt>
                <c:pt idx="359">
                  <c:v>1509.6290283200001</c:v>
                </c:pt>
                <c:pt idx="360">
                  <c:v>1512.3690185549999</c:v>
                </c:pt>
                <c:pt idx="361">
                  <c:v>1515.3850097659999</c:v>
                </c:pt>
                <c:pt idx="362">
                  <c:v>1518.6750488279999</c:v>
                </c:pt>
                <c:pt idx="363">
                  <c:v>1521.416015625</c:v>
                </c:pt>
                <c:pt idx="364">
                  <c:v>1524.7049560549999</c:v>
                </c:pt>
                <c:pt idx="365">
                  <c:v>1527.4460449220001</c:v>
                </c:pt>
                <c:pt idx="366">
                  <c:v>1530.734985352</c:v>
                </c:pt>
                <c:pt idx="367">
                  <c:v>1533.475952148</c:v>
                </c:pt>
                <c:pt idx="368">
                  <c:v>1536.4919433590001</c:v>
                </c:pt>
                <c:pt idx="369">
                  <c:v>1539.7819824220001</c:v>
                </c:pt>
                <c:pt idx="370">
                  <c:v>1542.5229492190001</c:v>
                </c:pt>
                <c:pt idx="371">
                  <c:v>1545.8129882809999</c:v>
                </c:pt>
                <c:pt idx="372">
                  <c:v>1548.5529785159999</c:v>
                </c:pt>
                <c:pt idx="373">
                  <c:v>1551.8420410159999</c:v>
                </c:pt>
                <c:pt idx="374">
                  <c:v>1555.1319580080001</c:v>
                </c:pt>
                <c:pt idx="375">
                  <c:v>1558.1479492190001</c:v>
                </c:pt>
                <c:pt idx="376">
                  <c:v>1561.1619873049999</c:v>
                </c:pt>
                <c:pt idx="377">
                  <c:v>1563.9040527340001</c:v>
                </c:pt>
                <c:pt idx="378">
                  <c:v>1566.918945312</c:v>
                </c:pt>
                <c:pt idx="379">
                  <c:v>1569.3850097659999</c:v>
                </c:pt>
                <c:pt idx="380">
                  <c:v>1572.9499511720001</c:v>
                </c:pt>
                <c:pt idx="381">
                  <c:v>1576.2390136720001</c:v>
                </c:pt>
                <c:pt idx="382">
                  <c:v>1578.9799804690001</c:v>
                </c:pt>
                <c:pt idx="383">
                  <c:v>1582.2690429690001</c:v>
                </c:pt>
                <c:pt idx="384">
                  <c:v>1585.0100097659999</c:v>
                </c:pt>
                <c:pt idx="385">
                  <c:v>1588.026000977</c:v>
                </c:pt>
                <c:pt idx="386">
                  <c:v>1591.316040039</c:v>
                </c:pt>
                <c:pt idx="387">
                  <c:v>1594.057006836</c:v>
                </c:pt>
                <c:pt idx="388">
                  <c:v>1597.3459472659999</c:v>
                </c:pt>
                <c:pt idx="389">
                  <c:v>1600.3620605470001</c:v>
                </c:pt>
              </c:numCache>
            </c:numRef>
          </c:xVal>
          <c:yVal>
            <c:numRef>
              <c:f>'[3]77K_1_Sample4_AFTER_THERMAL_CYC'!$D$2:$D$392</c:f>
              <c:numCache>
                <c:formatCode>General</c:formatCode>
                <c:ptCount val="391"/>
                <c:pt idx="0">
                  <c:v>6.9999999999999997E-7</c:v>
                </c:pt>
                <c:pt idx="1">
                  <c:v>7.9999999999999996E-7</c:v>
                </c:pt>
                <c:pt idx="2">
                  <c:v>5.9999999999999997E-7</c:v>
                </c:pt>
                <c:pt idx="3">
                  <c:v>6.9999999999999997E-7</c:v>
                </c:pt>
                <c:pt idx="4">
                  <c:v>9.9999999999999995E-7</c:v>
                </c:pt>
                <c:pt idx="5">
                  <c:v>8.9999999999999996E-7</c:v>
                </c:pt>
                <c:pt idx="6">
                  <c:v>7.9999999999999996E-7</c:v>
                </c:pt>
                <c:pt idx="7">
                  <c:v>9.9999999999999995E-7</c:v>
                </c:pt>
                <c:pt idx="8">
                  <c:v>5.9999999999999997E-7</c:v>
                </c:pt>
                <c:pt idx="9">
                  <c:v>1.1000000000000001E-6</c:v>
                </c:pt>
                <c:pt idx="10">
                  <c:v>1.1000000000000001E-6</c:v>
                </c:pt>
                <c:pt idx="11">
                  <c:v>1.1999999999999999E-6</c:v>
                </c:pt>
                <c:pt idx="12">
                  <c:v>1.7E-6</c:v>
                </c:pt>
                <c:pt idx="13">
                  <c:v>1.3999999999999999E-6</c:v>
                </c:pt>
                <c:pt idx="14">
                  <c:v>1.5E-6</c:v>
                </c:pt>
                <c:pt idx="15">
                  <c:v>1.5999999999999999E-6</c:v>
                </c:pt>
                <c:pt idx="16">
                  <c:v>1.5999999999999999E-6</c:v>
                </c:pt>
                <c:pt idx="17">
                  <c:v>1.7E-6</c:v>
                </c:pt>
                <c:pt idx="18">
                  <c:v>1.7E-6</c:v>
                </c:pt>
                <c:pt idx="19">
                  <c:v>1.9E-6</c:v>
                </c:pt>
                <c:pt idx="20">
                  <c:v>1.9999999999999999E-6</c:v>
                </c:pt>
                <c:pt idx="21">
                  <c:v>2.3999999999999999E-6</c:v>
                </c:pt>
                <c:pt idx="22">
                  <c:v>2.3999999999999999E-6</c:v>
                </c:pt>
                <c:pt idx="23">
                  <c:v>2.5000000000000002E-6</c:v>
                </c:pt>
                <c:pt idx="24">
                  <c:v>2.6000000000000001E-6</c:v>
                </c:pt>
                <c:pt idx="25">
                  <c:v>2.7E-6</c:v>
                </c:pt>
                <c:pt idx="26">
                  <c:v>2.5000000000000002E-6</c:v>
                </c:pt>
                <c:pt idx="27">
                  <c:v>2.7999999999999999E-6</c:v>
                </c:pt>
                <c:pt idx="28">
                  <c:v>3.1E-6</c:v>
                </c:pt>
                <c:pt idx="29">
                  <c:v>2.9000000000000002E-6</c:v>
                </c:pt>
                <c:pt idx="30">
                  <c:v>3.1E-6</c:v>
                </c:pt>
                <c:pt idx="31">
                  <c:v>3.0000000000000001E-6</c:v>
                </c:pt>
                <c:pt idx="32">
                  <c:v>3.1E-6</c:v>
                </c:pt>
                <c:pt idx="33">
                  <c:v>3.1E-6</c:v>
                </c:pt>
                <c:pt idx="34">
                  <c:v>3.4999999999999999E-6</c:v>
                </c:pt>
                <c:pt idx="35">
                  <c:v>3.5999999999999998E-6</c:v>
                </c:pt>
                <c:pt idx="36">
                  <c:v>3.8999999999999999E-6</c:v>
                </c:pt>
                <c:pt idx="37">
                  <c:v>3.8999999999999999E-6</c:v>
                </c:pt>
                <c:pt idx="38">
                  <c:v>4.1999999999999996E-6</c:v>
                </c:pt>
                <c:pt idx="39">
                  <c:v>4.0999999999999997E-6</c:v>
                </c:pt>
                <c:pt idx="40">
                  <c:v>4.1999999999999996E-6</c:v>
                </c:pt>
                <c:pt idx="41">
                  <c:v>4.4000000000000002E-6</c:v>
                </c:pt>
                <c:pt idx="42">
                  <c:v>4.5000000000000001E-6</c:v>
                </c:pt>
                <c:pt idx="43">
                  <c:v>4.3000000000000003E-6</c:v>
                </c:pt>
                <c:pt idx="44">
                  <c:v>4.6E-6</c:v>
                </c:pt>
                <c:pt idx="45">
                  <c:v>4.6999999999999999E-6</c:v>
                </c:pt>
                <c:pt idx="46">
                  <c:v>4.7999999999999998E-6</c:v>
                </c:pt>
                <c:pt idx="47">
                  <c:v>4.7999999999999998E-6</c:v>
                </c:pt>
                <c:pt idx="48">
                  <c:v>4.8999999999999997E-6</c:v>
                </c:pt>
                <c:pt idx="49">
                  <c:v>5.2000000000000002E-6</c:v>
                </c:pt>
                <c:pt idx="50">
                  <c:v>5.3000000000000001E-6</c:v>
                </c:pt>
                <c:pt idx="51">
                  <c:v>5.4999999999999999E-6</c:v>
                </c:pt>
                <c:pt idx="52">
                  <c:v>5.4E-6</c:v>
                </c:pt>
                <c:pt idx="53">
                  <c:v>5.2000000000000002E-6</c:v>
                </c:pt>
                <c:pt idx="54">
                  <c:v>5.0000000000000004E-6</c:v>
                </c:pt>
                <c:pt idx="55">
                  <c:v>5.1000000000000003E-6</c:v>
                </c:pt>
                <c:pt idx="56">
                  <c:v>5.3000000000000001E-6</c:v>
                </c:pt>
                <c:pt idx="57">
                  <c:v>5.4E-6</c:v>
                </c:pt>
                <c:pt idx="58">
                  <c:v>5.8000000000000004E-6</c:v>
                </c:pt>
                <c:pt idx="59">
                  <c:v>5.9000000000000003E-6</c:v>
                </c:pt>
                <c:pt idx="60">
                  <c:v>6.1E-6</c:v>
                </c:pt>
                <c:pt idx="61">
                  <c:v>5.9000000000000003E-6</c:v>
                </c:pt>
                <c:pt idx="62">
                  <c:v>6.3999999999999997E-6</c:v>
                </c:pt>
                <c:pt idx="63">
                  <c:v>6.2999999999999998E-6</c:v>
                </c:pt>
                <c:pt idx="64">
                  <c:v>6.1E-6</c:v>
                </c:pt>
                <c:pt idx="65">
                  <c:v>6.3999999999999997E-6</c:v>
                </c:pt>
                <c:pt idx="66">
                  <c:v>6.7000000000000002E-6</c:v>
                </c:pt>
                <c:pt idx="67">
                  <c:v>6.9E-6</c:v>
                </c:pt>
                <c:pt idx="68">
                  <c:v>6.6000000000000003E-6</c:v>
                </c:pt>
                <c:pt idx="69">
                  <c:v>6.8000000000000001E-6</c:v>
                </c:pt>
                <c:pt idx="70">
                  <c:v>6.9E-6</c:v>
                </c:pt>
                <c:pt idx="71">
                  <c:v>7.3000000000000004E-6</c:v>
                </c:pt>
                <c:pt idx="72">
                  <c:v>7.3000000000000004E-6</c:v>
                </c:pt>
                <c:pt idx="73">
                  <c:v>7.0999999999999998E-6</c:v>
                </c:pt>
                <c:pt idx="74">
                  <c:v>7.4000000000000003E-6</c:v>
                </c:pt>
                <c:pt idx="75">
                  <c:v>7.5000000000000002E-6</c:v>
                </c:pt>
                <c:pt idx="76">
                  <c:v>7.4000000000000003E-6</c:v>
                </c:pt>
                <c:pt idx="77">
                  <c:v>7.6000000000000001E-6</c:v>
                </c:pt>
                <c:pt idx="78">
                  <c:v>7.9000000000000006E-6</c:v>
                </c:pt>
                <c:pt idx="79">
                  <c:v>7.9999999999999996E-6</c:v>
                </c:pt>
                <c:pt idx="80">
                  <c:v>8.1999999999999994E-6</c:v>
                </c:pt>
                <c:pt idx="81">
                  <c:v>8.3999999999999992E-6</c:v>
                </c:pt>
                <c:pt idx="82">
                  <c:v>8.6000000000000007E-6</c:v>
                </c:pt>
                <c:pt idx="83">
                  <c:v>8.8999999999999995E-6</c:v>
                </c:pt>
                <c:pt idx="84">
                  <c:v>9.2E-6</c:v>
                </c:pt>
                <c:pt idx="85">
                  <c:v>9.3000000000000007E-6</c:v>
                </c:pt>
                <c:pt idx="86">
                  <c:v>9.3000000000000007E-6</c:v>
                </c:pt>
                <c:pt idx="87">
                  <c:v>9.5999999999999996E-6</c:v>
                </c:pt>
                <c:pt idx="88">
                  <c:v>9.3999999999999998E-6</c:v>
                </c:pt>
                <c:pt idx="89">
                  <c:v>9.5000000000000005E-6</c:v>
                </c:pt>
                <c:pt idx="90">
                  <c:v>9.3000000000000007E-6</c:v>
                </c:pt>
                <c:pt idx="91">
                  <c:v>9.3000000000000007E-6</c:v>
                </c:pt>
                <c:pt idx="92">
                  <c:v>9.3999999999999998E-6</c:v>
                </c:pt>
                <c:pt idx="93">
                  <c:v>9.5000000000000005E-6</c:v>
                </c:pt>
                <c:pt idx="94">
                  <c:v>1.0000000000000001E-5</c:v>
                </c:pt>
                <c:pt idx="95">
                  <c:v>1.0200000000000001E-5</c:v>
                </c:pt>
                <c:pt idx="96">
                  <c:v>1.0200000000000001E-5</c:v>
                </c:pt>
                <c:pt idx="97">
                  <c:v>1.03E-5</c:v>
                </c:pt>
                <c:pt idx="98">
                  <c:v>1.06E-5</c:v>
                </c:pt>
                <c:pt idx="99">
                  <c:v>1.08E-5</c:v>
                </c:pt>
                <c:pt idx="100">
                  <c:v>1.0900000000000001E-5</c:v>
                </c:pt>
                <c:pt idx="101">
                  <c:v>1.0900000000000001E-5</c:v>
                </c:pt>
                <c:pt idx="102">
                  <c:v>1.1E-5</c:v>
                </c:pt>
                <c:pt idx="103">
                  <c:v>1.11E-5</c:v>
                </c:pt>
                <c:pt idx="104">
                  <c:v>1.1399999999999999E-5</c:v>
                </c:pt>
                <c:pt idx="105">
                  <c:v>1.1399999999999999E-5</c:v>
                </c:pt>
                <c:pt idx="106">
                  <c:v>1.17E-5</c:v>
                </c:pt>
                <c:pt idx="107">
                  <c:v>1.19E-5</c:v>
                </c:pt>
                <c:pt idx="108">
                  <c:v>1.19E-5</c:v>
                </c:pt>
                <c:pt idx="109">
                  <c:v>1.2E-5</c:v>
                </c:pt>
                <c:pt idx="110">
                  <c:v>1.2E-5</c:v>
                </c:pt>
                <c:pt idx="111">
                  <c:v>1.2099999999999999E-5</c:v>
                </c:pt>
                <c:pt idx="112">
                  <c:v>1.2099999999999999E-5</c:v>
                </c:pt>
                <c:pt idx="113">
                  <c:v>1.2099999999999999E-5</c:v>
                </c:pt>
                <c:pt idx="114">
                  <c:v>1.2300000000000001E-5</c:v>
                </c:pt>
                <c:pt idx="115">
                  <c:v>1.24E-5</c:v>
                </c:pt>
                <c:pt idx="116">
                  <c:v>1.26E-5</c:v>
                </c:pt>
                <c:pt idx="117">
                  <c:v>1.26E-5</c:v>
                </c:pt>
                <c:pt idx="118">
                  <c:v>1.31E-5</c:v>
                </c:pt>
                <c:pt idx="119">
                  <c:v>1.3200000000000001E-5</c:v>
                </c:pt>
                <c:pt idx="120">
                  <c:v>1.36E-5</c:v>
                </c:pt>
                <c:pt idx="121">
                  <c:v>1.3699999999999999E-5</c:v>
                </c:pt>
                <c:pt idx="122">
                  <c:v>1.3900000000000001E-5</c:v>
                </c:pt>
                <c:pt idx="123">
                  <c:v>1.42E-5</c:v>
                </c:pt>
                <c:pt idx="124">
                  <c:v>1.42E-5</c:v>
                </c:pt>
                <c:pt idx="125">
                  <c:v>1.38E-5</c:v>
                </c:pt>
                <c:pt idx="126">
                  <c:v>1.4E-5</c:v>
                </c:pt>
                <c:pt idx="127">
                  <c:v>1.4E-5</c:v>
                </c:pt>
                <c:pt idx="128">
                  <c:v>1.3699999999999999E-5</c:v>
                </c:pt>
                <c:pt idx="129">
                  <c:v>1.4100000000000001E-5</c:v>
                </c:pt>
                <c:pt idx="130">
                  <c:v>1.43E-5</c:v>
                </c:pt>
                <c:pt idx="131">
                  <c:v>1.4E-5</c:v>
                </c:pt>
                <c:pt idx="132">
                  <c:v>1.4399999999999999E-5</c:v>
                </c:pt>
                <c:pt idx="133">
                  <c:v>1.47E-5</c:v>
                </c:pt>
                <c:pt idx="134">
                  <c:v>1.5E-5</c:v>
                </c:pt>
                <c:pt idx="135">
                  <c:v>1.5099999999999999E-5</c:v>
                </c:pt>
                <c:pt idx="136">
                  <c:v>1.5400000000000002E-5</c:v>
                </c:pt>
                <c:pt idx="137">
                  <c:v>1.5699999999999999E-5</c:v>
                </c:pt>
                <c:pt idx="138">
                  <c:v>1.5999999999999999E-5</c:v>
                </c:pt>
                <c:pt idx="139">
                  <c:v>1.6099999999999998E-5</c:v>
                </c:pt>
                <c:pt idx="140">
                  <c:v>1.6200000000000001E-5</c:v>
                </c:pt>
                <c:pt idx="141">
                  <c:v>1.6200000000000001E-5</c:v>
                </c:pt>
                <c:pt idx="142">
                  <c:v>1.6200000000000001E-5</c:v>
                </c:pt>
                <c:pt idx="143">
                  <c:v>1.63E-5</c:v>
                </c:pt>
                <c:pt idx="144">
                  <c:v>1.6200000000000001E-5</c:v>
                </c:pt>
                <c:pt idx="145">
                  <c:v>1.59E-5</c:v>
                </c:pt>
                <c:pt idx="146">
                  <c:v>1.5699999999999999E-5</c:v>
                </c:pt>
                <c:pt idx="147">
                  <c:v>1.52E-5</c:v>
                </c:pt>
                <c:pt idx="148">
                  <c:v>1.52E-5</c:v>
                </c:pt>
                <c:pt idx="149">
                  <c:v>1.5800000000000001E-5</c:v>
                </c:pt>
                <c:pt idx="150">
                  <c:v>1.6200000000000001E-5</c:v>
                </c:pt>
                <c:pt idx="151">
                  <c:v>1.6500000000000001E-5</c:v>
                </c:pt>
                <c:pt idx="152">
                  <c:v>1.7099999999999999E-5</c:v>
                </c:pt>
                <c:pt idx="153">
                  <c:v>1.7399999999999999E-5</c:v>
                </c:pt>
                <c:pt idx="154">
                  <c:v>1.7900000000000001E-5</c:v>
                </c:pt>
                <c:pt idx="155">
                  <c:v>1.77E-5</c:v>
                </c:pt>
                <c:pt idx="156">
                  <c:v>1.6900000000000001E-5</c:v>
                </c:pt>
                <c:pt idx="157">
                  <c:v>1.6500000000000001E-5</c:v>
                </c:pt>
                <c:pt idx="158">
                  <c:v>1.6399999999999999E-5</c:v>
                </c:pt>
                <c:pt idx="159">
                  <c:v>1.7200000000000001E-5</c:v>
                </c:pt>
                <c:pt idx="160">
                  <c:v>1.7799999999999999E-5</c:v>
                </c:pt>
                <c:pt idx="161">
                  <c:v>1.8099999999999999E-5</c:v>
                </c:pt>
                <c:pt idx="162">
                  <c:v>1.8499999999999999E-5</c:v>
                </c:pt>
                <c:pt idx="163">
                  <c:v>1.88E-5</c:v>
                </c:pt>
                <c:pt idx="164">
                  <c:v>1.91E-5</c:v>
                </c:pt>
                <c:pt idx="165">
                  <c:v>1.9400000000000001E-5</c:v>
                </c:pt>
                <c:pt idx="166">
                  <c:v>1.9599999999999999E-5</c:v>
                </c:pt>
                <c:pt idx="167">
                  <c:v>1.9700000000000001E-5</c:v>
                </c:pt>
                <c:pt idx="168">
                  <c:v>1.98E-5</c:v>
                </c:pt>
                <c:pt idx="169">
                  <c:v>1.9599999999999999E-5</c:v>
                </c:pt>
                <c:pt idx="170">
                  <c:v>1.95E-5</c:v>
                </c:pt>
                <c:pt idx="171">
                  <c:v>1.9400000000000001E-5</c:v>
                </c:pt>
                <c:pt idx="172">
                  <c:v>1.9700000000000001E-5</c:v>
                </c:pt>
                <c:pt idx="173">
                  <c:v>2.0000000000000002E-5</c:v>
                </c:pt>
                <c:pt idx="174">
                  <c:v>2.05E-5</c:v>
                </c:pt>
                <c:pt idx="175">
                  <c:v>2.0699999999999998E-5</c:v>
                </c:pt>
                <c:pt idx="176">
                  <c:v>2.0800000000000001E-5</c:v>
                </c:pt>
                <c:pt idx="177">
                  <c:v>2.1100000000000001E-5</c:v>
                </c:pt>
                <c:pt idx="178">
                  <c:v>2.1399999999999998E-5</c:v>
                </c:pt>
                <c:pt idx="179">
                  <c:v>2.16E-5</c:v>
                </c:pt>
                <c:pt idx="180">
                  <c:v>2.1699999999999999E-5</c:v>
                </c:pt>
                <c:pt idx="181">
                  <c:v>2.1699999999999999E-5</c:v>
                </c:pt>
                <c:pt idx="182">
                  <c:v>2.1999999999999999E-5</c:v>
                </c:pt>
                <c:pt idx="183">
                  <c:v>2.1800000000000001E-5</c:v>
                </c:pt>
                <c:pt idx="184">
                  <c:v>2.2200000000000001E-5</c:v>
                </c:pt>
                <c:pt idx="185">
                  <c:v>2.2399999999999999E-5</c:v>
                </c:pt>
                <c:pt idx="186">
                  <c:v>2.26E-5</c:v>
                </c:pt>
                <c:pt idx="187">
                  <c:v>2.2799999999999999E-5</c:v>
                </c:pt>
                <c:pt idx="188">
                  <c:v>2.3099999999999999E-5</c:v>
                </c:pt>
                <c:pt idx="189">
                  <c:v>2.3799999999999999E-5</c:v>
                </c:pt>
                <c:pt idx="190">
                  <c:v>2.41E-5</c:v>
                </c:pt>
                <c:pt idx="191">
                  <c:v>2.41E-5</c:v>
                </c:pt>
                <c:pt idx="192">
                  <c:v>2.4000000000000001E-5</c:v>
                </c:pt>
                <c:pt idx="193">
                  <c:v>2.4300000000000001E-5</c:v>
                </c:pt>
                <c:pt idx="194">
                  <c:v>2.44E-5</c:v>
                </c:pt>
                <c:pt idx="195">
                  <c:v>2.4000000000000001E-5</c:v>
                </c:pt>
                <c:pt idx="196">
                  <c:v>2.3900000000000002E-5</c:v>
                </c:pt>
                <c:pt idx="197">
                  <c:v>2.4700000000000001E-5</c:v>
                </c:pt>
                <c:pt idx="198">
                  <c:v>2.48E-5</c:v>
                </c:pt>
                <c:pt idx="199">
                  <c:v>2.48E-5</c:v>
                </c:pt>
                <c:pt idx="200">
                  <c:v>2.5400000000000001E-5</c:v>
                </c:pt>
                <c:pt idx="201">
                  <c:v>2.58E-5</c:v>
                </c:pt>
                <c:pt idx="202">
                  <c:v>2.62E-5</c:v>
                </c:pt>
                <c:pt idx="203">
                  <c:v>2.6599999999999999E-5</c:v>
                </c:pt>
                <c:pt idx="204">
                  <c:v>2.6299999999999999E-5</c:v>
                </c:pt>
                <c:pt idx="205">
                  <c:v>2.6400000000000001E-5</c:v>
                </c:pt>
                <c:pt idx="206">
                  <c:v>2.6599999999999999E-5</c:v>
                </c:pt>
                <c:pt idx="207">
                  <c:v>2.69E-5</c:v>
                </c:pt>
                <c:pt idx="208">
                  <c:v>2.6400000000000001E-5</c:v>
                </c:pt>
                <c:pt idx="209">
                  <c:v>2.6599999999999999E-5</c:v>
                </c:pt>
                <c:pt idx="210">
                  <c:v>2.7399999999999999E-5</c:v>
                </c:pt>
                <c:pt idx="211">
                  <c:v>2.72E-5</c:v>
                </c:pt>
                <c:pt idx="212">
                  <c:v>2.83E-5</c:v>
                </c:pt>
                <c:pt idx="213">
                  <c:v>2.8099999999999999E-5</c:v>
                </c:pt>
                <c:pt idx="214">
                  <c:v>2.8600000000000001E-5</c:v>
                </c:pt>
                <c:pt idx="215">
                  <c:v>2.7699999999999999E-5</c:v>
                </c:pt>
                <c:pt idx="216">
                  <c:v>2.83E-5</c:v>
                </c:pt>
                <c:pt idx="217">
                  <c:v>2.87E-5</c:v>
                </c:pt>
                <c:pt idx="218">
                  <c:v>2.9E-5</c:v>
                </c:pt>
                <c:pt idx="219">
                  <c:v>2.9300000000000001E-5</c:v>
                </c:pt>
                <c:pt idx="220">
                  <c:v>2.9499999999999999E-5</c:v>
                </c:pt>
                <c:pt idx="221">
                  <c:v>2.9899999999999998E-5</c:v>
                </c:pt>
                <c:pt idx="222">
                  <c:v>2.97E-5</c:v>
                </c:pt>
                <c:pt idx="223">
                  <c:v>3.0300000000000001E-5</c:v>
                </c:pt>
                <c:pt idx="224">
                  <c:v>3.04E-5</c:v>
                </c:pt>
                <c:pt idx="225">
                  <c:v>3.1300000000000002E-5</c:v>
                </c:pt>
                <c:pt idx="226">
                  <c:v>3.1099999999999997E-5</c:v>
                </c:pt>
                <c:pt idx="227">
                  <c:v>3.2199999999999997E-5</c:v>
                </c:pt>
                <c:pt idx="228">
                  <c:v>3.1900000000000003E-5</c:v>
                </c:pt>
                <c:pt idx="229">
                  <c:v>3.1300000000000002E-5</c:v>
                </c:pt>
                <c:pt idx="230">
                  <c:v>3.1099999999999997E-5</c:v>
                </c:pt>
                <c:pt idx="231">
                  <c:v>3.1999999999999999E-5</c:v>
                </c:pt>
                <c:pt idx="232">
                  <c:v>3.1399999999999998E-5</c:v>
                </c:pt>
                <c:pt idx="233">
                  <c:v>3.1199999999999999E-5</c:v>
                </c:pt>
                <c:pt idx="234">
                  <c:v>3.1000000000000001E-5</c:v>
                </c:pt>
                <c:pt idx="235">
                  <c:v>3.0800000000000003E-5</c:v>
                </c:pt>
                <c:pt idx="236">
                  <c:v>3.1099999999999997E-5</c:v>
                </c:pt>
                <c:pt idx="237">
                  <c:v>3.1300000000000002E-5</c:v>
                </c:pt>
                <c:pt idx="238">
                  <c:v>3.1900000000000003E-5</c:v>
                </c:pt>
                <c:pt idx="239">
                  <c:v>3.18E-5</c:v>
                </c:pt>
                <c:pt idx="240">
                  <c:v>3.18E-5</c:v>
                </c:pt>
                <c:pt idx="241">
                  <c:v>3.3000000000000003E-5</c:v>
                </c:pt>
                <c:pt idx="242">
                  <c:v>3.2799999999999998E-5</c:v>
                </c:pt>
                <c:pt idx="243">
                  <c:v>3.29E-5</c:v>
                </c:pt>
                <c:pt idx="244">
                  <c:v>3.2700000000000002E-5</c:v>
                </c:pt>
                <c:pt idx="245">
                  <c:v>3.3000000000000003E-5</c:v>
                </c:pt>
                <c:pt idx="246">
                  <c:v>3.3099999999999998E-5</c:v>
                </c:pt>
                <c:pt idx="247">
                  <c:v>3.3099999999999998E-5</c:v>
                </c:pt>
                <c:pt idx="248">
                  <c:v>3.3200000000000001E-5</c:v>
                </c:pt>
                <c:pt idx="249">
                  <c:v>3.3800000000000002E-5</c:v>
                </c:pt>
                <c:pt idx="250">
                  <c:v>3.3599999999999997E-5</c:v>
                </c:pt>
                <c:pt idx="251">
                  <c:v>3.3500000000000001E-5</c:v>
                </c:pt>
                <c:pt idx="252">
                  <c:v>3.3599999999999997E-5</c:v>
                </c:pt>
                <c:pt idx="253">
                  <c:v>3.4E-5</c:v>
                </c:pt>
                <c:pt idx="254">
                  <c:v>3.4400000000000003E-5</c:v>
                </c:pt>
                <c:pt idx="255">
                  <c:v>3.4700000000000003E-5</c:v>
                </c:pt>
                <c:pt idx="256">
                  <c:v>3.43E-5</c:v>
                </c:pt>
                <c:pt idx="257">
                  <c:v>3.4400000000000003E-5</c:v>
                </c:pt>
                <c:pt idx="258">
                  <c:v>3.4600000000000001E-5</c:v>
                </c:pt>
                <c:pt idx="259">
                  <c:v>3.4799999999999999E-5</c:v>
                </c:pt>
                <c:pt idx="260">
                  <c:v>3.4600000000000001E-5</c:v>
                </c:pt>
                <c:pt idx="261">
                  <c:v>3.4700000000000003E-5</c:v>
                </c:pt>
                <c:pt idx="262">
                  <c:v>3.4999999999999997E-5</c:v>
                </c:pt>
                <c:pt idx="263">
                  <c:v>3.5200000000000002E-5</c:v>
                </c:pt>
                <c:pt idx="264">
                  <c:v>3.5299999999999997E-5</c:v>
                </c:pt>
                <c:pt idx="265">
                  <c:v>3.5599999999999998E-5</c:v>
                </c:pt>
                <c:pt idx="266">
                  <c:v>3.6199999999999999E-5</c:v>
                </c:pt>
                <c:pt idx="267">
                  <c:v>3.5800000000000003E-5</c:v>
                </c:pt>
                <c:pt idx="268">
                  <c:v>3.5899999999999998E-5</c:v>
                </c:pt>
                <c:pt idx="269">
                  <c:v>3.6000000000000001E-5</c:v>
                </c:pt>
                <c:pt idx="270">
                  <c:v>3.5800000000000003E-5</c:v>
                </c:pt>
                <c:pt idx="271">
                  <c:v>3.65E-5</c:v>
                </c:pt>
                <c:pt idx="272">
                  <c:v>3.6699999999999998E-5</c:v>
                </c:pt>
                <c:pt idx="273">
                  <c:v>3.6999999999999998E-5</c:v>
                </c:pt>
                <c:pt idx="274">
                  <c:v>3.7499999999999997E-5</c:v>
                </c:pt>
                <c:pt idx="275">
                  <c:v>3.7299999999999999E-5</c:v>
                </c:pt>
                <c:pt idx="276">
                  <c:v>3.79E-5</c:v>
                </c:pt>
                <c:pt idx="277">
                  <c:v>3.7700000000000002E-5</c:v>
                </c:pt>
                <c:pt idx="278">
                  <c:v>3.7700000000000002E-5</c:v>
                </c:pt>
                <c:pt idx="279">
                  <c:v>3.7799999999999997E-5</c:v>
                </c:pt>
                <c:pt idx="280">
                  <c:v>3.8000000000000002E-5</c:v>
                </c:pt>
                <c:pt idx="281">
                  <c:v>3.8699999999999999E-5</c:v>
                </c:pt>
                <c:pt idx="282">
                  <c:v>3.8500000000000001E-5</c:v>
                </c:pt>
                <c:pt idx="283">
                  <c:v>3.8399999999999998E-5</c:v>
                </c:pt>
                <c:pt idx="284">
                  <c:v>3.7799999999999997E-5</c:v>
                </c:pt>
                <c:pt idx="285">
                  <c:v>3.7700000000000002E-5</c:v>
                </c:pt>
                <c:pt idx="286">
                  <c:v>3.82E-5</c:v>
                </c:pt>
                <c:pt idx="287">
                  <c:v>3.8899999999999997E-5</c:v>
                </c:pt>
                <c:pt idx="288">
                  <c:v>3.8699999999999999E-5</c:v>
                </c:pt>
                <c:pt idx="289">
                  <c:v>3.8800000000000001E-5</c:v>
                </c:pt>
                <c:pt idx="290">
                  <c:v>3.9499999999999998E-5</c:v>
                </c:pt>
                <c:pt idx="291">
                  <c:v>3.8500000000000001E-5</c:v>
                </c:pt>
                <c:pt idx="292">
                  <c:v>3.7400000000000001E-5</c:v>
                </c:pt>
                <c:pt idx="293">
                  <c:v>3.7400000000000001E-5</c:v>
                </c:pt>
                <c:pt idx="294">
                  <c:v>3.8399999999999998E-5</c:v>
                </c:pt>
                <c:pt idx="295">
                  <c:v>3.8999999999999999E-5</c:v>
                </c:pt>
                <c:pt idx="296">
                  <c:v>3.9499999999999998E-5</c:v>
                </c:pt>
                <c:pt idx="297">
                  <c:v>4.0099999999999999E-5</c:v>
                </c:pt>
                <c:pt idx="298">
                  <c:v>3.9700000000000003E-5</c:v>
                </c:pt>
                <c:pt idx="299">
                  <c:v>4.0599999999999998E-5</c:v>
                </c:pt>
                <c:pt idx="300">
                  <c:v>4.18E-5</c:v>
                </c:pt>
                <c:pt idx="301">
                  <c:v>4.2400000000000001E-5</c:v>
                </c:pt>
                <c:pt idx="302">
                  <c:v>4.2599999999999999E-5</c:v>
                </c:pt>
                <c:pt idx="303">
                  <c:v>4.2799999999999997E-5</c:v>
                </c:pt>
                <c:pt idx="304">
                  <c:v>4.3099999999999997E-5</c:v>
                </c:pt>
                <c:pt idx="305">
                  <c:v>4.3300000000000002E-5</c:v>
                </c:pt>
                <c:pt idx="306">
                  <c:v>4.3099999999999997E-5</c:v>
                </c:pt>
                <c:pt idx="307">
                  <c:v>4.3300000000000002E-5</c:v>
                </c:pt>
                <c:pt idx="308">
                  <c:v>4.4199999999999997E-5</c:v>
                </c:pt>
                <c:pt idx="309">
                  <c:v>4.3900000000000003E-5</c:v>
                </c:pt>
                <c:pt idx="310">
                  <c:v>4.4199999999999997E-5</c:v>
                </c:pt>
                <c:pt idx="311">
                  <c:v>4.4499999999999997E-5</c:v>
                </c:pt>
                <c:pt idx="312">
                  <c:v>4.4400000000000002E-5</c:v>
                </c:pt>
                <c:pt idx="313">
                  <c:v>4.4199999999999997E-5</c:v>
                </c:pt>
                <c:pt idx="314">
                  <c:v>4.4499999999999997E-5</c:v>
                </c:pt>
                <c:pt idx="315">
                  <c:v>4.4799999999999998E-5</c:v>
                </c:pt>
                <c:pt idx="316">
                  <c:v>4.5599999999999997E-5</c:v>
                </c:pt>
                <c:pt idx="317">
                  <c:v>4.5899999999999998E-5</c:v>
                </c:pt>
                <c:pt idx="318">
                  <c:v>4.6300000000000001E-5</c:v>
                </c:pt>
                <c:pt idx="319">
                  <c:v>4.6900000000000002E-5</c:v>
                </c:pt>
                <c:pt idx="320">
                  <c:v>4.7599999999999998E-5</c:v>
                </c:pt>
                <c:pt idx="321">
                  <c:v>4.8099999999999997E-5</c:v>
                </c:pt>
                <c:pt idx="322">
                  <c:v>4.7899999999999999E-5</c:v>
                </c:pt>
                <c:pt idx="323">
                  <c:v>4.7599999999999998E-5</c:v>
                </c:pt>
                <c:pt idx="324">
                  <c:v>4.8000000000000001E-5</c:v>
                </c:pt>
                <c:pt idx="325">
                  <c:v>4.8900000000000003E-5</c:v>
                </c:pt>
                <c:pt idx="326">
                  <c:v>4.9799999999999998E-5</c:v>
                </c:pt>
                <c:pt idx="327">
                  <c:v>4.9799999999999998E-5</c:v>
                </c:pt>
                <c:pt idx="328">
                  <c:v>4.99E-5</c:v>
                </c:pt>
                <c:pt idx="329">
                  <c:v>5.0500000000000001E-5</c:v>
                </c:pt>
                <c:pt idx="330">
                  <c:v>5.0899999999999997E-5</c:v>
                </c:pt>
                <c:pt idx="331">
                  <c:v>5.1199999999999998E-5</c:v>
                </c:pt>
                <c:pt idx="332">
                  <c:v>5.1100000000000002E-5</c:v>
                </c:pt>
                <c:pt idx="333">
                  <c:v>5.1199999999999998E-5</c:v>
                </c:pt>
                <c:pt idx="334">
                  <c:v>5.0899999999999997E-5</c:v>
                </c:pt>
                <c:pt idx="335">
                  <c:v>5.1900000000000001E-5</c:v>
                </c:pt>
                <c:pt idx="336">
                  <c:v>5.2099999999999999E-5</c:v>
                </c:pt>
                <c:pt idx="337">
                  <c:v>5.3300000000000001E-5</c:v>
                </c:pt>
                <c:pt idx="338">
                  <c:v>5.4200000000000003E-5</c:v>
                </c:pt>
                <c:pt idx="339">
                  <c:v>5.4500000000000003E-5</c:v>
                </c:pt>
                <c:pt idx="340">
                  <c:v>5.6400000000000002E-5</c:v>
                </c:pt>
                <c:pt idx="341">
                  <c:v>5.5999999999999999E-5</c:v>
                </c:pt>
                <c:pt idx="342">
                  <c:v>5.66E-5</c:v>
                </c:pt>
                <c:pt idx="343">
                  <c:v>5.8300000000000001E-5</c:v>
                </c:pt>
                <c:pt idx="344">
                  <c:v>5.9200000000000002E-5</c:v>
                </c:pt>
                <c:pt idx="345">
                  <c:v>6.0999999999999999E-5</c:v>
                </c:pt>
                <c:pt idx="346">
                  <c:v>6.19E-5</c:v>
                </c:pt>
                <c:pt idx="347">
                  <c:v>6.3499999999999999E-5</c:v>
                </c:pt>
                <c:pt idx="348">
                  <c:v>6.3899999999999995E-5</c:v>
                </c:pt>
                <c:pt idx="349">
                  <c:v>6.4499999999999996E-5</c:v>
                </c:pt>
                <c:pt idx="350">
                  <c:v>6.6699999999999995E-5</c:v>
                </c:pt>
                <c:pt idx="351">
                  <c:v>6.8399999999999996E-5</c:v>
                </c:pt>
                <c:pt idx="352">
                  <c:v>6.9499999999999995E-5</c:v>
                </c:pt>
                <c:pt idx="353">
                  <c:v>7.0699999999999997E-5</c:v>
                </c:pt>
                <c:pt idx="354">
                  <c:v>7.1400000000000001E-5</c:v>
                </c:pt>
                <c:pt idx="355">
                  <c:v>7.3399999999999995E-5</c:v>
                </c:pt>
                <c:pt idx="356">
                  <c:v>7.5599999999999994E-5</c:v>
                </c:pt>
                <c:pt idx="357">
                  <c:v>7.7899999999999996E-5</c:v>
                </c:pt>
                <c:pt idx="358">
                  <c:v>8.0199999999999998E-5</c:v>
                </c:pt>
                <c:pt idx="359">
                  <c:v>8.2399999999999997E-5</c:v>
                </c:pt>
                <c:pt idx="360">
                  <c:v>8.4300000000000003E-5</c:v>
                </c:pt>
                <c:pt idx="361">
                  <c:v>8.7399999999999997E-5</c:v>
                </c:pt>
                <c:pt idx="362">
                  <c:v>9.0400000000000002E-5</c:v>
                </c:pt>
                <c:pt idx="363">
                  <c:v>9.2800000000000006E-5</c:v>
                </c:pt>
                <c:pt idx="364">
                  <c:v>9.6100000000000005E-5</c:v>
                </c:pt>
                <c:pt idx="365">
                  <c:v>9.8200000000000002E-5</c:v>
                </c:pt>
                <c:pt idx="366">
                  <c:v>1.0179999999999999E-4</c:v>
                </c:pt>
                <c:pt idx="367">
                  <c:v>1.052E-4</c:v>
                </c:pt>
                <c:pt idx="368">
                  <c:v>1.091E-4</c:v>
                </c:pt>
                <c:pt idx="369">
                  <c:v>1.1340000000000001E-4</c:v>
                </c:pt>
                <c:pt idx="370">
                  <c:v>1.1620000000000001E-4</c:v>
                </c:pt>
                <c:pt idx="371">
                  <c:v>1.211E-4</c:v>
                </c:pt>
                <c:pt idx="372">
                  <c:v>1.2569999999999999E-4</c:v>
                </c:pt>
                <c:pt idx="373">
                  <c:v>1.304E-4</c:v>
                </c:pt>
                <c:pt idx="374">
                  <c:v>1.351E-4</c:v>
                </c:pt>
                <c:pt idx="375">
                  <c:v>1.392E-4</c:v>
                </c:pt>
                <c:pt idx="376">
                  <c:v>1.4550000000000001E-4</c:v>
                </c:pt>
                <c:pt idx="377">
                  <c:v>1.495E-4</c:v>
                </c:pt>
                <c:pt idx="378">
                  <c:v>1.5669999999999999E-4</c:v>
                </c:pt>
                <c:pt idx="379">
                  <c:v>1.6110000000000001E-4</c:v>
                </c:pt>
                <c:pt idx="380">
                  <c:v>1.682E-4</c:v>
                </c:pt>
                <c:pt idx="381">
                  <c:v>1.7640000000000001E-4</c:v>
                </c:pt>
                <c:pt idx="382">
                  <c:v>1.8230000000000001E-4</c:v>
                </c:pt>
                <c:pt idx="383">
                  <c:v>1.895E-4</c:v>
                </c:pt>
                <c:pt idx="384">
                  <c:v>1.9560000000000001E-4</c:v>
                </c:pt>
                <c:pt idx="385">
                  <c:v>2.0340000000000001E-4</c:v>
                </c:pt>
                <c:pt idx="386">
                  <c:v>2.1029999999999999E-4</c:v>
                </c:pt>
                <c:pt idx="387">
                  <c:v>2.1929999999999999E-4</c:v>
                </c:pt>
                <c:pt idx="388">
                  <c:v>2.285E-4</c:v>
                </c:pt>
                <c:pt idx="389">
                  <c:v>2.363E-4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EBAB-43F1-8312-366F96A92F6B}"/>
            </c:ext>
          </c:extLst>
        </c:ser>
        <c:ser>
          <c:idx val="4"/>
          <c:order val="3"/>
          <c:tx>
            <c:v>S4_in_COMB_structure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xVal>
            <c:numRef>
              <c:f>'[4]77K_1'!$A$2:$A$252</c:f>
              <c:numCache>
                <c:formatCode>General</c:formatCode>
                <c:ptCount val="251"/>
                <c:pt idx="0">
                  <c:v>13.913999560000001</c:v>
                </c:pt>
                <c:pt idx="1">
                  <c:v>4.6236701010000001</c:v>
                </c:pt>
                <c:pt idx="2">
                  <c:v>9.8153295519999997</c:v>
                </c:pt>
                <c:pt idx="3">
                  <c:v>14.7336998</c:v>
                </c:pt>
                <c:pt idx="4">
                  <c:v>19.652200700000002</c:v>
                </c:pt>
                <c:pt idx="5">
                  <c:v>24.570600509999998</c:v>
                </c:pt>
                <c:pt idx="6">
                  <c:v>29.489000319999999</c:v>
                </c:pt>
                <c:pt idx="7">
                  <c:v>34.680698399999997</c:v>
                </c:pt>
                <c:pt idx="8">
                  <c:v>39.599098210000001</c:v>
                </c:pt>
                <c:pt idx="9">
                  <c:v>44.51750183</c:v>
                </c:pt>
                <c:pt idx="10">
                  <c:v>49.709201810000003</c:v>
                </c:pt>
                <c:pt idx="11">
                  <c:v>54.354301450000001</c:v>
                </c:pt>
                <c:pt idx="12">
                  <c:v>59.546001429999997</c:v>
                </c:pt>
                <c:pt idx="13">
                  <c:v>64.191200260000002</c:v>
                </c:pt>
                <c:pt idx="14">
                  <c:v>69.382797240000002</c:v>
                </c:pt>
                <c:pt idx="15">
                  <c:v>74.574501040000001</c:v>
                </c:pt>
                <c:pt idx="16">
                  <c:v>79.219703670000001</c:v>
                </c:pt>
                <c:pt idx="17">
                  <c:v>84.411300659999995</c:v>
                </c:pt>
                <c:pt idx="18">
                  <c:v>89.329803470000002</c:v>
                </c:pt>
                <c:pt idx="19">
                  <c:v>94.248199459999995</c:v>
                </c:pt>
                <c:pt idx="20">
                  <c:v>99.166603089999995</c:v>
                </c:pt>
                <c:pt idx="21">
                  <c:v>104.0849991</c:v>
                </c:pt>
                <c:pt idx="22">
                  <c:v>109.27700040000001</c:v>
                </c:pt>
                <c:pt idx="23">
                  <c:v>114.46800229999999</c:v>
                </c:pt>
                <c:pt idx="24">
                  <c:v>119.112999</c:v>
                </c:pt>
                <c:pt idx="25">
                  <c:v>124.03199770000001</c:v>
                </c:pt>
                <c:pt idx="26">
                  <c:v>128.9499969</c:v>
                </c:pt>
                <c:pt idx="27">
                  <c:v>133.8690033</c:v>
                </c:pt>
                <c:pt idx="28">
                  <c:v>139.0599976</c:v>
                </c:pt>
                <c:pt idx="29">
                  <c:v>143.97900390000001</c:v>
                </c:pt>
                <c:pt idx="30">
                  <c:v>148.8970032</c:v>
                </c:pt>
                <c:pt idx="31">
                  <c:v>154.08900449999999</c:v>
                </c:pt>
                <c:pt idx="32">
                  <c:v>159.00700380000001</c:v>
                </c:pt>
                <c:pt idx="33">
                  <c:v>164.19900509999999</c:v>
                </c:pt>
                <c:pt idx="34">
                  <c:v>168.8439941</c:v>
                </c:pt>
                <c:pt idx="35">
                  <c:v>173.7630005</c:v>
                </c:pt>
                <c:pt idx="36">
                  <c:v>178.9539948</c:v>
                </c:pt>
                <c:pt idx="37">
                  <c:v>183.59899899999999</c:v>
                </c:pt>
                <c:pt idx="38">
                  <c:v>188.7910004</c:v>
                </c:pt>
                <c:pt idx="39">
                  <c:v>193.7089996</c:v>
                </c:pt>
                <c:pt idx="40">
                  <c:v>198.628006</c:v>
                </c:pt>
                <c:pt idx="41">
                  <c:v>204.09300229999999</c:v>
                </c:pt>
                <c:pt idx="42">
                  <c:v>208.4649963</c:v>
                </c:pt>
                <c:pt idx="43">
                  <c:v>213.6560059</c:v>
                </c:pt>
                <c:pt idx="44">
                  <c:v>218.5749969</c:v>
                </c:pt>
                <c:pt idx="45">
                  <c:v>223.49299619999999</c:v>
                </c:pt>
                <c:pt idx="46">
                  <c:v>228.6849976</c:v>
                </c:pt>
                <c:pt idx="47">
                  <c:v>233.6029968</c:v>
                </c:pt>
                <c:pt idx="48">
                  <c:v>238.5220032</c:v>
                </c:pt>
                <c:pt idx="49">
                  <c:v>243.71299740000001</c:v>
                </c:pt>
                <c:pt idx="50">
                  <c:v>248.3589935</c:v>
                </c:pt>
                <c:pt idx="51">
                  <c:v>253.5500031</c:v>
                </c:pt>
                <c:pt idx="52">
                  <c:v>258.46899409999997</c:v>
                </c:pt>
                <c:pt idx="53">
                  <c:v>263.38699339999999</c:v>
                </c:pt>
                <c:pt idx="54">
                  <c:v>268.57900999999998</c:v>
                </c:pt>
                <c:pt idx="55">
                  <c:v>273.22399899999999</c:v>
                </c:pt>
                <c:pt idx="56">
                  <c:v>278.4159851</c:v>
                </c:pt>
                <c:pt idx="57">
                  <c:v>283.06100459999999</c:v>
                </c:pt>
                <c:pt idx="58">
                  <c:v>288.25201420000002</c:v>
                </c:pt>
                <c:pt idx="59">
                  <c:v>293.4440002</c:v>
                </c:pt>
                <c:pt idx="60">
                  <c:v>298.08898929999998</c:v>
                </c:pt>
                <c:pt idx="61">
                  <c:v>303.28100590000003</c:v>
                </c:pt>
                <c:pt idx="62">
                  <c:v>308.47299190000001</c:v>
                </c:pt>
                <c:pt idx="63">
                  <c:v>313.11801150000002</c:v>
                </c:pt>
                <c:pt idx="64">
                  <c:v>318.30899049999999</c:v>
                </c:pt>
                <c:pt idx="65">
                  <c:v>322.95498659999998</c:v>
                </c:pt>
                <c:pt idx="66">
                  <c:v>328.14599609999999</c:v>
                </c:pt>
                <c:pt idx="67">
                  <c:v>333.06500240000003</c:v>
                </c:pt>
                <c:pt idx="68">
                  <c:v>337.98300169999999</c:v>
                </c:pt>
                <c:pt idx="69">
                  <c:v>343.1749878</c:v>
                </c:pt>
                <c:pt idx="70">
                  <c:v>347.82000729999999</c:v>
                </c:pt>
                <c:pt idx="71">
                  <c:v>353.2850037</c:v>
                </c:pt>
                <c:pt idx="72">
                  <c:v>357.92999270000001</c:v>
                </c:pt>
                <c:pt idx="73">
                  <c:v>362.84799190000001</c:v>
                </c:pt>
                <c:pt idx="74">
                  <c:v>368.0400085</c:v>
                </c:pt>
                <c:pt idx="75">
                  <c:v>372.68499759999997</c:v>
                </c:pt>
                <c:pt idx="76">
                  <c:v>377.87701420000002</c:v>
                </c:pt>
                <c:pt idx="77">
                  <c:v>383.0690002</c:v>
                </c:pt>
                <c:pt idx="78">
                  <c:v>387.71398929999998</c:v>
                </c:pt>
                <c:pt idx="79">
                  <c:v>392.90499879999999</c:v>
                </c:pt>
                <c:pt idx="80">
                  <c:v>397.82400510000002</c:v>
                </c:pt>
                <c:pt idx="81">
                  <c:v>402.74200439999998</c:v>
                </c:pt>
                <c:pt idx="82">
                  <c:v>407.66101070000002</c:v>
                </c:pt>
                <c:pt idx="83">
                  <c:v>412.57900999999998</c:v>
                </c:pt>
                <c:pt idx="84">
                  <c:v>417.77099609999999</c:v>
                </c:pt>
                <c:pt idx="85">
                  <c:v>422.68899540000001</c:v>
                </c:pt>
                <c:pt idx="86">
                  <c:v>427.60800169999999</c:v>
                </c:pt>
                <c:pt idx="87">
                  <c:v>432.7990112</c:v>
                </c:pt>
                <c:pt idx="88">
                  <c:v>437.4440002</c:v>
                </c:pt>
                <c:pt idx="89">
                  <c:v>442.63598630000001</c:v>
                </c:pt>
                <c:pt idx="90">
                  <c:v>447.8280029</c:v>
                </c:pt>
                <c:pt idx="91">
                  <c:v>452.74600220000002</c:v>
                </c:pt>
                <c:pt idx="92">
                  <c:v>457.6650085</c:v>
                </c:pt>
                <c:pt idx="93">
                  <c:v>462.30999759999997</c:v>
                </c:pt>
                <c:pt idx="94">
                  <c:v>467.50100709999998</c:v>
                </c:pt>
                <c:pt idx="95">
                  <c:v>472.42001340000002</c:v>
                </c:pt>
                <c:pt idx="96">
                  <c:v>477.33801269999998</c:v>
                </c:pt>
                <c:pt idx="97">
                  <c:v>482.25698849999998</c:v>
                </c:pt>
                <c:pt idx="98">
                  <c:v>487.44799799999998</c:v>
                </c:pt>
                <c:pt idx="99">
                  <c:v>492.36700439999998</c:v>
                </c:pt>
                <c:pt idx="100">
                  <c:v>497.2850037</c:v>
                </c:pt>
                <c:pt idx="101">
                  <c:v>502.20400999999998</c:v>
                </c:pt>
                <c:pt idx="102">
                  <c:v>504.39001459999997</c:v>
                </c:pt>
                <c:pt idx="103">
                  <c:v>506.30200200000002</c:v>
                </c:pt>
                <c:pt idx="104">
                  <c:v>508.48800660000001</c:v>
                </c:pt>
                <c:pt idx="105">
                  <c:v>510.40100100000001</c:v>
                </c:pt>
                <c:pt idx="106">
                  <c:v>512.58697510000002</c:v>
                </c:pt>
                <c:pt idx="107">
                  <c:v>514.5</c:v>
                </c:pt>
                <c:pt idx="108">
                  <c:v>516.68597409999995</c:v>
                </c:pt>
                <c:pt idx="109">
                  <c:v>518.32501219999995</c:v>
                </c:pt>
                <c:pt idx="110">
                  <c:v>520.23797609999997</c:v>
                </c:pt>
                <c:pt idx="111">
                  <c:v>522.4240112</c:v>
                </c:pt>
                <c:pt idx="112">
                  <c:v>524.33599849999996</c:v>
                </c:pt>
                <c:pt idx="113">
                  <c:v>526.52197269999999</c:v>
                </c:pt>
                <c:pt idx="114">
                  <c:v>528.43499759999997</c:v>
                </c:pt>
                <c:pt idx="115">
                  <c:v>530.34802249999996</c:v>
                </c:pt>
                <c:pt idx="116">
                  <c:v>532.53399660000002</c:v>
                </c:pt>
                <c:pt idx="117">
                  <c:v>534.44702150000001</c:v>
                </c:pt>
                <c:pt idx="118">
                  <c:v>536.35900879999997</c:v>
                </c:pt>
                <c:pt idx="119">
                  <c:v>538.27197269999999</c:v>
                </c:pt>
                <c:pt idx="120">
                  <c:v>540.45800780000002</c:v>
                </c:pt>
                <c:pt idx="121">
                  <c:v>542.37097170000004</c:v>
                </c:pt>
                <c:pt idx="122">
                  <c:v>544.28301999999996</c:v>
                </c:pt>
                <c:pt idx="123">
                  <c:v>546.19598389999999</c:v>
                </c:pt>
                <c:pt idx="124">
                  <c:v>548.38201900000001</c:v>
                </c:pt>
                <c:pt idx="125">
                  <c:v>550.29498290000004</c:v>
                </c:pt>
                <c:pt idx="126">
                  <c:v>552.48101810000003</c:v>
                </c:pt>
                <c:pt idx="127">
                  <c:v>554.39300539999999</c:v>
                </c:pt>
                <c:pt idx="128">
                  <c:v>556.30603029999997</c:v>
                </c:pt>
                <c:pt idx="129">
                  <c:v>558.21899410000003</c:v>
                </c:pt>
                <c:pt idx="130">
                  <c:v>560.13201900000001</c:v>
                </c:pt>
                <c:pt idx="131">
                  <c:v>562.31799320000005</c:v>
                </c:pt>
                <c:pt idx="132">
                  <c:v>564.22998050000001</c:v>
                </c:pt>
                <c:pt idx="133">
                  <c:v>566.14300539999999</c:v>
                </c:pt>
                <c:pt idx="134">
                  <c:v>568.05603029999997</c:v>
                </c:pt>
                <c:pt idx="135">
                  <c:v>570.24200440000004</c:v>
                </c:pt>
                <c:pt idx="136">
                  <c:v>572.15399170000001</c:v>
                </c:pt>
                <c:pt idx="137">
                  <c:v>574.06701659999999</c:v>
                </c:pt>
                <c:pt idx="138">
                  <c:v>576.25299070000005</c:v>
                </c:pt>
                <c:pt idx="139">
                  <c:v>578.16601560000004</c:v>
                </c:pt>
                <c:pt idx="140">
                  <c:v>580.07897949999995</c:v>
                </c:pt>
                <c:pt idx="141">
                  <c:v>581.99102779999998</c:v>
                </c:pt>
                <c:pt idx="142">
                  <c:v>584.17700200000002</c:v>
                </c:pt>
                <c:pt idx="143">
                  <c:v>586.0900269</c:v>
                </c:pt>
                <c:pt idx="144">
                  <c:v>588.27600099999995</c:v>
                </c:pt>
                <c:pt idx="145">
                  <c:v>590.18902590000005</c:v>
                </c:pt>
                <c:pt idx="146">
                  <c:v>591.8280029</c:v>
                </c:pt>
                <c:pt idx="147">
                  <c:v>594.01397710000003</c:v>
                </c:pt>
                <c:pt idx="148">
                  <c:v>595.92700200000002</c:v>
                </c:pt>
                <c:pt idx="149">
                  <c:v>598.11297609999997</c:v>
                </c:pt>
                <c:pt idx="150">
                  <c:v>600.02502440000001</c:v>
                </c:pt>
                <c:pt idx="151">
                  <c:v>602.21099849999996</c:v>
                </c:pt>
                <c:pt idx="152">
                  <c:v>604.12402340000006</c:v>
                </c:pt>
                <c:pt idx="153">
                  <c:v>606.03698729999996</c:v>
                </c:pt>
                <c:pt idx="154">
                  <c:v>607.95001219999995</c:v>
                </c:pt>
                <c:pt idx="155">
                  <c:v>609.86199950000002</c:v>
                </c:pt>
                <c:pt idx="156">
                  <c:v>612.04797359999998</c:v>
                </c:pt>
                <c:pt idx="157">
                  <c:v>613.96099849999996</c:v>
                </c:pt>
                <c:pt idx="158">
                  <c:v>616.14697269999999</c:v>
                </c:pt>
                <c:pt idx="159">
                  <c:v>617.78601070000002</c:v>
                </c:pt>
                <c:pt idx="160">
                  <c:v>619.97198490000005</c:v>
                </c:pt>
                <c:pt idx="161">
                  <c:v>621.88500980000003</c:v>
                </c:pt>
                <c:pt idx="162">
                  <c:v>624.07098389999999</c:v>
                </c:pt>
                <c:pt idx="163">
                  <c:v>625.98400879999997</c:v>
                </c:pt>
                <c:pt idx="164">
                  <c:v>627.89599610000005</c:v>
                </c:pt>
                <c:pt idx="165">
                  <c:v>629.80902100000003</c:v>
                </c:pt>
                <c:pt idx="166">
                  <c:v>631.72198490000005</c:v>
                </c:pt>
                <c:pt idx="167">
                  <c:v>633.90801999999996</c:v>
                </c:pt>
                <c:pt idx="168">
                  <c:v>635.82098389999999</c:v>
                </c:pt>
                <c:pt idx="169">
                  <c:v>638.00701900000001</c:v>
                </c:pt>
                <c:pt idx="170">
                  <c:v>639.91900629999998</c:v>
                </c:pt>
                <c:pt idx="171">
                  <c:v>644.83801270000004</c:v>
                </c:pt>
                <c:pt idx="172">
                  <c:v>649.48297119999995</c:v>
                </c:pt>
                <c:pt idx="173">
                  <c:v>654.40100099999995</c:v>
                </c:pt>
                <c:pt idx="174">
                  <c:v>659.59301760000005</c:v>
                </c:pt>
                <c:pt idx="175">
                  <c:v>664.51098630000001</c:v>
                </c:pt>
                <c:pt idx="176">
                  <c:v>669.42999269999996</c:v>
                </c:pt>
                <c:pt idx="177">
                  <c:v>674.34802249999996</c:v>
                </c:pt>
                <c:pt idx="178">
                  <c:v>679.53997800000002</c:v>
                </c:pt>
                <c:pt idx="179">
                  <c:v>684.45800780000002</c:v>
                </c:pt>
                <c:pt idx="180">
                  <c:v>689.37701419999996</c:v>
                </c:pt>
                <c:pt idx="181">
                  <c:v>694.56799320000005</c:v>
                </c:pt>
                <c:pt idx="182">
                  <c:v>699.21301270000004</c:v>
                </c:pt>
                <c:pt idx="183">
                  <c:v>704.13201900000001</c:v>
                </c:pt>
                <c:pt idx="184">
                  <c:v>709.32397460000004</c:v>
                </c:pt>
                <c:pt idx="185">
                  <c:v>714.24200440000004</c:v>
                </c:pt>
                <c:pt idx="186">
                  <c:v>719.1599731</c:v>
                </c:pt>
                <c:pt idx="187">
                  <c:v>724.35198969999999</c:v>
                </c:pt>
                <c:pt idx="188">
                  <c:v>729.27099610000005</c:v>
                </c:pt>
                <c:pt idx="189">
                  <c:v>734.18902590000005</c:v>
                </c:pt>
                <c:pt idx="190">
                  <c:v>739.10699460000001</c:v>
                </c:pt>
                <c:pt idx="191">
                  <c:v>744.02600099999995</c:v>
                </c:pt>
                <c:pt idx="192">
                  <c:v>749.21698000000004</c:v>
                </c:pt>
                <c:pt idx="193">
                  <c:v>754.13598630000001</c:v>
                </c:pt>
                <c:pt idx="194">
                  <c:v>759.05401610000001</c:v>
                </c:pt>
                <c:pt idx="195">
                  <c:v>763.97302249999996</c:v>
                </c:pt>
                <c:pt idx="196">
                  <c:v>769.16400150000004</c:v>
                </c:pt>
                <c:pt idx="197">
                  <c:v>774.08300780000002</c:v>
                </c:pt>
                <c:pt idx="198">
                  <c:v>779.00097659999994</c:v>
                </c:pt>
                <c:pt idx="199">
                  <c:v>783.91998290000004</c:v>
                </c:pt>
                <c:pt idx="200">
                  <c:v>788.83801270000004</c:v>
                </c:pt>
                <c:pt idx="201">
                  <c:v>793.7559814</c:v>
                </c:pt>
                <c:pt idx="202">
                  <c:v>798.94799799999998</c:v>
                </c:pt>
                <c:pt idx="203">
                  <c:v>803.86700440000004</c:v>
                </c:pt>
                <c:pt idx="204">
                  <c:v>808.7849731</c:v>
                </c:pt>
                <c:pt idx="205">
                  <c:v>813.97698969999999</c:v>
                </c:pt>
                <c:pt idx="206">
                  <c:v>818.62200929999995</c:v>
                </c:pt>
                <c:pt idx="207">
                  <c:v>823.81298830000003</c:v>
                </c:pt>
                <c:pt idx="208">
                  <c:v>828.73199460000001</c:v>
                </c:pt>
                <c:pt idx="209">
                  <c:v>833.65002440000001</c:v>
                </c:pt>
                <c:pt idx="210">
                  <c:v>838.84198000000004</c:v>
                </c:pt>
                <c:pt idx="211">
                  <c:v>843.48699950000002</c:v>
                </c:pt>
                <c:pt idx="212">
                  <c:v>848.67901610000001</c:v>
                </c:pt>
                <c:pt idx="213">
                  <c:v>853.59698490000005</c:v>
                </c:pt>
                <c:pt idx="214">
                  <c:v>858.51599120000003</c:v>
                </c:pt>
                <c:pt idx="215">
                  <c:v>863.7069702</c:v>
                </c:pt>
                <c:pt idx="216">
                  <c:v>868.35198969999999</c:v>
                </c:pt>
                <c:pt idx="217">
                  <c:v>873.54400629999998</c:v>
                </c:pt>
                <c:pt idx="218">
                  <c:v>878.73602289999997</c:v>
                </c:pt>
                <c:pt idx="219">
                  <c:v>883.65399170000001</c:v>
                </c:pt>
                <c:pt idx="220">
                  <c:v>888.57299799999998</c:v>
                </c:pt>
                <c:pt idx="221">
                  <c:v>893.49102779999998</c:v>
                </c:pt>
                <c:pt idx="222">
                  <c:v>898.40899660000002</c:v>
                </c:pt>
                <c:pt idx="223">
                  <c:v>903.3280029</c:v>
                </c:pt>
                <c:pt idx="224">
                  <c:v>908.24597170000004</c:v>
                </c:pt>
                <c:pt idx="225">
                  <c:v>913.43798830000003</c:v>
                </c:pt>
                <c:pt idx="226">
                  <c:v>918.08300780000002</c:v>
                </c:pt>
                <c:pt idx="227">
                  <c:v>923.27502440000001</c:v>
                </c:pt>
                <c:pt idx="228">
                  <c:v>928.46600339999998</c:v>
                </c:pt>
                <c:pt idx="229">
                  <c:v>933.38500980000003</c:v>
                </c:pt>
                <c:pt idx="230">
                  <c:v>938.30297849999999</c:v>
                </c:pt>
                <c:pt idx="231">
                  <c:v>942.94799799999998</c:v>
                </c:pt>
                <c:pt idx="232">
                  <c:v>948.14001459999997</c:v>
                </c:pt>
                <c:pt idx="233">
                  <c:v>953.3319702</c:v>
                </c:pt>
                <c:pt idx="234">
                  <c:v>957.97698969999999</c:v>
                </c:pt>
                <c:pt idx="235">
                  <c:v>963.16900629999998</c:v>
                </c:pt>
                <c:pt idx="236">
                  <c:v>968.08697510000002</c:v>
                </c:pt>
                <c:pt idx="237">
                  <c:v>973.00500490000002</c:v>
                </c:pt>
                <c:pt idx="238">
                  <c:v>978.19702150000001</c:v>
                </c:pt>
                <c:pt idx="239">
                  <c:v>983.11602779999998</c:v>
                </c:pt>
                <c:pt idx="240">
                  <c:v>988.03399660000002</c:v>
                </c:pt>
                <c:pt idx="241">
                  <c:v>992.95202640000002</c:v>
                </c:pt>
                <c:pt idx="242">
                  <c:v>998.14398189999997</c:v>
                </c:pt>
                <c:pt idx="243">
                  <c:v>1003.059998</c:v>
                </c:pt>
                <c:pt idx="244">
                  <c:v>1007.97998</c:v>
                </c:pt>
                <c:pt idx="245">
                  <c:v>1012.900024</c:v>
                </c:pt>
                <c:pt idx="246">
                  <c:v>1013.169983</c:v>
                </c:pt>
              </c:numCache>
            </c:numRef>
          </c:xVal>
          <c:yVal>
            <c:numRef>
              <c:f>'[4]77K_1'!$D$2:$D$252</c:f>
              <c:numCache>
                <c:formatCode>General</c:formatCode>
                <c:ptCount val="251"/>
                <c:pt idx="0">
                  <c:v>-3.0000000000000001E-6</c:v>
                </c:pt>
                <c:pt idx="1">
                  <c:v>-2.7599999999999998E-6</c:v>
                </c:pt>
                <c:pt idx="2">
                  <c:v>-2.4499999999999998E-6</c:v>
                </c:pt>
                <c:pt idx="3">
                  <c:v>-2.8100000000000002E-6</c:v>
                </c:pt>
                <c:pt idx="4">
                  <c:v>-2.5100000000000001E-6</c:v>
                </c:pt>
                <c:pt idx="5">
                  <c:v>-2.5600000000000001E-6</c:v>
                </c:pt>
                <c:pt idx="6">
                  <c:v>-2.2699999999999999E-6</c:v>
                </c:pt>
                <c:pt idx="7">
                  <c:v>-2.0499999999999999E-6</c:v>
                </c:pt>
                <c:pt idx="8">
                  <c:v>-1.9999999999999999E-6</c:v>
                </c:pt>
                <c:pt idx="9">
                  <c:v>-2.0600000000000002E-6</c:v>
                </c:pt>
                <c:pt idx="10">
                  <c:v>-2.6000000000000001E-6</c:v>
                </c:pt>
                <c:pt idx="11">
                  <c:v>-2.3700000000000002E-6</c:v>
                </c:pt>
                <c:pt idx="12">
                  <c:v>-2.6800000000000002E-6</c:v>
                </c:pt>
                <c:pt idx="13">
                  <c:v>-2.6000000000000001E-6</c:v>
                </c:pt>
                <c:pt idx="14">
                  <c:v>-1.9599999999999999E-6</c:v>
                </c:pt>
                <c:pt idx="15">
                  <c:v>-1.57E-6</c:v>
                </c:pt>
                <c:pt idx="16">
                  <c:v>-1.6300000000000001E-6</c:v>
                </c:pt>
                <c:pt idx="17">
                  <c:v>-1.57E-6</c:v>
                </c:pt>
                <c:pt idx="18">
                  <c:v>-1.2100000000000001E-6</c:v>
                </c:pt>
                <c:pt idx="19">
                  <c:v>-9.4E-7</c:v>
                </c:pt>
                <c:pt idx="20">
                  <c:v>-1.4899999999999999E-6</c:v>
                </c:pt>
                <c:pt idx="21">
                  <c:v>-2.0099999999999998E-6</c:v>
                </c:pt>
                <c:pt idx="22">
                  <c:v>-1.1999999999999999E-6</c:v>
                </c:pt>
                <c:pt idx="23">
                  <c:v>-8.2999999999999999E-7</c:v>
                </c:pt>
                <c:pt idx="24">
                  <c:v>-7.5000000000000002E-7</c:v>
                </c:pt>
                <c:pt idx="25">
                  <c:v>-5.3000000000000001E-7</c:v>
                </c:pt>
                <c:pt idx="26">
                  <c:v>-3.3999999999999997E-7</c:v>
                </c:pt>
                <c:pt idx="27">
                  <c:v>-1.3E-7</c:v>
                </c:pt>
                <c:pt idx="28">
                  <c:v>-1.1000000000000001E-7</c:v>
                </c:pt>
                <c:pt idx="29">
                  <c:v>-3.2000000000000001E-7</c:v>
                </c:pt>
                <c:pt idx="30">
                  <c:v>-5.9999999999999997E-7</c:v>
                </c:pt>
                <c:pt idx="31">
                  <c:v>-7.1999999999999999E-7</c:v>
                </c:pt>
                <c:pt idx="32">
                  <c:v>-7.7000000000000004E-7</c:v>
                </c:pt>
                <c:pt idx="33">
                  <c:v>-6.3E-7</c:v>
                </c:pt>
                <c:pt idx="34">
                  <c:v>-5.6000000000000004E-7</c:v>
                </c:pt>
                <c:pt idx="35">
                  <c:v>-2.6E-7</c:v>
                </c:pt>
                <c:pt idx="36">
                  <c:v>-8.6000000000000002E-7</c:v>
                </c:pt>
                <c:pt idx="37">
                  <c:v>-8.8999999999999995E-7</c:v>
                </c:pt>
                <c:pt idx="38">
                  <c:v>-8.0999999999999997E-7</c:v>
                </c:pt>
                <c:pt idx="39">
                  <c:v>-5.4000000000000002E-7</c:v>
                </c:pt>
                <c:pt idx="40">
                  <c:v>-3.4999999999999998E-7</c:v>
                </c:pt>
                <c:pt idx="41">
                  <c:v>-1.9000000000000001E-7</c:v>
                </c:pt>
                <c:pt idx="42">
                  <c:v>1.8E-7</c:v>
                </c:pt>
                <c:pt idx="43">
                  <c:v>3.1E-7</c:v>
                </c:pt>
                <c:pt idx="44">
                  <c:v>7.0999999999999998E-7</c:v>
                </c:pt>
                <c:pt idx="45">
                  <c:v>6.1999999999999999E-7</c:v>
                </c:pt>
                <c:pt idx="46">
                  <c:v>9.7000000000000003E-7</c:v>
                </c:pt>
                <c:pt idx="47">
                  <c:v>1.17E-6</c:v>
                </c:pt>
                <c:pt idx="48">
                  <c:v>1.5200000000000001E-6</c:v>
                </c:pt>
                <c:pt idx="49">
                  <c:v>1.61E-6</c:v>
                </c:pt>
                <c:pt idx="50">
                  <c:v>1.2899999999999999E-6</c:v>
                </c:pt>
                <c:pt idx="51">
                  <c:v>1.1999999999999999E-6</c:v>
                </c:pt>
                <c:pt idx="52">
                  <c:v>1.57E-6</c:v>
                </c:pt>
                <c:pt idx="53">
                  <c:v>1.77E-6</c:v>
                </c:pt>
                <c:pt idx="54">
                  <c:v>1.81E-6</c:v>
                </c:pt>
                <c:pt idx="55">
                  <c:v>2.2000000000000001E-6</c:v>
                </c:pt>
                <c:pt idx="56">
                  <c:v>2.5500000000000001E-6</c:v>
                </c:pt>
                <c:pt idx="57">
                  <c:v>2.5399999999999998E-6</c:v>
                </c:pt>
                <c:pt idx="58">
                  <c:v>2.3700000000000002E-6</c:v>
                </c:pt>
                <c:pt idx="59">
                  <c:v>2.7999999999999999E-6</c:v>
                </c:pt>
                <c:pt idx="60">
                  <c:v>3.1599999999999998E-6</c:v>
                </c:pt>
                <c:pt idx="61">
                  <c:v>3.4300000000000002E-6</c:v>
                </c:pt>
                <c:pt idx="62">
                  <c:v>3.7799999999999998E-6</c:v>
                </c:pt>
                <c:pt idx="63">
                  <c:v>3.9299999999999996E-6</c:v>
                </c:pt>
                <c:pt idx="64">
                  <c:v>3.9099999999999998E-6</c:v>
                </c:pt>
                <c:pt idx="65">
                  <c:v>3.7699999999999999E-6</c:v>
                </c:pt>
                <c:pt idx="66">
                  <c:v>3.9600000000000002E-6</c:v>
                </c:pt>
                <c:pt idx="67">
                  <c:v>3.89E-6</c:v>
                </c:pt>
                <c:pt idx="68">
                  <c:v>4.0300000000000004E-6</c:v>
                </c:pt>
                <c:pt idx="69">
                  <c:v>4.1799999999999998E-6</c:v>
                </c:pt>
                <c:pt idx="70">
                  <c:v>4.5199999999999999E-6</c:v>
                </c:pt>
                <c:pt idx="71">
                  <c:v>4.6600000000000003E-6</c:v>
                </c:pt>
                <c:pt idx="72">
                  <c:v>4.8600000000000001E-6</c:v>
                </c:pt>
                <c:pt idx="73">
                  <c:v>5.0000000000000004E-6</c:v>
                </c:pt>
                <c:pt idx="74">
                  <c:v>5.1200000000000001E-6</c:v>
                </c:pt>
                <c:pt idx="75">
                  <c:v>4.9899999999999997E-6</c:v>
                </c:pt>
                <c:pt idx="76">
                  <c:v>5.1200000000000001E-6</c:v>
                </c:pt>
                <c:pt idx="77">
                  <c:v>5.6300000000000003E-6</c:v>
                </c:pt>
                <c:pt idx="78">
                  <c:v>6.0100000000000001E-6</c:v>
                </c:pt>
                <c:pt idx="79">
                  <c:v>5.93E-6</c:v>
                </c:pt>
                <c:pt idx="80">
                  <c:v>6.0299999999999999E-6</c:v>
                </c:pt>
                <c:pt idx="81">
                  <c:v>6.1399999999999997E-6</c:v>
                </c:pt>
                <c:pt idx="82">
                  <c:v>6.5699999999999998E-6</c:v>
                </c:pt>
                <c:pt idx="83">
                  <c:v>6.9700000000000002E-6</c:v>
                </c:pt>
                <c:pt idx="84">
                  <c:v>7.0299999999999996E-6</c:v>
                </c:pt>
                <c:pt idx="85">
                  <c:v>7.1500000000000002E-6</c:v>
                </c:pt>
                <c:pt idx="86">
                  <c:v>7.4599999999999997E-6</c:v>
                </c:pt>
                <c:pt idx="87">
                  <c:v>7.1400000000000002E-6</c:v>
                </c:pt>
                <c:pt idx="88">
                  <c:v>7.3200000000000002E-6</c:v>
                </c:pt>
                <c:pt idx="89">
                  <c:v>7.5299999999999999E-6</c:v>
                </c:pt>
                <c:pt idx="90">
                  <c:v>7.4900000000000003E-6</c:v>
                </c:pt>
                <c:pt idx="91">
                  <c:v>7.3000000000000004E-6</c:v>
                </c:pt>
                <c:pt idx="92">
                  <c:v>8.1200000000000002E-6</c:v>
                </c:pt>
                <c:pt idx="93">
                  <c:v>8.5199999999999997E-6</c:v>
                </c:pt>
                <c:pt idx="94">
                  <c:v>8.6400000000000003E-6</c:v>
                </c:pt>
                <c:pt idx="95">
                  <c:v>8.8100000000000004E-6</c:v>
                </c:pt>
                <c:pt idx="96">
                  <c:v>9.0000000000000002E-6</c:v>
                </c:pt>
                <c:pt idx="97">
                  <c:v>9.3200000000000006E-6</c:v>
                </c:pt>
                <c:pt idx="98">
                  <c:v>9.4700000000000008E-6</c:v>
                </c:pt>
                <c:pt idx="99">
                  <c:v>9.5400000000000001E-6</c:v>
                </c:pt>
                <c:pt idx="100">
                  <c:v>9.2599999999999994E-6</c:v>
                </c:pt>
                <c:pt idx="101">
                  <c:v>9.4900000000000006E-6</c:v>
                </c:pt>
                <c:pt idx="102">
                  <c:v>9.6099999999999995E-6</c:v>
                </c:pt>
                <c:pt idx="103">
                  <c:v>9.3400000000000004E-6</c:v>
                </c:pt>
                <c:pt idx="104">
                  <c:v>9.0100000000000001E-6</c:v>
                </c:pt>
                <c:pt idx="105">
                  <c:v>9.5799999999999998E-6</c:v>
                </c:pt>
                <c:pt idx="106">
                  <c:v>9.5599999999999999E-6</c:v>
                </c:pt>
                <c:pt idx="107">
                  <c:v>9.7100000000000002E-6</c:v>
                </c:pt>
                <c:pt idx="108">
                  <c:v>9.7799999999999995E-6</c:v>
                </c:pt>
                <c:pt idx="109">
                  <c:v>9.9199999999999999E-6</c:v>
                </c:pt>
                <c:pt idx="110">
                  <c:v>1.0159999999999999E-5</c:v>
                </c:pt>
                <c:pt idx="111">
                  <c:v>1.0540000000000001E-5</c:v>
                </c:pt>
                <c:pt idx="112">
                  <c:v>1.0720000000000001E-5</c:v>
                </c:pt>
                <c:pt idx="113">
                  <c:v>1.0730000000000001E-5</c:v>
                </c:pt>
                <c:pt idx="114">
                  <c:v>1.064E-5</c:v>
                </c:pt>
                <c:pt idx="115">
                  <c:v>1.078E-5</c:v>
                </c:pt>
                <c:pt idx="116">
                  <c:v>1.1199999999999999E-5</c:v>
                </c:pt>
                <c:pt idx="117">
                  <c:v>1.0910000000000001E-5</c:v>
                </c:pt>
                <c:pt idx="118">
                  <c:v>1.1049999999999999E-5</c:v>
                </c:pt>
                <c:pt idx="119">
                  <c:v>1.131E-5</c:v>
                </c:pt>
                <c:pt idx="120">
                  <c:v>1.1219999999999999E-5</c:v>
                </c:pt>
                <c:pt idx="121">
                  <c:v>1.1559999999999999E-5</c:v>
                </c:pt>
                <c:pt idx="122">
                  <c:v>1.131E-5</c:v>
                </c:pt>
                <c:pt idx="123">
                  <c:v>1.149E-5</c:v>
                </c:pt>
                <c:pt idx="124">
                  <c:v>1.1579999999999999E-5</c:v>
                </c:pt>
                <c:pt idx="125">
                  <c:v>1.151E-5</c:v>
                </c:pt>
                <c:pt idx="126">
                  <c:v>1.1749999999999999E-5</c:v>
                </c:pt>
                <c:pt idx="127">
                  <c:v>1.186E-5</c:v>
                </c:pt>
                <c:pt idx="128">
                  <c:v>1.205E-5</c:v>
                </c:pt>
                <c:pt idx="129">
                  <c:v>1.239E-5</c:v>
                </c:pt>
                <c:pt idx="130">
                  <c:v>1.206E-5</c:v>
                </c:pt>
                <c:pt idx="131">
                  <c:v>1.1790000000000001E-5</c:v>
                </c:pt>
                <c:pt idx="132">
                  <c:v>1.2089999999999999E-5</c:v>
                </c:pt>
                <c:pt idx="133">
                  <c:v>1.24E-5</c:v>
                </c:pt>
                <c:pt idx="134">
                  <c:v>1.2480000000000001E-5</c:v>
                </c:pt>
                <c:pt idx="135">
                  <c:v>1.2510000000000001E-5</c:v>
                </c:pt>
                <c:pt idx="136">
                  <c:v>1.216E-5</c:v>
                </c:pt>
                <c:pt idx="137">
                  <c:v>1.258E-5</c:v>
                </c:pt>
                <c:pt idx="138">
                  <c:v>1.306E-5</c:v>
                </c:pt>
                <c:pt idx="139">
                  <c:v>1.3210000000000001E-5</c:v>
                </c:pt>
                <c:pt idx="140">
                  <c:v>1.294E-5</c:v>
                </c:pt>
                <c:pt idx="141">
                  <c:v>1.2969999999999999E-5</c:v>
                </c:pt>
                <c:pt idx="142">
                  <c:v>1.2989999999999999E-5</c:v>
                </c:pt>
                <c:pt idx="143">
                  <c:v>1.2979999999999999E-5</c:v>
                </c:pt>
                <c:pt idx="144">
                  <c:v>1.344E-5</c:v>
                </c:pt>
                <c:pt idx="145">
                  <c:v>1.348E-5</c:v>
                </c:pt>
                <c:pt idx="146">
                  <c:v>1.377E-5</c:v>
                </c:pt>
                <c:pt idx="147">
                  <c:v>1.363E-5</c:v>
                </c:pt>
                <c:pt idx="148">
                  <c:v>1.3879999999999999E-5</c:v>
                </c:pt>
                <c:pt idx="149">
                  <c:v>1.3890000000000001E-5</c:v>
                </c:pt>
                <c:pt idx="150">
                  <c:v>1.413E-5</c:v>
                </c:pt>
                <c:pt idx="151">
                  <c:v>1.429E-5</c:v>
                </c:pt>
                <c:pt idx="152">
                  <c:v>1.467E-5</c:v>
                </c:pt>
                <c:pt idx="153">
                  <c:v>1.499E-5</c:v>
                </c:pt>
                <c:pt idx="154">
                  <c:v>1.507E-5</c:v>
                </c:pt>
                <c:pt idx="155">
                  <c:v>1.5150000000000001E-5</c:v>
                </c:pt>
                <c:pt idx="156">
                  <c:v>1.4949999999999999E-5</c:v>
                </c:pt>
                <c:pt idx="157">
                  <c:v>1.5400000000000002E-5</c:v>
                </c:pt>
                <c:pt idx="158">
                  <c:v>1.5809999999999999E-5</c:v>
                </c:pt>
                <c:pt idx="159">
                  <c:v>1.5930000000000002E-5</c:v>
                </c:pt>
                <c:pt idx="160">
                  <c:v>1.562E-5</c:v>
                </c:pt>
                <c:pt idx="161">
                  <c:v>1.509E-5</c:v>
                </c:pt>
                <c:pt idx="162">
                  <c:v>1.4759999999999999E-5</c:v>
                </c:pt>
                <c:pt idx="163">
                  <c:v>1.505E-5</c:v>
                </c:pt>
                <c:pt idx="164">
                  <c:v>1.5480000000000001E-5</c:v>
                </c:pt>
                <c:pt idx="165">
                  <c:v>1.562E-5</c:v>
                </c:pt>
                <c:pt idx="166">
                  <c:v>1.558E-5</c:v>
                </c:pt>
                <c:pt idx="167">
                  <c:v>1.454E-5</c:v>
                </c:pt>
                <c:pt idx="168">
                  <c:v>1.4810000000000001E-5</c:v>
                </c:pt>
                <c:pt idx="169">
                  <c:v>1.5330000000000001E-5</c:v>
                </c:pt>
                <c:pt idx="170">
                  <c:v>1.577E-5</c:v>
                </c:pt>
                <c:pt idx="171">
                  <c:v>1.5860000000000001E-5</c:v>
                </c:pt>
                <c:pt idx="172">
                  <c:v>1.6169999999999999E-5</c:v>
                </c:pt>
                <c:pt idx="173">
                  <c:v>1.6779999999999999E-5</c:v>
                </c:pt>
                <c:pt idx="174">
                  <c:v>1.7620000000000001E-5</c:v>
                </c:pt>
                <c:pt idx="175">
                  <c:v>1.8369999999999999E-5</c:v>
                </c:pt>
                <c:pt idx="176">
                  <c:v>1.893E-5</c:v>
                </c:pt>
                <c:pt idx="177">
                  <c:v>1.9239999999999999E-5</c:v>
                </c:pt>
                <c:pt idx="178">
                  <c:v>2.0049999999999999E-5</c:v>
                </c:pt>
                <c:pt idx="179">
                  <c:v>2.0060000000000001E-5</c:v>
                </c:pt>
                <c:pt idx="180">
                  <c:v>2.0550000000000001E-5</c:v>
                </c:pt>
                <c:pt idx="181">
                  <c:v>2.122E-5</c:v>
                </c:pt>
                <c:pt idx="182">
                  <c:v>2.2220000000000001E-5</c:v>
                </c:pt>
                <c:pt idx="183">
                  <c:v>2.2900000000000001E-5</c:v>
                </c:pt>
                <c:pt idx="184">
                  <c:v>2.3280000000000001E-5</c:v>
                </c:pt>
                <c:pt idx="185">
                  <c:v>2.3419999999999999E-5</c:v>
                </c:pt>
                <c:pt idx="186">
                  <c:v>2.4389999999999999E-5</c:v>
                </c:pt>
                <c:pt idx="187">
                  <c:v>2.5089999999999999E-5</c:v>
                </c:pt>
                <c:pt idx="188">
                  <c:v>2.5999999999999998E-5</c:v>
                </c:pt>
                <c:pt idx="189">
                  <c:v>2.6910000000000002E-5</c:v>
                </c:pt>
                <c:pt idx="190">
                  <c:v>2.8140000000000002E-5</c:v>
                </c:pt>
                <c:pt idx="191">
                  <c:v>2.9269999999999999E-5</c:v>
                </c:pt>
                <c:pt idx="192">
                  <c:v>3.0719999999999997E-5</c:v>
                </c:pt>
                <c:pt idx="193">
                  <c:v>3.2039999999999998E-5</c:v>
                </c:pt>
                <c:pt idx="194">
                  <c:v>3.3179999999999997E-5</c:v>
                </c:pt>
                <c:pt idx="195">
                  <c:v>3.4150000000000003E-5</c:v>
                </c:pt>
                <c:pt idx="196">
                  <c:v>3.5760000000000003E-5</c:v>
                </c:pt>
                <c:pt idx="197">
                  <c:v>3.667E-5</c:v>
                </c:pt>
                <c:pt idx="198">
                  <c:v>3.8269999999999998E-5</c:v>
                </c:pt>
                <c:pt idx="199">
                  <c:v>3.9789999999999997E-5</c:v>
                </c:pt>
                <c:pt idx="200">
                  <c:v>4.138E-5</c:v>
                </c:pt>
                <c:pt idx="201">
                  <c:v>4.2830000000000002E-5</c:v>
                </c:pt>
                <c:pt idx="202">
                  <c:v>4.4520000000000001E-5</c:v>
                </c:pt>
                <c:pt idx="203">
                  <c:v>4.5389999999999997E-5</c:v>
                </c:pt>
                <c:pt idx="204">
                  <c:v>4.7360000000000001E-5</c:v>
                </c:pt>
                <c:pt idx="205">
                  <c:v>4.9079999999999998E-5</c:v>
                </c:pt>
                <c:pt idx="206">
                  <c:v>5.1879999999999998E-5</c:v>
                </c:pt>
                <c:pt idx="207">
                  <c:v>5.3909999999999997E-5</c:v>
                </c:pt>
                <c:pt idx="208">
                  <c:v>5.4950000000000001E-5</c:v>
                </c:pt>
                <c:pt idx="209">
                  <c:v>5.6459999999999998E-5</c:v>
                </c:pt>
                <c:pt idx="210">
                  <c:v>5.8570000000000003E-5</c:v>
                </c:pt>
                <c:pt idx="211">
                  <c:v>6.1130000000000006E-5</c:v>
                </c:pt>
                <c:pt idx="212">
                  <c:v>6.3940000000000001E-5</c:v>
                </c:pt>
                <c:pt idx="213">
                  <c:v>6.5569999999999997E-5</c:v>
                </c:pt>
                <c:pt idx="214">
                  <c:v>6.8020000000000003E-5</c:v>
                </c:pt>
                <c:pt idx="215">
                  <c:v>7.0419999999999993E-5</c:v>
                </c:pt>
                <c:pt idx="216">
                  <c:v>7.3250000000000005E-5</c:v>
                </c:pt>
                <c:pt idx="217">
                  <c:v>7.5569999999999996E-5</c:v>
                </c:pt>
                <c:pt idx="218">
                  <c:v>7.9309999999999998E-5</c:v>
                </c:pt>
                <c:pt idx="219">
                  <c:v>8.2059999999999997E-5</c:v>
                </c:pt>
                <c:pt idx="220">
                  <c:v>8.4759999999999995E-5</c:v>
                </c:pt>
                <c:pt idx="221">
                  <c:v>8.7239999999999998E-5</c:v>
                </c:pt>
                <c:pt idx="222">
                  <c:v>9.1139999999999998E-5</c:v>
                </c:pt>
                <c:pt idx="223">
                  <c:v>9.5489999999999995E-5</c:v>
                </c:pt>
                <c:pt idx="224">
                  <c:v>9.9049999999999995E-5</c:v>
                </c:pt>
                <c:pt idx="225">
                  <c:v>1.0203E-4</c:v>
                </c:pt>
                <c:pt idx="226">
                  <c:v>1.06E-4</c:v>
                </c:pt>
                <c:pt idx="227">
                  <c:v>1.1078000000000001E-4</c:v>
                </c:pt>
                <c:pt idx="228">
                  <c:v>1.1523000000000001E-4</c:v>
                </c:pt>
                <c:pt idx="229">
                  <c:v>1.1781E-4</c:v>
                </c:pt>
                <c:pt idx="230">
                  <c:v>1.2181E-4</c:v>
                </c:pt>
                <c:pt idx="231">
                  <c:v>1.2765000000000001E-4</c:v>
                </c:pt>
                <c:pt idx="232">
                  <c:v>1.3223E-4</c:v>
                </c:pt>
                <c:pt idx="233">
                  <c:v>1.3740000000000001E-4</c:v>
                </c:pt>
                <c:pt idx="234">
                  <c:v>1.4308999999999999E-4</c:v>
                </c:pt>
                <c:pt idx="235">
                  <c:v>1.4906000000000001E-4</c:v>
                </c:pt>
                <c:pt idx="236">
                  <c:v>1.5446000000000001E-4</c:v>
                </c:pt>
                <c:pt idx="237">
                  <c:v>1.6351000000000001E-4</c:v>
                </c:pt>
                <c:pt idx="238">
                  <c:v>1.7144999999999999E-4</c:v>
                </c:pt>
                <c:pt idx="239">
                  <c:v>1.741E-4</c:v>
                </c:pt>
                <c:pt idx="240">
                  <c:v>1.8195E-4</c:v>
                </c:pt>
                <c:pt idx="241">
                  <c:v>1.9095000000000001E-4</c:v>
                </c:pt>
                <c:pt idx="242">
                  <c:v>1.9463E-4</c:v>
                </c:pt>
                <c:pt idx="243">
                  <c:v>2.0492000000000001E-4</c:v>
                </c:pt>
                <c:pt idx="244">
                  <c:v>2.2285E-4</c:v>
                </c:pt>
                <c:pt idx="245">
                  <c:v>2.2594999999999999E-4</c:v>
                </c:pt>
                <c:pt idx="246">
                  <c:v>2.2859000000000001E-4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BAB-43F1-8312-366F96A92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07072"/>
        <c:axId val="92709248"/>
      </c:scatterChart>
      <c:valAx>
        <c:axId val="9270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chemeClr val="accent6"/>
                    </a:solidFill>
                  </a:rPr>
                  <a:t>Current (A)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09248"/>
        <c:crossesAt val="-5.0000000000000023E-5"/>
        <c:crossBetween val="midCat"/>
      </c:valAx>
      <c:valAx>
        <c:axId val="927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chemeClr val="accent6"/>
                    </a:solidFill>
                  </a:rPr>
                  <a:t>Voltage (V)</a:t>
                </a:r>
              </a:p>
            </c:rich>
          </c:tx>
          <c:layout>
            <c:manualLayout>
              <c:xMode val="edge"/>
              <c:yMode val="edge"/>
              <c:x val="2.55427365561002E-3"/>
              <c:y val="0.36905167584974546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07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704819239682154"/>
          <c:y val="3.9050536395448143E-2"/>
          <c:w val="0.42716572777153844"/>
          <c:h val="0.1652166026582208"/>
        </c:manualLayout>
      </c:layout>
      <c:overlay val="0"/>
      <c:spPr>
        <a:solidFill>
          <a:schemeClr val="bg2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  <c:extLst xmlns:c16r2="http://schemas.microsoft.com/office/drawing/2015/06/chart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FEDC401D-FB38-41F9-AA83-E674C80577A9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3955B25-F5BE-4726-9993-134293904343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3011899-2640-472B-8EEF-B5B8EADEF588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6F8CCA42-C69E-4C6F-9E39-F1637E3DFA0A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40A955D-2F3D-4D48-ADEF-BB990E68FD0C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ED6CDBF-6B6F-4F09-9E9D-90E92BBCBE31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EC18F3-8F6E-414E-9819-5B237EA4ED4C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4E4A7FFE-4E21-4767-9E93-2DED4935655C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A7511360-32BB-4556-9265-13BD82C5686E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40BF3EB-9FEC-4BE2-971C-244A42669264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F6DD8-8663-4B41-9F3F-8ADB2BD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the REBCO magnet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3B781E-A95B-4278-9723-82BE977E3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Vadim </a:t>
            </a:r>
            <a:r>
              <a:rPr lang="en-US" dirty="0" err="1"/>
              <a:t>Kashikhin</a:t>
            </a:r>
            <a:r>
              <a:rPr lang="en-US" dirty="0"/>
              <a:t>, Vito Lombardo</a:t>
            </a:r>
          </a:p>
          <a:p>
            <a:endParaRPr lang="en-US" dirty="0"/>
          </a:p>
          <a:p>
            <a:r>
              <a:rPr lang="en-US" dirty="0"/>
              <a:t>September 1, 2021</a:t>
            </a:r>
          </a:p>
        </p:txBody>
      </p:sp>
    </p:spTree>
    <p:extLst>
      <p:ext uri="{BB962C8B-B14F-4D97-AF65-F5344CB8AC3E}">
        <p14:creationId xmlns:p14="http://schemas.microsoft.com/office/powerpoint/2010/main" val="37880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magnet milestones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17" y="2543014"/>
            <a:ext cx="7796567" cy="2566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17" y="2959852"/>
            <a:ext cx="7796567" cy="1053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793" y="1961818"/>
            <a:ext cx="12140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Test subscale common coil</a:t>
            </a:r>
          </a:p>
          <a:p>
            <a:r>
              <a:rPr lang="en-US" sz="1050" dirty="0">
                <a:solidFill>
                  <a:srgbClr val="FF0000"/>
                </a:solidFill>
              </a:rPr>
              <a:t>[Part 1]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2268" y="1961817"/>
            <a:ext cx="59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Test C3</a:t>
            </a:r>
          </a:p>
          <a:p>
            <a:r>
              <a:rPr lang="en-US" sz="1000" dirty="0">
                <a:solidFill>
                  <a:srgbClr val="FF0000"/>
                </a:solidFill>
              </a:rPr>
              <a:t>[Part 3]</a:t>
            </a:r>
          </a:p>
        </p:txBody>
      </p:sp>
      <p:cxnSp>
        <p:nvCxnSpPr>
          <p:cNvPr id="11" name="Curved Connector 10"/>
          <p:cNvCxnSpPr>
            <a:stCxn id="7" idx="2"/>
          </p:cNvCxnSpPr>
          <p:nvPr/>
        </p:nvCxnSpPr>
        <p:spPr>
          <a:xfrm rot="16200000" flipH="1">
            <a:off x="1536961" y="2223747"/>
            <a:ext cx="541457" cy="117175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2"/>
          </p:cNvCxnSpPr>
          <p:nvPr/>
        </p:nvCxnSpPr>
        <p:spPr>
          <a:xfrm rot="16200000" flipH="1">
            <a:off x="2913300" y="2478413"/>
            <a:ext cx="859611" cy="6266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35892" y="2283886"/>
            <a:ext cx="1314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Demonstrate COMB</a:t>
            </a:r>
          </a:p>
          <a:p>
            <a:r>
              <a:rPr lang="en-US" sz="1050" dirty="0">
                <a:solidFill>
                  <a:srgbClr val="FF0000"/>
                </a:solidFill>
              </a:rPr>
              <a:t>[Part 2]</a:t>
            </a:r>
          </a:p>
        </p:txBody>
      </p:sp>
      <p:cxnSp>
        <p:nvCxnSpPr>
          <p:cNvPr id="17" name="Curved Connector 16"/>
          <p:cNvCxnSpPr>
            <a:stCxn id="16" idx="2"/>
          </p:cNvCxnSpPr>
          <p:nvPr/>
        </p:nvCxnSpPr>
        <p:spPr>
          <a:xfrm rot="16200000" flipH="1">
            <a:off x="2298342" y="2594326"/>
            <a:ext cx="558678" cy="76879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09000" y="4589129"/>
            <a:ext cx="1529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Commission hybrid test platform (CCT5)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5552" y="4586456"/>
            <a:ext cx="1654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CORC quench study at 10 T common coil [Part 1]</a:t>
            </a:r>
          </a:p>
        </p:txBody>
      </p:sp>
      <p:cxnSp>
        <p:nvCxnSpPr>
          <p:cNvPr id="33" name="Curved Connector 32"/>
          <p:cNvCxnSpPr>
            <a:stCxn id="32" idx="0"/>
          </p:cNvCxnSpPr>
          <p:nvPr/>
        </p:nvCxnSpPr>
        <p:spPr>
          <a:xfrm rot="5400000" flipH="1" flipV="1">
            <a:off x="948685" y="4028430"/>
            <a:ext cx="642024" cy="4740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70057" y="4944475"/>
            <a:ext cx="1814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Impact of Lorentz forces at 14 T solenoid (ASC/NHMFL)</a:t>
            </a:r>
          </a:p>
          <a:p>
            <a:r>
              <a:rPr lang="en-US" sz="1050" dirty="0">
                <a:solidFill>
                  <a:srgbClr val="FF0000"/>
                </a:solidFill>
              </a:rPr>
              <a:t>[Part 3]</a:t>
            </a:r>
          </a:p>
        </p:txBody>
      </p:sp>
      <p:cxnSp>
        <p:nvCxnSpPr>
          <p:cNvPr id="40" name="Curved Connector 39"/>
          <p:cNvCxnSpPr>
            <a:stCxn id="39" idx="0"/>
          </p:cNvCxnSpPr>
          <p:nvPr/>
        </p:nvCxnSpPr>
        <p:spPr>
          <a:xfrm rot="5400000" flipH="1" flipV="1">
            <a:off x="1704673" y="4117050"/>
            <a:ext cx="1000044" cy="6548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55749" y="2073386"/>
            <a:ext cx="15290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Complete 8 T REBCO dipole design study </a:t>
            </a:r>
          </a:p>
          <a:p>
            <a:r>
              <a:rPr lang="en-US" sz="1050" dirty="0">
                <a:solidFill>
                  <a:srgbClr val="FF0000"/>
                </a:solidFill>
              </a:rPr>
              <a:t>[All three parts]</a:t>
            </a:r>
          </a:p>
        </p:txBody>
      </p:sp>
      <p:cxnSp>
        <p:nvCxnSpPr>
          <p:cNvPr id="45" name="Curved Connector 44"/>
          <p:cNvCxnSpPr>
            <a:stCxn id="44" idx="2"/>
          </p:cNvCxnSpPr>
          <p:nvPr/>
        </p:nvCxnSpPr>
        <p:spPr>
          <a:xfrm rot="5400000">
            <a:off x="3724858" y="2838749"/>
            <a:ext cx="783681" cy="4071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942575" y="1900435"/>
            <a:ext cx="1138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Complete COMB insert test</a:t>
            </a:r>
          </a:p>
        </p:txBody>
      </p:sp>
      <p:cxnSp>
        <p:nvCxnSpPr>
          <p:cNvPr id="50" name="Curved Connector 49"/>
          <p:cNvCxnSpPr>
            <a:stCxn id="49" idx="2"/>
          </p:cNvCxnSpPr>
          <p:nvPr/>
        </p:nvCxnSpPr>
        <p:spPr>
          <a:xfrm rot="5400000">
            <a:off x="4443188" y="2365669"/>
            <a:ext cx="1118212" cy="10187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87313" y="2292713"/>
            <a:ext cx="1037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 T @ 8 T CCT5</a:t>
            </a:r>
          </a:p>
        </p:txBody>
      </p:sp>
      <p:cxnSp>
        <p:nvCxnSpPr>
          <p:cNvPr id="54" name="Curved Connector 53"/>
          <p:cNvCxnSpPr>
            <a:stCxn id="53" idx="2"/>
          </p:cNvCxnSpPr>
          <p:nvPr/>
        </p:nvCxnSpPr>
        <p:spPr>
          <a:xfrm rot="5400000">
            <a:off x="5272789" y="2446473"/>
            <a:ext cx="925456" cy="114115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35658" y="1900435"/>
            <a:ext cx="1290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Demonstrate  COMB performance</a:t>
            </a:r>
          </a:p>
        </p:txBody>
      </p:sp>
      <p:cxnSp>
        <p:nvCxnSpPr>
          <p:cNvPr id="76" name="Curved Connector 75"/>
          <p:cNvCxnSpPr>
            <a:stCxn id="75" idx="2"/>
          </p:cNvCxnSpPr>
          <p:nvPr/>
        </p:nvCxnSpPr>
        <p:spPr>
          <a:xfrm rot="5400000">
            <a:off x="6471154" y="2524554"/>
            <a:ext cx="1118214" cy="70097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603899" y="2300407"/>
            <a:ext cx="1093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8 T stand-alone</a:t>
            </a:r>
          </a:p>
        </p:txBody>
      </p:sp>
      <p:cxnSp>
        <p:nvCxnSpPr>
          <p:cNvPr id="92" name="Curved Connector 91"/>
          <p:cNvCxnSpPr>
            <a:stCxn id="91" idx="2"/>
          </p:cNvCxnSpPr>
          <p:nvPr/>
        </p:nvCxnSpPr>
        <p:spPr>
          <a:xfrm rot="5400000">
            <a:off x="6971985" y="2505553"/>
            <a:ext cx="1130121" cy="122766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247243" y="4587266"/>
            <a:ext cx="1802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120 mm aperture, 10 – 12 T Nb</a:t>
            </a:r>
            <a:r>
              <a:rPr lang="en-US" sz="1050" baseline="-25000" dirty="0"/>
              <a:t>3</a:t>
            </a:r>
            <a:r>
              <a:rPr lang="en-US" sz="1050" dirty="0"/>
              <a:t>Sn magnet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315123" y="4587267"/>
            <a:ext cx="18550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Hybrid test platform at FNAL</a:t>
            </a:r>
          </a:p>
        </p:txBody>
      </p:sp>
      <p:pic>
        <p:nvPicPr>
          <p:cNvPr id="163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717" y="4127390"/>
            <a:ext cx="7796567" cy="244366"/>
          </a:xfrm>
          <a:prstGeom prst="rect">
            <a:avLst/>
          </a:prstGeom>
        </p:spPr>
      </p:pic>
      <p:cxnSp>
        <p:nvCxnSpPr>
          <p:cNvPr id="27" name="Curved Connector 26"/>
          <p:cNvCxnSpPr>
            <a:stCxn id="26" idx="0"/>
          </p:cNvCxnSpPr>
          <p:nvPr/>
        </p:nvCxnSpPr>
        <p:spPr>
          <a:xfrm rot="16200000" flipV="1">
            <a:off x="2970638" y="4186261"/>
            <a:ext cx="339590" cy="46614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111" idx="0"/>
          </p:cNvCxnSpPr>
          <p:nvPr/>
        </p:nvCxnSpPr>
        <p:spPr>
          <a:xfrm rot="16200000" flipV="1">
            <a:off x="4933097" y="4371834"/>
            <a:ext cx="277956" cy="15290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112" idx="0"/>
          </p:cNvCxnSpPr>
          <p:nvPr/>
        </p:nvCxnSpPr>
        <p:spPr>
          <a:xfrm rot="16200000" flipV="1">
            <a:off x="6638015" y="3982657"/>
            <a:ext cx="339593" cy="86962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row: Bent-Up 2">
            <a:extLst>
              <a:ext uri="{FF2B5EF4-FFF2-40B4-BE49-F238E27FC236}">
                <a16:creationId xmlns:a16="http://schemas.microsoft.com/office/drawing/2014/main" xmlns="" id="{83B921A5-6116-40AA-A119-80DA4939EB9A}"/>
              </a:ext>
            </a:extLst>
          </p:cNvPr>
          <p:cNvSpPr/>
          <p:nvPr/>
        </p:nvSpPr>
        <p:spPr>
          <a:xfrm rot="5400000">
            <a:off x="3381377" y="3003809"/>
            <a:ext cx="472091" cy="1199702"/>
          </a:xfrm>
          <a:prstGeom prst="bentUpArrow">
            <a:avLst>
              <a:gd name="adj1" fmla="val 3468"/>
              <a:gd name="adj2" fmla="val 8006"/>
              <a:gd name="adj3" fmla="val 32816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D4515253-17CB-4426-96CF-4299A2F8647E}"/>
              </a:ext>
            </a:extLst>
          </p:cNvPr>
          <p:cNvSpPr/>
          <p:nvPr/>
        </p:nvSpPr>
        <p:spPr>
          <a:xfrm>
            <a:off x="4271832" y="3727343"/>
            <a:ext cx="123987" cy="123987"/>
          </a:xfrm>
          <a:prstGeom prst="diamond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xmlns="" id="{735E2E1E-1F5D-4055-8193-A5AF05484909}"/>
              </a:ext>
            </a:extLst>
          </p:cNvPr>
          <p:cNvSpPr/>
          <p:nvPr/>
        </p:nvSpPr>
        <p:spPr>
          <a:xfrm rot="5400000">
            <a:off x="4775463" y="3396115"/>
            <a:ext cx="230232" cy="633701"/>
          </a:xfrm>
          <a:prstGeom prst="bentUpArrow">
            <a:avLst>
              <a:gd name="adj1" fmla="val 6835"/>
              <a:gd name="adj2" fmla="val 16841"/>
              <a:gd name="adj3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36B693FB-F68C-4B36-A8CF-8B9516DB1DA2}"/>
              </a:ext>
            </a:extLst>
          </p:cNvPr>
          <p:cNvSpPr/>
          <p:nvPr/>
        </p:nvSpPr>
        <p:spPr>
          <a:xfrm>
            <a:off x="5288796" y="3704095"/>
            <a:ext cx="123987" cy="123987"/>
          </a:xfrm>
          <a:prstGeom prst="star5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26" grpId="0"/>
      <p:bldP spid="32" grpId="0"/>
      <p:bldP spid="39" grpId="0"/>
      <p:bldP spid="44" grpId="0"/>
      <p:bldP spid="49" grpId="0"/>
      <p:bldP spid="53" grpId="0"/>
      <p:bldP spid="75" grpId="0"/>
      <p:bldP spid="91" grpId="0"/>
      <p:bldP spid="111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53B0D-4503-43DE-9C1A-06655612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needs for FY22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B80BA3-0921-4493-9B3B-B7CBB4F7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401D-FB38-41F9-AA83-E674C80577A9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119EF-D63B-4B66-9F30-3C1F7603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40DBC-1443-4F92-881C-BF437430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1A9D356-792B-4A06-B311-1BE96D61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86708"/>
              </p:ext>
            </p:extLst>
          </p:nvPr>
        </p:nvGraphicFramePr>
        <p:xfrm>
          <a:off x="1166247" y="1468464"/>
          <a:ext cx="6709798" cy="3391980"/>
        </p:xfrm>
        <a:graphic>
          <a:graphicData uri="http://schemas.openxmlformats.org/drawingml/2006/table">
            <a:tbl>
              <a:tblPr firstRow="1" firstCol="1" bandRow="1"/>
              <a:tblGrid>
                <a:gridCol w="1356102">
                  <a:extLst>
                    <a:ext uri="{9D8B030D-6E8A-4147-A177-3AD203B41FA5}">
                      <a16:colId xmlns:a16="http://schemas.microsoft.com/office/drawing/2014/main" xmlns="" val="3401134712"/>
                    </a:ext>
                  </a:extLst>
                </a:gridCol>
                <a:gridCol w="2351944">
                  <a:extLst>
                    <a:ext uri="{9D8B030D-6E8A-4147-A177-3AD203B41FA5}">
                      <a16:colId xmlns:a16="http://schemas.microsoft.com/office/drawing/2014/main" xmlns="" val="267500335"/>
                    </a:ext>
                  </a:extLst>
                </a:gridCol>
                <a:gridCol w="2001168">
                  <a:extLst>
                    <a:ext uri="{9D8B030D-6E8A-4147-A177-3AD203B41FA5}">
                      <a16:colId xmlns:a16="http://schemas.microsoft.com/office/drawing/2014/main" xmlns="" val="471935686"/>
                    </a:ext>
                  </a:extLst>
                </a:gridCol>
                <a:gridCol w="1000584">
                  <a:extLst>
                    <a:ext uri="{9D8B030D-6E8A-4147-A177-3AD203B41FA5}">
                      <a16:colId xmlns:a16="http://schemas.microsoft.com/office/drawing/2014/main" xmlns="" val="2501533461"/>
                    </a:ext>
                  </a:extLst>
                </a:gridCol>
              </a:tblGrid>
              <a:tr h="230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Task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Personnel (hours)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M&amp;S (k$)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7843581"/>
                  </a:ext>
                </a:extLst>
              </a:tr>
              <a:tr h="557913"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FY22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Design of COMB coil structures and parts procurement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 (e) 200(d)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1423936"/>
                  </a:ext>
                </a:extLst>
              </a:tr>
              <a:tr h="557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Fabrication of 2 COMB dipole coils with HTS CORC</a:t>
                      </a:r>
                      <a:r>
                        <a:rPr lang="en-GB" sz="1100" kern="800" baseline="30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cable and support structure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130 (e) 300(t)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3426714"/>
                  </a:ext>
                </a:extLst>
              </a:tr>
              <a:tr h="384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Test of COMB dipole in LN</a:t>
                      </a:r>
                      <a:r>
                        <a:rPr lang="en-US" sz="1100" baseline="-25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 IB3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80 (e) 30(t)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598231"/>
                  </a:ext>
                </a:extLst>
              </a:tr>
              <a:tr h="36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Test of COMB dipole in LHe in VMTF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90 (s) 40 (e) 100(t)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1996807"/>
                  </a:ext>
                </a:extLst>
              </a:tr>
              <a:tr h="748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Assembly of the COMB dipole coils with the outer Nb</a:t>
                      </a:r>
                      <a:r>
                        <a:rPr lang="en-US" sz="1100" baseline="-250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Sn coils from the 15-T dipole and support structure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300 (e) 400(t)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3375204"/>
                  </a:ext>
                </a:extLst>
              </a:tr>
              <a:tr h="367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Procurement of high-performance CORC</a:t>
                      </a:r>
                      <a:r>
                        <a:rPr lang="en-GB" sz="1100" kern="800" baseline="30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cable for the next model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3813983"/>
                  </a:ext>
                </a:extLst>
              </a:tr>
              <a:tr h="177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90 (s) 650 (e) 830 (t) 200 (d)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2376290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7C85E9F8-9BF2-4B25-8AD1-6DF75E3A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34" y="5066370"/>
            <a:ext cx="6765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Personnel: hours specified by categories – engineers (e), scientists (s), designers/drafters (d), technicians (t).   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M&amp;S: does not include the overhead.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magnet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7BEA-B222-41F8-99B2-E65975C2251B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9800427-F723-4C7D-B913-FD78B284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983848"/>
            <a:ext cx="8159128" cy="52201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The project’s objective is to address the U.S. MDP goal #2: “Develop and demonstrate an HTS accelerator magnet with a self-field of 5 T or greater, compatible with operation in a hybrid HTS/LTS magnet for fields beyond 16T.” This is achieved through a series of steps: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Short sample studies to determine the bending degradation;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Initial COMB magnet demonstration (proof of principle) with a </a:t>
            </a:r>
            <a:r>
              <a:rPr lang="en-GB" sz="1600" dirty="0"/>
              <a:t>CORC®</a:t>
            </a:r>
            <a:r>
              <a:rPr lang="en-US" sz="1600" dirty="0"/>
              <a:t> cable made of average-performance REBCO tapes;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Performance demonstration to reach 5 T self field goal in the HTS accelerator magnet using the CORC</a:t>
            </a:r>
            <a:r>
              <a:rPr lang="en-GB" sz="1600" dirty="0"/>
              <a:t>®</a:t>
            </a:r>
            <a:r>
              <a:rPr lang="en-US" sz="1600" dirty="0"/>
              <a:t> cable made of pre-sorted (high Je) REBCO tapes;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Demonstration of the hybrid HTS/LTS magnet operation using a Nb</a:t>
            </a:r>
            <a:r>
              <a:rPr lang="en-US" sz="1600" baseline="-25000" dirty="0"/>
              <a:t>3</a:t>
            </a:r>
            <a:r>
              <a:rPr lang="en-US" sz="1600" dirty="0"/>
              <a:t>Sn coil </a:t>
            </a:r>
            <a:r>
              <a:rPr lang="en-US" sz="1600" dirty="0" err="1"/>
              <a:t>outsert</a:t>
            </a:r>
            <a:r>
              <a:rPr lang="en-US" sz="1600" dirty="0"/>
              <a:t>;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Studies of the magnet parameter space to determine suitable designs and conductor requirements to reach 10 T standalone field and 5 T insert field.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Driving questions for area IIb REBCO magnets to be addressed: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What performances and architectures should the conductor have? How can we make magnets using these conductors?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What is the maximum dipole field a REBCO magnet can generate? What is the long-term conductor and magnet performance under cycling Lorentz loads?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What is the magnet performance? How does it quench? How can one protect the magnet during a quench? What is the field quality of REBCO accelerator magnets?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How can we characterize the transport performance for long conductors?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0B827B-0A0A-4EB0-8165-216E55B7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BA3F10-43A3-4612-A4D5-638ED603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7819E7D-0744-47B6-85E4-AC414F624C66}"/>
              </a:ext>
            </a:extLst>
          </p:cNvPr>
          <p:cNvSpPr/>
          <p:nvPr/>
        </p:nvSpPr>
        <p:spPr>
          <a:xfrm>
            <a:off x="1138177" y="2037144"/>
            <a:ext cx="5154593" cy="28165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F7DF1B-3618-4140-A667-736ED77377A9}"/>
              </a:ext>
            </a:extLst>
          </p:cNvPr>
          <p:cNvSpPr/>
          <p:nvPr/>
        </p:nvSpPr>
        <p:spPr>
          <a:xfrm>
            <a:off x="1138177" y="3640238"/>
            <a:ext cx="7234177" cy="4610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B6EBD-1198-410B-A25A-3E590A1DC869}"/>
              </a:ext>
            </a:extLst>
          </p:cNvPr>
          <p:cNvSpPr/>
          <p:nvPr/>
        </p:nvSpPr>
        <p:spPr>
          <a:xfrm>
            <a:off x="1138177" y="2348214"/>
            <a:ext cx="7288193" cy="46105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C4BE6-A456-4242-AE79-11EB48D7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support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5BBE0-DE2A-41D8-8287-D3708175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7818-425C-43FF-85A6-0688A8E79BF3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B66BF6-0E96-4B4C-8DF6-B19498E2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D79E25-E20E-470A-BE6A-56FC810F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xmlns="" id="{D26352F9-4B6D-4436-9867-61088063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70" y="954074"/>
            <a:ext cx="3267400" cy="43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0A081721-A6FD-4B46-B554-2449061FF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42" b="6269"/>
          <a:stretch/>
        </p:blipFill>
        <p:spPr bwMode="auto">
          <a:xfrm>
            <a:off x="435980" y="911518"/>
            <a:ext cx="3052581" cy="31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4957A6-77DE-41EF-A3D4-60F23FA7C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980" y="4303609"/>
            <a:ext cx="3052581" cy="18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8A1B1C2D-FAC7-4D3B-B99C-8EA5C2DB6895}"/>
              </a:ext>
            </a:extLst>
          </p:cNvPr>
          <p:cNvSpPr/>
          <p:nvPr/>
        </p:nvSpPr>
        <p:spPr>
          <a:xfrm>
            <a:off x="4120588" y="3058287"/>
            <a:ext cx="556551" cy="272266"/>
          </a:xfrm>
          <a:prstGeom prst="rightArrow">
            <a:avLst>
              <a:gd name="adj1" fmla="val 50000"/>
              <a:gd name="adj2" fmla="val 98748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FEB2D94-36FF-4A0A-9340-D792477E3056}"/>
              </a:ext>
            </a:extLst>
          </p:cNvPr>
          <p:cNvSpPr/>
          <p:nvPr/>
        </p:nvSpPr>
        <p:spPr>
          <a:xfrm>
            <a:off x="3772061" y="5541323"/>
            <a:ext cx="5165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Single bend on the outer surface instead of 3 bends on the inner and outer surfaces.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79E229-3706-4D25-A7F0-8DE8A4891AAA}"/>
              </a:ext>
            </a:extLst>
          </p:cNvPr>
          <p:cNvSpPr txBox="1"/>
          <p:nvPr/>
        </p:nvSpPr>
        <p:spPr>
          <a:xfrm rot="194153">
            <a:off x="1743646" y="2354066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</a:rPr>
              <a:t>52 mm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13C017D6-9734-446F-AB15-3AD57CBDF00A}"/>
              </a:ext>
            </a:extLst>
          </p:cNvPr>
          <p:cNvCxnSpPr>
            <a:cxnSpLocks/>
          </p:cNvCxnSpPr>
          <p:nvPr/>
        </p:nvCxnSpPr>
        <p:spPr>
          <a:xfrm>
            <a:off x="1645775" y="2600407"/>
            <a:ext cx="819633" cy="44389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sm" len="lg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42BBE5-A82B-478C-8F6A-47AD006C0284}"/>
              </a:ext>
            </a:extLst>
          </p:cNvPr>
          <p:cNvSpPr txBox="1"/>
          <p:nvPr/>
        </p:nvSpPr>
        <p:spPr>
          <a:xfrm>
            <a:off x="6705225" y="3072944"/>
            <a:ext cx="62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</a:rPr>
              <a:t>57 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D9BEC45-82E8-4371-A267-AD01278237B2}"/>
              </a:ext>
            </a:extLst>
          </p:cNvPr>
          <p:cNvCxnSpPr>
            <a:cxnSpLocks/>
          </p:cNvCxnSpPr>
          <p:nvPr/>
        </p:nvCxnSpPr>
        <p:spPr>
          <a:xfrm flipV="1">
            <a:off x="6247636" y="3330553"/>
            <a:ext cx="1545984" cy="31092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sm" len="lg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E419-59EA-42CD-BA21-51C7887D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 before and after bending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8CA80-9732-4DF4-9A6E-949E9C8F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0C02-D8AE-4251-AF23-DA637AC7E64B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D16441-92AD-43AC-B5AA-794CDFB1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5219A-2F67-4AFE-B94B-703B2EF9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7FCB304-B24D-4391-B677-472860233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14357"/>
              </p:ext>
            </p:extLst>
          </p:nvPr>
        </p:nvGraphicFramePr>
        <p:xfrm>
          <a:off x="4146635" y="1092159"/>
          <a:ext cx="4828770" cy="37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022C81-84F7-4634-A274-C0B7819D6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52" t="14522" r="24512" b="34110"/>
          <a:stretch/>
        </p:blipFill>
        <p:spPr>
          <a:xfrm>
            <a:off x="164935" y="3771043"/>
            <a:ext cx="2699377" cy="2397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60ABC2-00DE-4AE4-B7BE-5C2632D1E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74"/>
          <a:stretch/>
        </p:blipFill>
        <p:spPr>
          <a:xfrm>
            <a:off x="155476" y="1235100"/>
            <a:ext cx="2718294" cy="245875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B7BEE69-C265-43F9-BF97-AF12A64287FA}"/>
              </a:ext>
            </a:extLst>
          </p:cNvPr>
          <p:cNvSpPr/>
          <p:nvPr/>
        </p:nvSpPr>
        <p:spPr>
          <a:xfrm>
            <a:off x="3215510" y="3288320"/>
            <a:ext cx="556551" cy="272266"/>
          </a:xfrm>
          <a:prstGeom prst="rightArrow">
            <a:avLst>
              <a:gd name="adj1" fmla="val 50000"/>
              <a:gd name="adj2" fmla="val 98748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70ED22-FCF6-4383-A9D7-6D39328EFA81}"/>
              </a:ext>
            </a:extLst>
          </p:cNvPr>
          <p:cNvSpPr txBox="1"/>
          <p:nvPr/>
        </p:nvSpPr>
        <p:spPr>
          <a:xfrm>
            <a:off x="806450" y="887511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set of tests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17D574-3FFD-4E09-80EF-14875B6D5354}"/>
              </a:ext>
            </a:extLst>
          </p:cNvPr>
          <p:cNvSpPr txBox="1"/>
          <p:nvPr/>
        </p:nvSpPr>
        <p:spPr>
          <a:xfrm>
            <a:off x="6077320" y="900219"/>
            <a:ext cx="139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set of tests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C40EBF-063B-49A9-A37B-D861F109DEF0}"/>
              </a:ext>
            </a:extLst>
          </p:cNvPr>
          <p:cNvSpPr/>
          <p:nvPr/>
        </p:nvSpPr>
        <p:spPr>
          <a:xfrm>
            <a:off x="3130209" y="4937238"/>
            <a:ext cx="6099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accent6"/>
                </a:solidFill>
              </a:rPr>
              <a:t>I</a:t>
            </a:r>
            <a:r>
              <a:rPr lang="en-US" sz="1600" baseline="-25000" dirty="0" err="1">
                <a:solidFill>
                  <a:schemeClr val="accent6"/>
                </a:solidFill>
              </a:rPr>
              <a:t>c</a:t>
            </a:r>
            <a:r>
              <a:rPr lang="en-US" sz="1600" dirty="0">
                <a:solidFill>
                  <a:schemeClr val="accent6"/>
                </a:solidFill>
              </a:rPr>
              <a:t> retention increased from 49% to 54% (after the self-field correction).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Improvement, but not as much as expected based on ACT and LBNL data for relevant bending diameters.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42896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6C8870A-740D-47B1-9B8B-4A16A674B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6" r="20646"/>
          <a:stretch/>
        </p:blipFill>
        <p:spPr>
          <a:xfrm rot="-5400000">
            <a:off x="3682278" y="1021060"/>
            <a:ext cx="1739111" cy="872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8905E-BF7B-402F-BDE2-68DB8235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and alternative coil end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EC373-E7AD-4476-8690-991D8A6C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31DF-EEB8-4672-AE8C-CD1D3423E8BC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0FD6F1-458C-4BA0-B0A4-A17505D2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398F66-C6AA-40D9-9293-A87BEA54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2E8069-5721-4410-A919-68DB28BEC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"/>
          <a:stretch/>
        </p:blipFill>
        <p:spPr>
          <a:xfrm>
            <a:off x="188268" y="1216063"/>
            <a:ext cx="3203114" cy="1918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856C0C3-7DD5-4729-A20C-DA7EA32E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11"/>
          <a:stretch/>
        </p:blipFill>
        <p:spPr>
          <a:xfrm>
            <a:off x="3548579" y="1121787"/>
            <a:ext cx="5471957" cy="2867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F9358C-4395-4B51-8019-CA7EAB99B396}"/>
              </a:ext>
            </a:extLst>
          </p:cNvPr>
          <p:cNvSpPr txBox="1"/>
          <p:nvPr/>
        </p:nvSpPr>
        <p:spPr>
          <a:xfrm>
            <a:off x="676275" y="4104174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1DCC1-811E-4F30-B85C-D0BF074AD87D}"/>
              </a:ext>
            </a:extLst>
          </p:cNvPr>
          <p:cNvSpPr txBox="1"/>
          <p:nvPr/>
        </p:nvSpPr>
        <p:spPr>
          <a:xfrm>
            <a:off x="6716084" y="3820227"/>
            <a:ext cx="2163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Flattened end</a:t>
            </a:r>
          </a:p>
          <a:p>
            <a:r>
              <a:rPr lang="en-US" sz="1200" dirty="0"/>
              <a:t>(allows to reduce the maximum</a:t>
            </a:r>
          </a:p>
          <a:p>
            <a:r>
              <a:rPr lang="en-US" sz="1200" dirty="0"/>
              <a:t>bending strains by ~10%)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2C28EE5-91B4-4857-A80E-7AB81D13288D}"/>
              </a:ext>
            </a:extLst>
          </p:cNvPr>
          <p:cNvCxnSpPr>
            <a:cxnSpLocks/>
          </p:cNvCxnSpPr>
          <p:nvPr/>
        </p:nvCxnSpPr>
        <p:spPr>
          <a:xfrm>
            <a:off x="331808" y="4564284"/>
            <a:ext cx="8349205" cy="0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D2884-A74E-416F-84A5-1DE59A7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issue – lubricant drying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3115B2-5F59-4FA9-8BE0-E501CF44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vendor for the CORC cables (ACT) identified an issue associated with drying the anti-friction lubricant used in the cable production.</a:t>
            </a:r>
          </a:p>
          <a:p>
            <a:pPr>
              <a:lnSpc>
                <a:spcPct val="110000"/>
              </a:lnSpc>
            </a:pPr>
            <a:r>
              <a:rPr lang="en-US" dirty="0"/>
              <a:t>All CORC cable samples used for bending studies were produced ~3 years ago. It was confirmed that the lubricant has dried in this samples and no longer has anti-friction properties: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appears to be the main reason of the premature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degradation during bending observed during the cable winding into the COMB structures;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ACT is continuing this investigation and looking at alternative lubricants that should have a longer shelf-life.</a:t>
            </a:r>
          </a:p>
          <a:p>
            <a:pPr>
              <a:lnSpc>
                <a:spcPct val="110000"/>
              </a:lnSpc>
            </a:pPr>
            <a:r>
              <a:rPr lang="en-US" dirty="0"/>
              <a:t>We already have 20 m of CORC cable for the first model. It is likely affected.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Will need to be re-lubricated before use.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D6D834-3B08-4EB4-A3AC-73E2DA6A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401D-FB38-41F9-AA83-E674C80577A9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1A233-660E-4938-A242-4559791F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CDC269-A2F6-45B4-8FE8-AFA6F2EF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AC738-A89D-44FF-9C8D-BFE9BE06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 results (courtesy of ACT)</a:t>
            </a:r>
          </a:p>
        </p:txBody>
      </p:sp>
      <p:pic>
        <p:nvPicPr>
          <p:cNvPr id="8" name="Content Placeholder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04F5E55E-E8CE-4441-85D9-5E12BBAF7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8" y="983352"/>
            <a:ext cx="7702934" cy="315943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06A2F4-BED8-4DC3-B53F-4B83AA0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401D-FB38-41F9-AA83-E674C80577A9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C07B3-5A4E-4FF9-A13C-8885C624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FDEC03-3ACF-4816-971F-FC2C59DA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0D73ED-48A5-4EBE-AEFD-18D351ADCC65}"/>
              </a:ext>
            </a:extLst>
          </p:cNvPr>
          <p:cNvSpPr txBox="1"/>
          <p:nvPr/>
        </p:nvSpPr>
        <p:spPr>
          <a:xfrm>
            <a:off x="977640" y="4373794"/>
            <a:ext cx="70401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Studies performed by ACT on a 3-year old CORC cable: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Removed the insulation, soaked cable in lubricant, and applied a slight vacuum to insure penetration into the sample.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Bent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cable to progressively smaller diameters and saw a minimal degradation (94 %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600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retention at 50 mm!). 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compared to a similar 3-year old 30-tape CORC cable that was bent without re-lubrication and only retained 72 %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600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a 90 mm bend.</a:t>
            </a:r>
          </a:p>
        </p:txBody>
      </p:sp>
    </p:spTree>
    <p:extLst>
      <p:ext uri="{BB962C8B-B14F-4D97-AF65-F5344CB8AC3E}">
        <p14:creationId xmlns:p14="http://schemas.microsoft.com/office/powerpoint/2010/main" val="1290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2F9C6-862A-4BD7-9173-3DD5C23B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plans (after the R&amp;D funding is resumed)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02141-B23E-4AC6-BE54-CB51ABBF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407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ACT re-lubricated another 3-year old CORC cable and wound it into the “nominal” COMB structure provided by FNAL (3 bends at 57 mm pole diameter) – see next slide. The structure with the sample is scheduled to arrive at FNAL today.</a:t>
            </a:r>
          </a:p>
          <a:p>
            <a:pPr>
              <a:lnSpc>
                <a:spcPct val="120000"/>
              </a:lnSpc>
            </a:pPr>
            <a:r>
              <a:rPr lang="en-US" dirty="0"/>
              <a:t>Test the re-lubricated CORC cable in liquid nitrogen: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We expect to see a significant performance improvement comparing to the previous results. In this case, there will be no need in the alternative flattened end design.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the performance is worse than expected – proceed with the flattened end design for the first model.</a:t>
            </a:r>
          </a:p>
          <a:p>
            <a:pPr>
              <a:lnSpc>
                <a:spcPct val="120000"/>
              </a:lnSpc>
            </a:pPr>
            <a:r>
              <a:rPr lang="en-US" dirty="0"/>
              <a:t>Make the solid models of the COMB structure and other magnet components. Have the engineering design review. Initiate the parts procurement.</a:t>
            </a:r>
          </a:p>
          <a:p>
            <a:pPr>
              <a:lnSpc>
                <a:spcPct val="120000"/>
              </a:lnSpc>
            </a:pPr>
            <a:r>
              <a:rPr lang="en-US" dirty="0"/>
              <a:t>Fabricate and test the first model (standalone in LN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err="1"/>
              <a:t>LHe</a:t>
            </a:r>
            <a:r>
              <a:rPr lang="en-US" dirty="0"/>
              <a:t>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CORC cables will need to be sent to ACT for re-lubrication just prior to the coil winding.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F49E85-9083-4A24-826E-3741428E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401D-FB38-41F9-AA83-E674C80577A9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6AC9EB-83C8-4EE6-9AEB-C01C6396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024731-8543-48BC-8820-65AB5526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2F9C6-862A-4BD7-9173-3DD5C23B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short sample (produced by ACT)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F49E85-9083-4A24-826E-3741428E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401D-FB38-41F9-AA83-E674C80577A9}" type="datetime1">
              <a:rPr lang="en-US" altLang="en-US" smtClean="0"/>
              <a:t>9/1/2021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6AC9EB-83C8-4EE6-9AEB-C01C6396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024731-8543-48BC-8820-65AB5526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E203F02-DC85-48AF-AA48-EA01797EE90D}"/>
              </a:ext>
            </a:extLst>
          </p:cNvPr>
          <p:cNvGrpSpPr/>
          <p:nvPr/>
        </p:nvGrpSpPr>
        <p:grpSpPr>
          <a:xfrm>
            <a:off x="452437" y="1520498"/>
            <a:ext cx="4132074" cy="4728951"/>
            <a:chOff x="1598695" y="0"/>
            <a:chExt cx="7083483" cy="67101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57E8939-C70B-48D5-A457-7DD445F7D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299553" y="2351836"/>
              <a:ext cx="6537423" cy="2179141"/>
            </a:xfrm>
            <a:prstGeom prst="rect">
              <a:avLst/>
            </a:prstGeom>
          </p:spPr>
        </p:pic>
        <p:pic>
          <p:nvPicPr>
            <p:cNvPr id="8" name="Picture 7" descr="A picture containing indoor&#10;&#10;Description automatically generated">
              <a:extLst>
                <a:ext uri="{FF2B5EF4-FFF2-40B4-BE49-F238E27FC236}">
                  <a16:creationId xmlns:a16="http://schemas.microsoft.com/office/drawing/2014/main" xmlns="" id="{E26438A7-BE78-4B8F-817B-73169F608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40588" y="2371022"/>
              <a:ext cx="6512612" cy="17705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9C0270-499A-4199-A0BA-22738D9D2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-230017" y="2001405"/>
              <a:ext cx="6537423" cy="2880000"/>
            </a:xfrm>
            <a:prstGeom prst="rect">
              <a:avLst/>
            </a:prstGeom>
          </p:spPr>
        </p:pic>
      </p:grpSp>
      <p:pic>
        <p:nvPicPr>
          <p:cNvPr id="13" name="Picture 12" descr="A picture containing orange, red, close&#10;&#10;Description automatically generated">
            <a:extLst>
              <a:ext uri="{FF2B5EF4-FFF2-40B4-BE49-F238E27FC236}">
                <a16:creationId xmlns:a16="http://schemas.microsoft.com/office/drawing/2014/main" xmlns="" id="{BA57AF22-53A9-4FE4-86D3-B499D8244C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976" y="3719206"/>
            <a:ext cx="3012194" cy="2530243"/>
          </a:xfrm>
          <a:prstGeom prst="rect">
            <a:avLst/>
          </a:prstGeom>
        </p:spPr>
      </p:pic>
      <p:pic>
        <p:nvPicPr>
          <p:cNvPr id="14" name="Picture 13" descr="A picture containing red, close&#10;&#10;Description automatically generated">
            <a:extLst>
              <a:ext uri="{FF2B5EF4-FFF2-40B4-BE49-F238E27FC236}">
                <a16:creationId xmlns:a16="http://schemas.microsoft.com/office/drawing/2014/main" xmlns="" id="{81325118-8DBB-4219-9A51-4964D0484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314" y="1011054"/>
            <a:ext cx="3021518" cy="25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13696</TotalTime>
  <Words>1152</Words>
  <Application>Microsoft Office PowerPoint</Application>
  <PresentationFormat>On-screen Show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FNAL_TemplateMac_060514</vt:lpstr>
      <vt:lpstr>Fermilab: Footer Only</vt:lpstr>
      <vt:lpstr>Update on the REBCO magnet development</vt:lpstr>
      <vt:lpstr>REBCO magnet development</vt:lpstr>
      <vt:lpstr>Revised support design</vt:lpstr>
      <vt:lpstr>Typical Ic retention before and after bending</vt:lpstr>
      <vt:lpstr>Traditional and alternative coil end design</vt:lpstr>
      <vt:lpstr>New issue – lubricant drying</vt:lpstr>
      <vt:lpstr>New test results (courtesy of ACT)</vt:lpstr>
      <vt:lpstr>Short-term plans (after the R&amp;D funding is resumed)</vt:lpstr>
      <vt:lpstr>New short sample (produced by ACT)</vt:lpstr>
      <vt:lpstr>REBCO magnet milestones</vt:lpstr>
      <vt:lpstr>Resource needs for FY22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 progress and preliminary CORC wire test results in LN2</dc:title>
  <dc:creator>Vadim Kashikhin</dc:creator>
  <cp:lastModifiedBy>vadim</cp:lastModifiedBy>
  <cp:revision>227</cp:revision>
  <cp:lastPrinted>2014-01-20T19:40:21Z</cp:lastPrinted>
  <dcterms:created xsi:type="dcterms:W3CDTF">2021-01-05T21:44:54Z</dcterms:created>
  <dcterms:modified xsi:type="dcterms:W3CDTF">2021-09-01T20:52:32Z</dcterms:modified>
</cp:coreProperties>
</file>