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9"/>
  </p:notesMasterIdLst>
  <p:sldIdLst>
    <p:sldId id="298" r:id="rId3"/>
    <p:sldId id="892" r:id="rId4"/>
    <p:sldId id="896" r:id="rId5"/>
    <p:sldId id="893" r:id="rId6"/>
    <p:sldId id="894" r:id="rId7"/>
    <p:sldId id="89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oyan Emilov Stoynev" initials="SES" lastIdx="4" clrIdx="0">
    <p:extLst>
      <p:ext uri="{19B8F6BF-5375-455C-9EA6-DF929625EA0E}">
        <p15:presenceInfo xmlns:p15="http://schemas.microsoft.com/office/powerpoint/2012/main" userId="S::stoyan@services.fnal.gov::80e46b27-4fab-42ed-81e0-a562c2602d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6E81E-EF89-450E-955A-68313CE17B2C}" type="datetimeFigureOut">
              <a:rPr lang="en-US" smtClean="0"/>
              <a:t>9/15/21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4F578-888E-4575-A999-81464E619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97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AE359-6E97-4274-BD59-92CB7AEAC1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3CD56F-A6A3-407E-B256-C4E3A0057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B0589-C773-4523-BDE4-4232C2D38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B6F59-7936-4F9B-8851-16EC6BC05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FC9D0-9F45-437E-921F-C090DD815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03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73A12-512A-4793-B4A1-AC0145536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B865A7-18F1-44F2-AB6D-9886EEDCE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391BB-9E20-4A75-9893-111E12BB6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09F5D-D219-4D45-B300-2891912AF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DC53F-03F7-4747-85DB-923C8D5AB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2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309B4E-EF28-4CE4-88C0-0BC67D5972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49CAA0-8944-4374-86E4-B7873D118C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3394C-E97B-4A00-909D-DA59A9144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64CE9-9375-47EA-9666-124A09C6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329E0-DEA2-4E60-8B79-83D88CAB7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68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82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60714_001-2-Edit_blueppt.jp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t="21978" r="42" b="20335"/>
          <a:stretch/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592" y="186639"/>
            <a:ext cx="2842337" cy="1020399"/>
          </a:xfrm>
          <a:prstGeom prst="rect">
            <a:avLst/>
          </a:prstGeom>
        </p:spPr>
      </p:pic>
      <p:pic>
        <p:nvPicPr>
          <p:cNvPr id="7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53136"/>
            <a:ext cx="8534400" cy="985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895296" y="2099704"/>
            <a:ext cx="10382304" cy="2193392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2162664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Picture 11" descr="RGB_White-Seal_White-Mark_SC_Horizontal–400dpi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36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8000"/>
            <a:ext cx="10972800" cy="46413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902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081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402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281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52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7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64F74-A39C-48A8-ABC1-CDA5C0750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7A36-C1F5-4FA6-B13C-B04B168EE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1BF72-E5B1-4463-AC25-C40FB3F1C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2192C-95E2-4E92-B72A-757CC7D0A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D0D3B-2382-4976-9C4D-50F148103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13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090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75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262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20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E8707-0D32-4A32-B8E4-E625F01E5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B7FA2-FB80-45F4-A279-FEC2F266D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B2E36-6A56-41C0-B43D-610736058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ECF7C-00B4-463F-B95E-B48D4FEA3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54644-1040-4078-B7E0-426862727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4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B8FE2-276D-44E4-BDE0-1B2F6CE69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EE09E-66C4-4149-8902-B28174595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9200EF-92E5-4D45-A57E-2D59C67E3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9FCA70-7B00-4023-9A6F-5FFB34DC0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1AC2F-6D2F-425C-BF84-D88A3DA5E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6A7A3E-CA79-4B7E-A304-61184CE8F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7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692C6-9F1A-4D12-A548-708BF01B4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3D50A-4946-4CD0-ADD6-128F60DB9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61D61-FDD4-469B-BEC1-C26FE77BC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BBBE7B-4830-46FD-A52E-863D2C8FA0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B2CC59-5DA6-4871-B8F5-C0C4DF90AF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9FF497-69A2-4478-A6CF-4360D62AD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D4CAD4-F2BC-4A5F-8D6E-864FC2785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77B32E-1C1B-45AD-BFA4-006C21C46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8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CA7E1-A2FB-4945-8FEC-2E7BFEE66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D3C173-ACF2-4AE7-B24C-99D5D0F53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5AF0D8-E35F-41ED-8D16-F176A11E8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50374-F9CA-4054-9606-D5EE81A2D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41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A00F56-395C-4DB5-AB2A-CAE323DF0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D52BF3-9A9B-489A-A3B4-33658B9D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22326-2377-4846-97EA-93141ED3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10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D0FD0-6D12-434F-B0A2-6625B4EC7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73281-864D-45B5-AE4C-944A6891D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C32227-AE63-468F-8E43-03305D4D5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E0D8B3-B332-46C3-AF49-AB13D77E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853B8-54F7-4D6B-82E9-9E84BA34B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C51760-7B18-4776-BF8D-9F87C9AD1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5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693D-B99E-4B7E-9700-BFF67DAF4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E0C8A2-10B1-4F4F-8E01-545059A53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39A64-D98B-4657-8272-782D620C4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FC8EE-C5FF-4892-9F91-5CD6AE63E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7EE33-8DDA-4DC1-9073-7C169D864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ED2FBA-92DF-4C5B-B009-15B73BAC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7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B8D71B-D52B-43F9-8DE2-265737C98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6D9C8-AA3A-4D01-B9D4-073ACDFEC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825D0-6AFA-4EDB-9575-4EA2DD7D91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2E7CA-7C20-4551-AD93-00A5190690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BC371-4A22-4A28-92AE-AAFD797C52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90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80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3294" y="6433343"/>
            <a:ext cx="1551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2000" y="6433343"/>
            <a:ext cx="532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68408" y="6433343"/>
            <a:ext cx="1813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9" descr="RGB_White-Seal_White-Mark_SC_Horizontal–400dpi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8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5903" y="5507432"/>
            <a:ext cx="11332308" cy="1247725"/>
          </a:xfrm>
        </p:spPr>
        <p:txBody>
          <a:bodyPr/>
          <a:lstStyle/>
          <a:p>
            <a:r>
              <a:rPr lang="en-US" dirty="0"/>
              <a:t>Stoyan Stoynev </a:t>
            </a:r>
          </a:p>
          <a:p>
            <a:r>
              <a:rPr lang="en-US" dirty="0"/>
              <a:t>MDP meeting</a:t>
            </a:r>
          </a:p>
          <a:p>
            <a:r>
              <a:rPr lang="en-US" dirty="0"/>
              <a:t>15 September 2021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SBIR/STTR sub-topic proposals (MSD/FNAL)</a:t>
            </a:r>
          </a:p>
        </p:txBody>
      </p:sp>
    </p:spTree>
    <p:extLst>
      <p:ext uri="{BB962C8B-B14F-4D97-AF65-F5344CB8AC3E}">
        <p14:creationId xmlns:p14="http://schemas.microsoft.com/office/powerpoint/2010/main" val="2103733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8C57-B87F-4490-954B-738EAE71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Sub-topics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64DFEB-30B3-4527-A140-2FDBA9E96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10A57-C4C2-471D-B852-7E80F10F5A4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ABCAA1-84A7-4C9B-907C-82D45C407473}"/>
              </a:ext>
            </a:extLst>
          </p:cNvPr>
          <p:cNvSpPr txBox="1"/>
          <p:nvPr/>
        </p:nvSpPr>
        <p:spPr>
          <a:xfrm>
            <a:off x="10160000" y="1954530"/>
            <a:ext cx="18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“Cold” electronics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8C56C0-B1E8-4A37-AC42-3C0144B43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294" y="894458"/>
            <a:ext cx="7820025" cy="304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73A359-44BC-4CE0-BC33-8060BFDE8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259050"/>
            <a:ext cx="96774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04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8C57-B87F-4490-954B-738EAE71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Sub-topics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64DFEB-30B3-4527-A140-2FDBA9E96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10A57-C4C2-471D-B852-7E80F10F5A4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6B32BF-0317-48CB-BBA2-EA0F9291A859}"/>
              </a:ext>
            </a:extLst>
          </p:cNvPr>
          <p:cNvSpPr txBox="1"/>
          <p:nvPr/>
        </p:nvSpPr>
        <p:spPr>
          <a:xfrm>
            <a:off x="10036217" y="1953460"/>
            <a:ext cx="2155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Machine learning</a:t>
            </a:r>
          </a:p>
          <a:p>
            <a:r>
              <a:rPr lang="en-US" dirty="0">
                <a:solidFill>
                  <a:srgbClr val="C00000"/>
                </a:solidFill>
              </a:rPr>
              <a:t>for quench detection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8C56C0-B1E8-4A37-AC42-3C0144B43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294" y="894458"/>
            <a:ext cx="7820025" cy="304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677C4AF-043B-40E4-9589-D6FE8971A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233" y="1242087"/>
            <a:ext cx="7908608" cy="501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34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8C57-B87F-4490-954B-738EAE71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Sub-topics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64DFEB-30B3-4527-A140-2FDBA9E96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10A57-C4C2-471D-B852-7E80F10F5A4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ABCAA1-84A7-4C9B-907C-82D45C407473}"/>
              </a:ext>
            </a:extLst>
          </p:cNvPr>
          <p:cNvSpPr txBox="1"/>
          <p:nvPr/>
        </p:nvSpPr>
        <p:spPr>
          <a:xfrm>
            <a:off x="8502650" y="1412439"/>
            <a:ext cx="3714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Cost-effective LTS coil/magnet</a:t>
            </a:r>
          </a:p>
          <a:p>
            <a:r>
              <a:rPr lang="en-US" dirty="0">
                <a:solidFill>
                  <a:srgbClr val="C00000"/>
                </a:solidFill>
              </a:rPr>
              <a:t>fabrication, starting with coil winding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0F6832-64B8-4D16-B2CE-6C44716C7674}"/>
              </a:ext>
            </a:extLst>
          </p:cNvPr>
          <p:cNvSpPr txBox="1"/>
          <p:nvPr/>
        </p:nvSpPr>
        <p:spPr>
          <a:xfrm>
            <a:off x="8412480" y="2891790"/>
            <a:ext cx="36244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The caveat is that there is already a small business interested (Infinity Physics) and we tried to see what</a:t>
            </a:r>
          </a:p>
          <a:p>
            <a:r>
              <a:rPr lang="en-US" dirty="0">
                <a:solidFill>
                  <a:srgbClr val="0070C0"/>
                </a:solidFill>
              </a:rPr>
              <a:t>can satisfy both us and them. If accepted, I expect DOE will change its narrative, but the text is clear on intentions.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8CA9EF-799E-4178-9FAA-CEC7C5256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294" y="894458"/>
            <a:ext cx="7820025" cy="30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AFC612-3616-46E6-9B5A-85B25BB19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0" y="1281143"/>
            <a:ext cx="8040210" cy="485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22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8C57-B87F-4490-954B-738EAE71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Sub-topics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64DFEB-30B3-4527-A140-2FDBA9E96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10A57-C4C2-471D-B852-7E80F10F5A4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ABCAA1-84A7-4C9B-907C-82D45C407473}"/>
              </a:ext>
            </a:extLst>
          </p:cNvPr>
          <p:cNvSpPr txBox="1"/>
          <p:nvPr/>
        </p:nvSpPr>
        <p:spPr>
          <a:xfrm>
            <a:off x="8845550" y="1429430"/>
            <a:ext cx="2243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Winding HTS magnets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0F6832-64B8-4D16-B2CE-6C44716C7674}"/>
              </a:ext>
            </a:extLst>
          </p:cNvPr>
          <p:cNvSpPr txBox="1"/>
          <p:nvPr/>
        </p:nvSpPr>
        <p:spPr>
          <a:xfrm>
            <a:off x="8412480" y="2891790"/>
            <a:ext cx="36244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The caveat is that there is already a small business interested (Infinity Physics) and we tried to see what</a:t>
            </a:r>
          </a:p>
          <a:p>
            <a:r>
              <a:rPr lang="en-US" dirty="0">
                <a:solidFill>
                  <a:srgbClr val="0070C0"/>
                </a:solidFill>
              </a:rPr>
              <a:t>can satisfy both us and them. If accepted, I expect DOE will change its narrative, but the text is clear on intentions.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8CA9EF-799E-4178-9FAA-CEC7C5256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294" y="894458"/>
            <a:ext cx="7820025" cy="304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D3DDD6-1FA0-49E6-BF57-024651497B86}"/>
              </a:ext>
            </a:extLst>
          </p:cNvPr>
          <p:cNvSpPr txBox="1"/>
          <p:nvPr/>
        </p:nvSpPr>
        <p:spPr>
          <a:xfrm>
            <a:off x="594361" y="1506795"/>
            <a:ext cx="722376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Historically, superconducting magnets have been manufactured using round strands, either as single wire or in cable form. The tape form factor of the next generation </a:t>
            </a:r>
            <a:r>
              <a:rPr lang="en-US" dirty="0" err="1"/>
              <a:t>ReBCO</a:t>
            </a:r>
            <a:r>
              <a:rPr lang="en-US" dirty="0"/>
              <a:t> high temperature superconductors introduced new challenges in coil manufacturing. However, this carries a considerable development potential of innovative winding schemes and automated processes using multi degree of freedom winding machines. A proposal submitted under this topic shall focus on the development of a fully automated device that allows winding of complex 3D shaped coils out of tape conductor while retaining tension and precise positioning at 10 micrometer level. Integration of on-line geometry measurement, electrical insulation and wet winding could be also considered.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AE8513-1AE7-4A4F-9CA2-8D1AEF245A36}"/>
              </a:ext>
            </a:extLst>
          </p:cNvPr>
          <p:cNvSpPr txBox="1"/>
          <p:nvPr/>
        </p:nvSpPr>
        <p:spPr>
          <a:xfrm>
            <a:off x="4309110" y="5440680"/>
            <a:ext cx="1267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(Cristian B.)</a:t>
            </a:r>
          </a:p>
        </p:txBody>
      </p:sp>
    </p:spTree>
    <p:extLst>
      <p:ext uri="{BB962C8B-B14F-4D97-AF65-F5344CB8AC3E}">
        <p14:creationId xmlns:p14="http://schemas.microsoft.com/office/powerpoint/2010/main" val="514641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8C57-B87F-4490-954B-738EAE71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Sub-topics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64DFEB-30B3-4527-A140-2FDBA9E96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10A57-C4C2-471D-B852-7E80F10F5A4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8CA9EF-799E-4178-9FAA-CEC7C5256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294" y="894458"/>
            <a:ext cx="7820025" cy="304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EC3DB0-D4E6-4EF1-AD2F-555310DDD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1328383"/>
            <a:ext cx="5567362" cy="23686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758E42-A724-4F4E-9A6A-9C55AFD12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" y="3731332"/>
            <a:ext cx="5045392" cy="18738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EA9D30-FB81-4CA8-98E5-546FDB2BE4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3306" y="1480341"/>
            <a:ext cx="6033135" cy="38973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0AFF188-F8EC-4CC5-9EB9-DDD70AC890FA}"/>
              </a:ext>
            </a:extLst>
          </p:cNvPr>
          <p:cNvSpPr txBox="1"/>
          <p:nvPr/>
        </p:nvSpPr>
        <p:spPr>
          <a:xfrm>
            <a:off x="10639303" y="1064216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FY21</a:t>
            </a:r>
          </a:p>
        </p:txBody>
      </p:sp>
    </p:spTree>
    <p:extLst>
      <p:ext uri="{BB962C8B-B14F-4D97-AF65-F5344CB8AC3E}">
        <p14:creationId xmlns:p14="http://schemas.microsoft.com/office/powerpoint/2010/main" val="2701991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11103</TotalTime>
  <Words>266</Words>
  <Application>Microsoft Macintosh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Office Theme</vt:lpstr>
      <vt:lpstr>1_Office Theme</vt:lpstr>
      <vt:lpstr>PowerPoint Presentation</vt:lpstr>
      <vt:lpstr>Sub-topics</vt:lpstr>
      <vt:lpstr>Sub-topics</vt:lpstr>
      <vt:lpstr>Sub-topics</vt:lpstr>
      <vt:lpstr>Sub-topics</vt:lpstr>
      <vt:lpstr>Sub-topics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MDPCT1b quenches</dc:title>
  <dc:creator>Stoyan Emilov Stoynev</dc:creator>
  <cp:lastModifiedBy>soprestemon</cp:lastModifiedBy>
  <cp:revision>656</cp:revision>
  <dcterms:created xsi:type="dcterms:W3CDTF">2020-07-14T20:17:35Z</dcterms:created>
  <dcterms:modified xsi:type="dcterms:W3CDTF">2021-09-15T21:38:36Z</dcterms:modified>
</cp:coreProperties>
</file>