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9" autoAdjust="0"/>
    <p:restoredTop sz="94660"/>
  </p:normalViewPr>
  <p:slideViewPr>
    <p:cSldViewPr>
      <p:cViewPr varScale="1">
        <p:scale>
          <a:sx n="154" d="100"/>
          <a:sy n="154" d="100"/>
        </p:scale>
        <p:origin x="2712" y="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MDP Technical </a:t>
            </a:r>
            <a:r>
              <a:rPr lang="en-GB" b="1"/>
              <a:t>Meeting #15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 20 T hybrid magnet and comparative analysis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53136"/>
            <a:ext cx="10363200" cy="1224136"/>
          </a:xfrm>
          <a:solidFill>
            <a:srgbClr val="EAEAEA">
              <a:alpha val="23137"/>
            </a:srgb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P. Ferracin, G. Ambrosio, E. </a:t>
            </a:r>
            <a:r>
              <a:rPr lang="en-US" dirty="0" err="1"/>
              <a:t>Barzi</a:t>
            </a:r>
            <a:r>
              <a:rPr lang="en-US" dirty="0"/>
              <a:t>, L. Cooley, R. Gupta, V. </a:t>
            </a:r>
            <a:r>
              <a:rPr lang="en-US" dirty="0" err="1"/>
              <a:t>Kashikhin</a:t>
            </a:r>
            <a:r>
              <a:rPr lang="en-US" dirty="0"/>
              <a:t>, V. </a:t>
            </a:r>
            <a:r>
              <a:rPr lang="en-US" dirty="0" err="1"/>
              <a:t>Marinozzi</a:t>
            </a:r>
            <a:r>
              <a:rPr lang="en-US" dirty="0"/>
              <a:t>, I. </a:t>
            </a:r>
            <a:r>
              <a:rPr lang="en-US" dirty="0" err="1"/>
              <a:t>Novitski</a:t>
            </a:r>
            <a:r>
              <a:rPr lang="en-US"/>
              <a:t>, B. </a:t>
            </a:r>
            <a:r>
              <a:rPr lang="en-US" dirty="0"/>
              <a:t>Yahia, A. </a:t>
            </a:r>
            <a:r>
              <a:rPr lang="en-US" dirty="0" err="1"/>
              <a:t>Zlobin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US Magnet Development Program</a:t>
            </a:r>
          </a:p>
        </p:txBody>
      </p:sp>
    </p:spTree>
    <p:extLst>
      <p:ext uri="{BB962C8B-B14F-4D97-AF65-F5344CB8AC3E}">
        <p14:creationId xmlns:p14="http://schemas.microsoft.com/office/powerpoint/2010/main" val="351045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5EA2-0783-4E16-A427-50860F24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wire recent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CCC61-B600-42DD-89B4-533F82D5D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8208A-5DEE-43F4-BBDB-D355FF8B7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8FEBD-D040-4336-8FED-6353667D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68CB9-BCDC-4E61-9E05-C23D6C5D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C4467-E4CD-480A-9353-A2F8DDAE3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6" t="9056" r="18107" b="4851"/>
          <a:stretch/>
        </p:blipFill>
        <p:spPr>
          <a:xfrm>
            <a:off x="2135560" y="1339435"/>
            <a:ext cx="7848872" cy="439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8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5EA2-0783-4E16-A427-50860F24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wire recent data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0CD0BE-641B-4F57-B860-CE5352351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88" t="11428" r="17844" b="3917"/>
          <a:stretch/>
        </p:blipFill>
        <p:spPr>
          <a:xfrm>
            <a:off x="2063553" y="1177114"/>
            <a:ext cx="8484944" cy="462815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8208A-5DEE-43F4-BBDB-D355FF8B7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8FEBD-D040-4336-8FED-6353667D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68CB9-BCDC-4E61-9E05-C23D6C5D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8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9EB67-ED50-4EED-A4E3-10354DC7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plot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4A15C4-F843-4A0D-812E-C31DE04B0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3014" y="1368425"/>
            <a:ext cx="6385971" cy="46402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8504C-94D5-473F-AAE3-D5F7F718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78629-FD93-4D2F-9030-0FE96745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A7795-0628-4B98-80FD-D01F1FC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1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9EB67-ED50-4EED-A4E3-10354DC7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plot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8504C-94D5-473F-AAE3-D5F7F718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78629-FD93-4D2F-9030-0FE96745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A7795-0628-4B98-80FD-D01F1FC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BD0A10-B3B7-4499-A7A2-300DD3F25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3014" y="1368425"/>
            <a:ext cx="6385971" cy="46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25936</TotalTime>
  <Words>119</Words>
  <Application>Microsoft Office PowerPoint</Application>
  <PresentationFormat>Widescreen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ＭＳ Ｐゴシック</vt:lpstr>
      <vt:lpstr>Arial</vt:lpstr>
      <vt:lpstr>Calibri</vt:lpstr>
      <vt:lpstr>Office Theme</vt:lpstr>
      <vt:lpstr>MDP Technical Meeting #15   20 T hybrid magnet and comparative analysis</vt:lpstr>
      <vt:lpstr>STAR wire recent data</vt:lpstr>
      <vt:lpstr>STAR wire recent data</vt:lpstr>
      <vt:lpstr>Previous plot</vt:lpstr>
      <vt:lpstr>Updated plot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LBNL LARP Effort – Ian Pong</dc:title>
  <dc:creator>Ian Pong</dc:creator>
  <cp:lastModifiedBy>Paolo Ferracin</cp:lastModifiedBy>
  <cp:revision>432</cp:revision>
  <dcterms:created xsi:type="dcterms:W3CDTF">2013-02-14T18:56:39Z</dcterms:created>
  <dcterms:modified xsi:type="dcterms:W3CDTF">2021-09-07T15:47:14Z</dcterms:modified>
</cp:coreProperties>
</file>