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81" r:id="rId4"/>
    <p:sldId id="280" r:id="rId5"/>
    <p:sldId id="277" r:id="rId6"/>
    <p:sldId id="25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8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76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6B9FD-68C2-42E8-9E85-A868BA4E6D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B97164-2584-4C0C-9FE2-069D2EDA0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3C7377-3B5B-429D-A442-6849F85A7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BE692-0875-4DC8-AE4B-6497D4FF5B1B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8FB12-5DB4-4E84-9A42-6907A31B5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A352A8-800D-4840-8298-B0E8F2AD3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4AFA5-0F64-48A5-9924-7382CDBF4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99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826C9-2892-4A8E-8CAE-648E4970E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BB1FD0-780E-4BD8-938B-845AC33FFF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B85BA-8707-4F06-A440-DD8EE50EC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BE692-0875-4DC8-AE4B-6497D4FF5B1B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70EB1-D75B-485D-8004-950E4035E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783F77-E944-4B4D-863B-D6AD7A50D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4AFA5-0F64-48A5-9924-7382CDBF4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24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C7ED73-D378-4C60-A86F-77D754F363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1464CF-E473-4517-8B1D-4186A424D1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FDB57-86C8-4A94-AB03-1B74D984E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BE692-0875-4DC8-AE4B-6497D4FF5B1B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D741B-A356-4C1F-B0CF-DE63D8F1E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E669B-6114-45B8-992D-BA2CE479D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4AFA5-0F64-48A5-9924-7382CDBF4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668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7654B-764D-454F-A309-2CACB9B22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15E1E-9FD0-47BB-B85A-5B4056B068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F146F-33C6-4E84-9655-715F12962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BE692-0875-4DC8-AE4B-6497D4FF5B1B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1ADCD-1D35-4545-9509-C3A1E2BF0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0527B-FEEB-41FB-810C-1E26CF9ED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4AFA5-0F64-48A5-9924-7382CDBF4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174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00302-D5E5-48B0-AC8F-5298DD990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AD4260-71AD-48B0-8BF8-492DFEB15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D8C2F-BAFA-4178-BF01-B5426C2CB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BE692-0875-4DC8-AE4B-6497D4FF5B1B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CFC14-58C1-44AC-ABD0-1A51B5FD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45CD2E-E610-45F7-AB57-499BC12D0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4AFA5-0F64-48A5-9924-7382CDBF4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5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0D871-6D2D-4F6C-A97F-4A266B536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E9FE6-2D6B-46CB-9427-11C1D527A2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1D1835-54E6-4C5C-8CD6-56FE480439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AF9D9-FCB7-452A-BD4C-52E03C841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BE692-0875-4DC8-AE4B-6497D4FF5B1B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079899-D5DE-4F0A-896C-690C37969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28575-EBF4-489F-BD92-8E676EDAD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4AFA5-0F64-48A5-9924-7382CDBF4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08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401C3-20B0-4268-981A-930C465DC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116381-5847-4A83-A0FD-5F6ED045C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D86E5-4654-435E-B09A-AD7DB5C0B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19F03C-D2D3-461D-84FB-EF926059BF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B44D06-3F58-4A88-B155-26007377B4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DB8244-5EE5-4882-9D12-5C55A3944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BE692-0875-4DC8-AE4B-6497D4FF5B1B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4CD16B-5B74-4DD0-AB86-971EA690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2E65B3-2D85-47EA-8C82-D75B1837A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4AFA5-0F64-48A5-9924-7382CDBF4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728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A6575-DF0D-404E-9A1A-191B98C72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BF62F0-EF30-4BA9-B109-C39969DCD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BE692-0875-4DC8-AE4B-6497D4FF5B1B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0518B8-FADD-47CC-A529-50AF2B6C3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C81AAA-F3DC-42CB-A652-0D0D553EA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4AFA5-0F64-48A5-9924-7382CDBF4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184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D6A60E-079E-4B56-B3BD-6810B3C2D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BE692-0875-4DC8-AE4B-6497D4FF5B1B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210ED0-CBBF-4D06-A91F-C4D78F3D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AB176C-296D-447D-B3C0-3D0DA60FE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4AFA5-0F64-48A5-9924-7382CDBF4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981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A2CA8-F929-44E8-9929-852139EF5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447BF-EE76-498F-B370-302439687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6FBDBF-A875-4593-A9AA-A2A7AE2E30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1855F7-0580-4F32-B1C9-F5E451F84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BE692-0875-4DC8-AE4B-6497D4FF5B1B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CC6B3-ECE9-4BC9-9501-7C40E875C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67D461-9A40-4012-BC58-6A0AF9846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4AFA5-0F64-48A5-9924-7382CDBF4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79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8D649-D4FD-444D-A4E7-C45072DDB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00FEC6-71DA-45BE-B4F1-C321233E7B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0F1CED-BAFF-4C74-9752-3A00035B9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31B5BD-D844-4E99-B59D-A9490405E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BE692-0875-4DC8-AE4B-6497D4FF5B1B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7051C0-5494-4117-880C-76507F86C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E353A8-5432-4540-AE39-2A18C5C64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4AFA5-0F64-48A5-9924-7382CDBF4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036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D2AFCC-BA29-4EC3-9F01-F529198E5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5421D-17F8-4306-B169-78A9530398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95844-3FD6-4DC7-84B7-4B1E2CE3FF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BE692-0875-4DC8-AE4B-6497D4FF5B1B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99D51-81DA-4444-ABC4-BD57BC184B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E323E-1023-4A5A-B4D0-D63F85C844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4AFA5-0F64-48A5-9924-7382CDBF4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13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775AF-0FD9-4443-AFB6-9E847123EA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MDP Diagnostics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AFD124-6FB8-46E3-AA70-16552050D7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dirty="0"/>
              <a:t>(M7) Quench antennas, (M4) CORC network model and (M4) Scanner developments</a:t>
            </a:r>
          </a:p>
          <a:p>
            <a:r>
              <a:rPr lang="en-US" dirty="0"/>
              <a:t>October 27, 2021</a:t>
            </a:r>
          </a:p>
        </p:txBody>
      </p:sp>
    </p:spTree>
    <p:extLst>
      <p:ext uri="{BB962C8B-B14F-4D97-AF65-F5344CB8AC3E}">
        <p14:creationId xmlns:p14="http://schemas.microsoft.com/office/powerpoint/2010/main" val="1023863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70C08-F48C-4E8C-A583-3BA3CFE5F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91317" cy="1325563"/>
          </a:xfrm>
        </p:spPr>
        <p:txBody>
          <a:bodyPr/>
          <a:lstStyle/>
          <a:p>
            <a:r>
              <a:rPr lang="en-US" dirty="0"/>
              <a:t>(M7) Quench Antennas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DD741-880E-4AAF-9FB5-2FACAE60C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676" y="1532233"/>
            <a:ext cx="7116540" cy="496064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Continuing to gather quench antenna data on magnet tests</a:t>
            </a:r>
          </a:p>
          <a:p>
            <a:pPr lvl="1"/>
            <a:r>
              <a:rPr lang="en-US" dirty="0"/>
              <a:t>Sub 3 thermal cycle, Bi-2212 CCT, Sub 4</a:t>
            </a:r>
          </a:p>
          <a:p>
            <a:pPr lvl="2"/>
            <a:r>
              <a:rPr lang="en-US" dirty="0"/>
              <a:t>Sub 3 thermal cycle – simultaneously gathered acoustics and quench antennas at high frequency </a:t>
            </a:r>
          </a:p>
          <a:p>
            <a:pPr lvl="1"/>
            <a:r>
              <a:rPr lang="en-US" dirty="0"/>
              <a:t>Data analysis effort was paused due to funding, recently resumed</a:t>
            </a:r>
          </a:p>
          <a:p>
            <a:r>
              <a:rPr lang="en-US" dirty="0"/>
              <a:t>Feedback to magnet design</a:t>
            </a:r>
          </a:p>
          <a:p>
            <a:pPr lvl="1"/>
            <a:r>
              <a:rPr lang="en-US" dirty="0"/>
              <a:t>(A) Identify quench locations in CCT magnets – provide direct feedback to magnet development </a:t>
            </a:r>
          </a:p>
          <a:p>
            <a:pPr lvl="2"/>
            <a:r>
              <a:rPr lang="en-US" i="1" dirty="0"/>
              <a:t>See recent MDP talk by G. Vallone</a:t>
            </a:r>
          </a:p>
          <a:p>
            <a:pPr lvl="1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(B) Identify types of magnetic signatures – how they change during test, between magnets – and try to learn about the underlying mechanisms.</a:t>
            </a:r>
          </a:p>
          <a:p>
            <a:pPr lvl="2"/>
            <a:r>
              <a:rPr lang="en-US" i="1" dirty="0">
                <a:solidFill>
                  <a:schemeClr val="bg2">
                    <a:lumMod val="50000"/>
                  </a:schemeClr>
                </a:solidFill>
              </a:rPr>
              <a:t>Ongoing work – was paused due to funding constraints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469D4EAD-FD95-452B-AD5F-3920BB30FF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58" b="7836"/>
          <a:stretch/>
        </p:blipFill>
        <p:spPr>
          <a:xfrm>
            <a:off x="8102843" y="544610"/>
            <a:ext cx="3762481" cy="229215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1E9464D-D02D-48FF-BD46-A6250BFF14A1}"/>
              </a:ext>
            </a:extLst>
          </p:cNvPr>
          <p:cNvGrpSpPr>
            <a:grpSpLocks noChangeAspect="1"/>
          </p:cNvGrpSpPr>
          <p:nvPr/>
        </p:nvGrpSpPr>
        <p:grpSpPr>
          <a:xfrm>
            <a:off x="7732849" y="3361591"/>
            <a:ext cx="2003808" cy="3496409"/>
            <a:chOff x="1226878" y="1401991"/>
            <a:chExt cx="2728177" cy="470313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1553278-79EE-41B2-B503-227E2886C1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65" t="22044" r="18261" b="21437"/>
            <a:stretch/>
          </p:blipFill>
          <p:spPr>
            <a:xfrm>
              <a:off x="1226878" y="1401991"/>
              <a:ext cx="2728177" cy="4703133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EAD5419-0035-4B82-9255-CE6A98B8C063}"/>
                </a:ext>
              </a:extLst>
            </p:cNvPr>
            <p:cNvSpPr/>
            <p:nvPr/>
          </p:nvSpPr>
          <p:spPr>
            <a:xfrm>
              <a:off x="2290915" y="4640826"/>
              <a:ext cx="103239" cy="10323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7043CAF-5F9D-4C60-B329-5EDB6D767B6E}"/>
                </a:ext>
              </a:extLst>
            </p:cNvPr>
            <p:cNvSpPr/>
            <p:nvPr/>
          </p:nvSpPr>
          <p:spPr>
            <a:xfrm>
              <a:off x="1782096" y="4132007"/>
              <a:ext cx="103239" cy="10323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85369ED-F979-4B4E-93DD-CA85A20F5F42}"/>
                </a:ext>
              </a:extLst>
            </p:cNvPr>
            <p:cNvSpPr/>
            <p:nvPr/>
          </p:nvSpPr>
          <p:spPr>
            <a:xfrm>
              <a:off x="2019014" y="2974258"/>
              <a:ext cx="103239" cy="10323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595AEE0-A5F9-4BD2-A38C-A134C21E9AF0}"/>
                </a:ext>
              </a:extLst>
            </p:cNvPr>
            <p:cNvSpPr/>
            <p:nvPr/>
          </p:nvSpPr>
          <p:spPr>
            <a:xfrm>
              <a:off x="2711245" y="2295832"/>
              <a:ext cx="103239" cy="10323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FCCBCF7-DFD8-459D-8F6B-EE92DE3A0286}"/>
                </a:ext>
              </a:extLst>
            </p:cNvPr>
            <p:cNvSpPr/>
            <p:nvPr/>
          </p:nvSpPr>
          <p:spPr>
            <a:xfrm>
              <a:off x="1524000" y="2922638"/>
              <a:ext cx="103239" cy="10323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A6C932F-B45C-4CDD-AC57-4C854026A491}"/>
                </a:ext>
              </a:extLst>
            </p:cNvPr>
            <p:cNvSpPr/>
            <p:nvPr/>
          </p:nvSpPr>
          <p:spPr>
            <a:xfrm>
              <a:off x="1607537" y="2659716"/>
              <a:ext cx="103239" cy="10323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D469269-C295-4FF7-AF52-4FA8D2B7B605}"/>
              </a:ext>
            </a:extLst>
          </p:cNvPr>
          <p:cNvSpPr txBox="1"/>
          <p:nvPr/>
        </p:nvSpPr>
        <p:spPr>
          <a:xfrm>
            <a:off x="8066283" y="3063161"/>
            <a:ext cx="1459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/>
              <a:t>Thin spar (SUB2)</a:t>
            </a:r>
            <a:endParaRPr lang="en-US" sz="1400" i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BA2722E-1E9E-4E1D-A9BC-4CD866889F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3" t="6035" r="11578" b="6355"/>
          <a:stretch/>
        </p:blipFill>
        <p:spPr>
          <a:xfrm>
            <a:off x="9952622" y="3401004"/>
            <a:ext cx="2036845" cy="33493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A2F2057-A2C1-4B41-9DF7-A58F8243CF93}"/>
              </a:ext>
            </a:extLst>
          </p:cNvPr>
          <p:cNvSpPr txBox="1"/>
          <p:nvPr/>
        </p:nvSpPr>
        <p:spPr>
          <a:xfrm>
            <a:off x="10171894" y="3070675"/>
            <a:ext cx="1579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/>
              <a:t>Thick spar (SUB3)</a:t>
            </a:r>
            <a:endParaRPr lang="en-US" sz="1400" i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5E5107-8172-411C-A2E1-7E327FABA844}"/>
              </a:ext>
            </a:extLst>
          </p:cNvPr>
          <p:cNvSpPr txBox="1"/>
          <p:nvPr/>
        </p:nvSpPr>
        <p:spPr>
          <a:xfrm>
            <a:off x="7959593" y="2906503"/>
            <a:ext cx="15665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(previously presented)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5DF23D-2593-4084-9739-D53DBB807C0C}"/>
              </a:ext>
            </a:extLst>
          </p:cNvPr>
          <p:cNvSpPr txBox="1"/>
          <p:nvPr/>
        </p:nvSpPr>
        <p:spPr>
          <a:xfrm>
            <a:off x="10149256" y="2920900"/>
            <a:ext cx="15665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(new results)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365523-8040-43BE-857A-56FC7010AADA}"/>
              </a:ext>
            </a:extLst>
          </p:cNvPr>
          <p:cNvSpPr txBox="1"/>
          <p:nvPr/>
        </p:nvSpPr>
        <p:spPr>
          <a:xfrm>
            <a:off x="8390490" y="236833"/>
            <a:ext cx="28875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Scripted generation of antennas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7A0467-898E-CF40-A9CB-746F285F2798}"/>
              </a:ext>
            </a:extLst>
          </p:cNvPr>
          <p:cNvCxnSpPr/>
          <p:nvPr/>
        </p:nvCxnSpPr>
        <p:spPr>
          <a:xfrm>
            <a:off x="10367010" y="3851910"/>
            <a:ext cx="217170" cy="25093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38A3A3E-4285-394B-8A34-A982754F2F3B}"/>
              </a:ext>
            </a:extLst>
          </p:cNvPr>
          <p:cNvCxnSpPr>
            <a:cxnSpLocks/>
          </p:cNvCxnSpPr>
          <p:nvPr/>
        </p:nvCxnSpPr>
        <p:spPr>
          <a:xfrm flipV="1">
            <a:off x="10367010" y="3851910"/>
            <a:ext cx="217170" cy="25093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503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70C08-F48C-4E8C-A583-3BA3CFE5F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91600" cy="1325563"/>
          </a:xfrm>
        </p:spPr>
        <p:txBody>
          <a:bodyPr/>
          <a:lstStyle/>
          <a:p>
            <a:r>
              <a:rPr lang="en-US" dirty="0"/>
              <a:t>(M7) Quench Antennas – Recent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DD741-880E-4AAF-9FB5-2FACAE60C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676" y="1532234"/>
            <a:ext cx="11298396" cy="3033670"/>
          </a:xfrm>
        </p:spPr>
        <p:txBody>
          <a:bodyPr>
            <a:normAutofit/>
          </a:bodyPr>
          <a:lstStyle/>
          <a:p>
            <a:r>
              <a:rPr lang="en-US" dirty="0"/>
              <a:t>Most recent test was sub 4 – “thin spar” mandrel with CTD 701-X</a:t>
            </a:r>
          </a:p>
          <a:p>
            <a:pPr lvl="1"/>
            <a:r>
              <a:rPr lang="en-US" dirty="0"/>
              <a:t>One early observation is that more quenches in S4 resembled vibrations across all channels (right) compared to what resembles current redistribution (left)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2FC04B-315F-B647-BBE4-152EEB9D3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676" y="3107039"/>
            <a:ext cx="5126672" cy="37509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F58F25-E052-CE44-BD1C-2065DD9AD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0" y="3085849"/>
            <a:ext cx="5126672" cy="37721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9D03C64-B40F-7049-B0D1-D3391CC5C4D3}"/>
              </a:ext>
            </a:extLst>
          </p:cNvPr>
          <p:cNvSpPr txBox="1"/>
          <p:nvPr/>
        </p:nvSpPr>
        <p:spPr>
          <a:xfrm>
            <a:off x="6950705" y="2928564"/>
            <a:ext cx="15665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Sub 4 A04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525C93-05C6-654D-95C3-15101F86755F}"/>
              </a:ext>
            </a:extLst>
          </p:cNvPr>
          <p:cNvSpPr txBox="1"/>
          <p:nvPr/>
        </p:nvSpPr>
        <p:spPr>
          <a:xfrm>
            <a:off x="1102949" y="2989796"/>
            <a:ext cx="15665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Sub 3 A22</a:t>
            </a:r>
          </a:p>
        </p:txBody>
      </p:sp>
    </p:spTree>
    <p:extLst>
      <p:ext uri="{BB962C8B-B14F-4D97-AF65-F5344CB8AC3E}">
        <p14:creationId xmlns:p14="http://schemas.microsoft.com/office/powerpoint/2010/main" val="464866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70C08-F48C-4E8C-A583-3BA3CFE5F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676" y="461497"/>
            <a:ext cx="7925784" cy="1229191"/>
          </a:xfrm>
        </p:spPr>
        <p:txBody>
          <a:bodyPr>
            <a:normAutofit fontScale="90000"/>
          </a:bodyPr>
          <a:lstStyle/>
          <a:p>
            <a:r>
              <a:rPr lang="en-US" dirty="0"/>
              <a:t>(M7) Quench Antennas –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DD741-880E-4AAF-9FB5-2FACAE60C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676" y="1690688"/>
            <a:ext cx="7347597" cy="2469832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/>
              <a:t>(1) Restart data analysis effort! </a:t>
            </a:r>
          </a:p>
          <a:p>
            <a:r>
              <a:rPr lang="en-US" sz="2600" dirty="0"/>
              <a:t>(2) Characterize antenna sensitivity to various magnetic moments along CCT path (right)</a:t>
            </a:r>
          </a:p>
          <a:p>
            <a:r>
              <a:rPr lang="en-US" sz="2600" dirty="0"/>
              <a:t>(3) Implement quench heaters in upcoming subscale to validate quench antennas, initiate well-defined normal zones</a:t>
            </a:r>
          </a:p>
          <a:p>
            <a:pPr lvl="1"/>
            <a:r>
              <a:rPr lang="en-US" sz="2200" dirty="0"/>
              <a:t>PCB’s ordered, will embed heaters in groove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02E5407-B9A5-8345-B05E-9F769BDA6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7305" y="1054673"/>
            <a:ext cx="3835603" cy="273187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69482BC-A8AF-9042-AEAF-F5E10AD42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3935" y="461497"/>
            <a:ext cx="2860363" cy="56640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B1AC0FF-FE57-934F-A61C-45B32EE96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273" y="4000500"/>
            <a:ext cx="4517727" cy="28235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11A001-32F6-6140-A2F0-AAF1527F1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743" y="5325766"/>
            <a:ext cx="6916408" cy="12772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227D82-7FA1-594B-95ED-67F86CA5E3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4058" y="4530930"/>
            <a:ext cx="2663883" cy="88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39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70C08-F48C-4E8C-A583-3BA3CFE5F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675" y="365125"/>
            <a:ext cx="7470785" cy="1325563"/>
          </a:xfrm>
        </p:spPr>
        <p:txBody>
          <a:bodyPr>
            <a:normAutofit/>
          </a:bodyPr>
          <a:lstStyle/>
          <a:p>
            <a:r>
              <a:rPr lang="en-US" sz="4000" dirty="0"/>
              <a:t>(M4) CORC Network 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DD741-880E-4AAF-9FB5-2FACAE60C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675" y="1690687"/>
            <a:ext cx="7054513" cy="2551061"/>
          </a:xfrm>
        </p:spPr>
        <p:txBody>
          <a:bodyPr>
            <a:normAutofit/>
          </a:bodyPr>
          <a:lstStyle/>
          <a:p>
            <a:r>
              <a:rPr lang="en-US" sz="2400" dirty="0"/>
              <a:t>Developing CORC current sharing tool (static network model) to guide diagnostics efforts </a:t>
            </a:r>
          </a:p>
          <a:p>
            <a:pPr lvl="1"/>
            <a:r>
              <a:rPr lang="en-US" sz="2000" i="1" dirty="0"/>
              <a:t>‘’Does current redistribute in the terminal?” - </a:t>
            </a:r>
            <a:r>
              <a:rPr lang="en-US" sz="2000" dirty="0"/>
              <a:t>Tool shows that SBIR smart terminal is promising 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716191-2D52-ED4D-9EB4-A291FF248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78" r="5981"/>
          <a:stretch/>
        </p:blipFill>
        <p:spPr>
          <a:xfrm>
            <a:off x="7692496" y="95294"/>
            <a:ext cx="4074761" cy="18841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9FD4C1-3576-B648-ADD3-162D97141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1400" y="2761739"/>
            <a:ext cx="4603923" cy="40009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BFF4D8-388C-5848-ADBB-4D618ABA4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676" y="4627247"/>
            <a:ext cx="3130898" cy="20983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B8BB88-58EE-9643-BD86-A467312FD9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7832" y="4664378"/>
            <a:ext cx="3214379" cy="20983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5AE1D0-04D9-0149-B4FF-91BA48427475}"/>
              </a:ext>
            </a:extLst>
          </p:cNvPr>
          <p:cNvSpPr txBox="1"/>
          <p:nvPr/>
        </p:nvSpPr>
        <p:spPr>
          <a:xfrm>
            <a:off x="1480192" y="3953033"/>
            <a:ext cx="3864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Magnitude of terminal current redistribution vs. defect length and contact resistance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F59EBA-D934-3D4C-9B4B-5FACEC1C6716}"/>
              </a:ext>
            </a:extLst>
          </p:cNvPr>
          <p:cNvSpPr txBox="1"/>
          <p:nvPr/>
        </p:nvSpPr>
        <p:spPr>
          <a:xfrm>
            <a:off x="7797461" y="2285284"/>
            <a:ext cx="3864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Current and voltage distributions with point defect in outer-most layer</a:t>
            </a:r>
          </a:p>
        </p:txBody>
      </p:sp>
    </p:spTree>
    <p:extLst>
      <p:ext uri="{BB962C8B-B14F-4D97-AF65-F5344CB8AC3E}">
        <p14:creationId xmlns:p14="http://schemas.microsoft.com/office/powerpoint/2010/main" val="1004034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6DC38-0C4E-4F7D-8FA5-3B2068F74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(M4) Scanner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45988-1B04-4BA9-997E-FA86D77D6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831" y="1458792"/>
            <a:ext cx="6399890" cy="2600230"/>
          </a:xfrm>
        </p:spPr>
        <p:txBody>
          <a:bodyPr>
            <a:normAutofit/>
          </a:bodyPr>
          <a:lstStyle/>
          <a:p>
            <a:r>
              <a:rPr lang="en-US" sz="1800" dirty="0"/>
              <a:t>High resolution 3-axis field maps around powered HTS tapes with defects, recreate current distributions </a:t>
            </a:r>
          </a:p>
          <a:p>
            <a:pPr lvl="1"/>
            <a:r>
              <a:rPr lang="en-US" sz="1800" dirty="0"/>
              <a:t>Step towards objective of improved understanding of current distributions in HTS</a:t>
            </a:r>
          </a:p>
          <a:p>
            <a:pPr lvl="1"/>
            <a:r>
              <a:rPr lang="en-US" sz="1800" dirty="0"/>
              <a:t>Several engineering challenges recently addressed</a:t>
            </a:r>
          </a:p>
          <a:p>
            <a:r>
              <a:rPr lang="en-US" sz="1800" dirty="0"/>
              <a:t>Eventual goal is to add “quality control” capabilities that can identify &amp; characterize performance limiting regions in HTS cables (or CCT layers)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61E264-0E57-4EC6-94C5-33BAD2A64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181" y="4059022"/>
            <a:ext cx="4452682" cy="26803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7D5381F-6A5C-6E49-ACE3-2D66CC36D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622" y="609271"/>
            <a:ext cx="5393548" cy="39182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7FD2A8-E58A-4041-AC7F-7C8767D43D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4987" y="4792011"/>
            <a:ext cx="2588346" cy="17985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A4298FD-774C-6041-9B51-7BCC4DD31F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9057" y="5214217"/>
            <a:ext cx="4210113" cy="12786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0C9F20-953D-4348-845F-681AE7A3E595}"/>
              </a:ext>
            </a:extLst>
          </p:cNvPr>
          <p:cNvSpPr txBox="1"/>
          <p:nvPr/>
        </p:nvSpPr>
        <p:spPr>
          <a:xfrm>
            <a:off x="6700887" y="348536"/>
            <a:ext cx="1542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Measured Fields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6ACF25-7BBF-6947-8005-8CCF7933D0F1}"/>
              </a:ext>
            </a:extLst>
          </p:cNvPr>
          <p:cNvSpPr txBox="1"/>
          <p:nvPr/>
        </p:nvSpPr>
        <p:spPr>
          <a:xfrm>
            <a:off x="8409646" y="321756"/>
            <a:ext cx="1925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Recreated Currents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A39B9D7-84BC-CB41-A6C5-D42407E600DD}"/>
              </a:ext>
            </a:extLst>
          </p:cNvPr>
          <p:cNvSpPr txBox="1"/>
          <p:nvPr/>
        </p:nvSpPr>
        <p:spPr>
          <a:xfrm>
            <a:off x="10391051" y="102315"/>
            <a:ext cx="1925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Fields from Recreated Currents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97CEAD-4650-424D-A001-5F3A4F633E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3021" y="5684593"/>
            <a:ext cx="917772" cy="10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0313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8205</TotalTime>
  <Words>401</Words>
  <Application>Microsoft Macintosh PowerPoint</Application>
  <PresentationFormat>Widescreen</PresentationFormat>
  <Paragraphs>47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MDP Diagnostics update</vt:lpstr>
      <vt:lpstr>(M7) Quench Antennas</vt:lpstr>
      <vt:lpstr>(M7) Quench Antennas – Recent Test</vt:lpstr>
      <vt:lpstr>(M7) Quench Antennas – Next Steps</vt:lpstr>
      <vt:lpstr>(M4) CORC Network Simulations</vt:lpstr>
      <vt:lpstr>(M4) Scanner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MDP Diagnostics update</dc:title>
  <dc:creator>Reed Teyber</dc:creator>
  <cp:lastModifiedBy>Microsoft Office User</cp:lastModifiedBy>
  <cp:revision>87</cp:revision>
  <dcterms:created xsi:type="dcterms:W3CDTF">2021-10-13T17:49:53Z</dcterms:created>
  <dcterms:modified xsi:type="dcterms:W3CDTF">2021-10-27T23:06:11Z</dcterms:modified>
</cp:coreProperties>
</file>