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342" r:id="rId3"/>
    <p:sldId id="343" r:id="rId4"/>
    <p:sldId id="327" r:id="rId5"/>
    <p:sldId id="268" r:id="rId6"/>
    <p:sldId id="334" r:id="rId7"/>
    <p:sldId id="320" r:id="rId8"/>
    <p:sldId id="332" r:id="rId9"/>
    <p:sldId id="336" r:id="rId10"/>
    <p:sldId id="338" r:id="rId11"/>
    <p:sldId id="339" r:id="rId12"/>
    <p:sldId id="340" r:id="rId13"/>
    <p:sldId id="344" r:id="rId14"/>
    <p:sldId id="337" r:id="rId15"/>
    <p:sldId id="341" r:id="rId16"/>
    <p:sldId id="346" r:id="rId17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, Swagata" initials="SS" lastIdx="4" clrIdx="0">
    <p:extLst>
      <p:ext uri="{19B8F6BF-5375-455C-9EA6-DF929625EA0E}">
        <p15:presenceInfo xmlns:p15="http://schemas.microsoft.com/office/powerpoint/2012/main" userId="S-1-5-21-1922771939-1581663855-1617787245-497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C1842-7594-429D-B5C6-91993E888CBB}" v="27" dt="2022-02-19T00:53:53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zewiecki, Timothy" userId="7da45ab7-1c4d-4a1c-8a54-4fc93d0376ec" providerId="ADAL" clId="{8B0C1842-7594-429D-B5C6-91993E888CBB}"/>
    <pc:docChg chg="undo custSel addSld delSld modSld sldOrd">
      <pc:chgData name="Drzewiecki, Timothy" userId="7da45ab7-1c4d-4a1c-8a54-4fc93d0376ec" providerId="ADAL" clId="{8B0C1842-7594-429D-B5C6-91993E888CBB}" dt="2022-02-19T01:25:03.526" v="2763" actId="1035"/>
      <pc:docMkLst>
        <pc:docMk/>
      </pc:docMkLst>
      <pc:sldChg chg="modSp mod">
        <pc:chgData name="Drzewiecki, Timothy" userId="7da45ab7-1c4d-4a1c-8a54-4fc93d0376ec" providerId="ADAL" clId="{8B0C1842-7594-429D-B5C6-91993E888CBB}" dt="2022-02-09T19:43:21.849" v="1826" actId="20577"/>
        <pc:sldMkLst>
          <pc:docMk/>
          <pc:sldMk cId="1791185969" sldId="257"/>
        </pc:sldMkLst>
        <pc:spChg chg="mod">
          <ac:chgData name="Drzewiecki, Timothy" userId="7da45ab7-1c4d-4a1c-8a54-4fc93d0376ec" providerId="ADAL" clId="{8B0C1842-7594-429D-B5C6-91993E888CBB}" dt="2022-02-09T19:43:21.849" v="1826" actId="20577"/>
          <ac:spMkLst>
            <pc:docMk/>
            <pc:sldMk cId="1791185969" sldId="257"/>
            <ac:spMk id="2" creationId="{00000000-0000-0000-0000-000000000000}"/>
          </ac:spMkLst>
        </pc:spChg>
        <pc:spChg chg="mod">
          <ac:chgData name="Drzewiecki, Timothy" userId="7da45ab7-1c4d-4a1c-8a54-4fc93d0376ec" providerId="ADAL" clId="{8B0C1842-7594-429D-B5C6-91993E888CBB}" dt="2022-02-09T19:42:32.157" v="1730" actId="1076"/>
          <ac:spMkLst>
            <pc:docMk/>
            <pc:sldMk cId="1791185969" sldId="257"/>
            <ac:spMk id="3" creationId="{00000000-0000-0000-0000-000000000000}"/>
          </ac:spMkLst>
        </pc:spChg>
      </pc:sldChg>
      <pc:sldChg chg="ord">
        <pc:chgData name="Drzewiecki, Timothy" userId="7da45ab7-1c4d-4a1c-8a54-4fc93d0376ec" providerId="ADAL" clId="{8B0C1842-7594-429D-B5C6-91993E888CBB}" dt="2022-02-09T19:27:32.030" v="1633"/>
        <pc:sldMkLst>
          <pc:docMk/>
          <pc:sldMk cId="486637305" sldId="268"/>
        </pc:sldMkLst>
      </pc:sldChg>
      <pc:sldChg chg="add del">
        <pc:chgData name="Drzewiecki, Timothy" userId="7da45ab7-1c4d-4a1c-8a54-4fc93d0376ec" providerId="ADAL" clId="{8B0C1842-7594-429D-B5C6-91993E888CBB}" dt="2022-02-09T19:23:43.520" v="1557" actId="47"/>
        <pc:sldMkLst>
          <pc:docMk/>
          <pc:sldMk cId="2545962936" sldId="324"/>
        </pc:sldMkLst>
      </pc:sldChg>
      <pc:sldChg chg="del">
        <pc:chgData name="Drzewiecki, Timothy" userId="7da45ab7-1c4d-4a1c-8a54-4fc93d0376ec" providerId="ADAL" clId="{8B0C1842-7594-429D-B5C6-91993E888CBB}" dt="2022-02-09T17:52:40.869" v="255" actId="2696"/>
        <pc:sldMkLst>
          <pc:docMk/>
          <pc:sldMk cId="3823858577" sldId="326"/>
        </pc:sldMkLst>
      </pc:sldChg>
      <pc:sldChg chg="addSp delSp modSp mod">
        <pc:chgData name="Drzewiecki, Timothy" userId="7da45ab7-1c4d-4a1c-8a54-4fc93d0376ec" providerId="ADAL" clId="{8B0C1842-7594-429D-B5C6-91993E888CBB}" dt="2022-02-10T04:06:16.135" v="2197" actId="1036"/>
        <pc:sldMkLst>
          <pc:docMk/>
          <pc:sldMk cId="1856805995" sldId="327"/>
        </pc:sldMkLst>
        <pc:spChg chg="mod">
          <ac:chgData name="Drzewiecki, Timothy" userId="7da45ab7-1c4d-4a1c-8a54-4fc93d0376ec" providerId="ADAL" clId="{8B0C1842-7594-429D-B5C6-91993E888CBB}" dt="2022-02-09T19:21:37.534" v="1547" actId="1036"/>
          <ac:spMkLst>
            <pc:docMk/>
            <pc:sldMk cId="1856805995" sldId="327"/>
            <ac:spMk id="2" creationId="{00000000-0000-0000-0000-000000000000}"/>
          </ac:spMkLst>
        </pc:spChg>
        <pc:spChg chg="del mod">
          <ac:chgData name="Drzewiecki, Timothy" userId="7da45ab7-1c4d-4a1c-8a54-4fc93d0376ec" providerId="ADAL" clId="{8B0C1842-7594-429D-B5C6-91993E888CBB}" dt="2022-02-09T17:55:00.331" v="275" actId="21"/>
          <ac:spMkLst>
            <pc:docMk/>
            <pc:sldMk cId="1856805995" sldId="327"/>
            <ac:spMk id="3" creationId="{F5BAAF26-5724-4328-8B4A-55E85D39F3D9}"/>
          </ac:spMkLst>
        </pc:spChg>
        <pc:spChg chg="del mod">
          <ac:chgData name="Drzewiecki, Timothy" userId="7da45ab7-1c4d-4a1c-8a54-4fc93d0376ec" providerId="ADAL" clId="{8B0C1842-7594-429D-B5C6-91993E888CBB}" dt="2022-02-09T18:05:44.044" v="277" actId="478"/>
          <ac:spMkLst>
            <pc:docMk/>
            <pc:sldMk cId="1856805995" sldId="327"/>
            <ac:spMk id="5" creationId="{80DEEB96-6EB2-46D1-A7DB-A94CA3EDE0C6}"/>
          </ac:spMkLst>
        </pc:spChg>
        <pc:spChg chg="add del mod">
          <ac:chgData name="Drzewiecki, Timothy" userId="7da45ab7-1c4d-4a1c-8a54-4fc93d0376ec" providerId="ADAL" clId="{8B0C1842-7594-429D-B5C6-91993E888CBB}" dt="2022-02-09T18:05:46.698" v="278" actId="478"/>
          <ac:spMkLst>
            <pc:docMk/>
            <pc:sldMk cId="1856805995" sldId="327"/>
            <ac:spMk id="7" creationId="{26F5A790-6FD8-4EF0-9305-011F96B39BC3}"/>
          </ac:spMkLst>
        </pc:spChg>
        <pc:spChg chg="add del mod">
          <ac:chgData name="Drzewiecki, Timothy" userId="7da45ab7-1c4d-4a1c-8a54-4fc93d0376ec" providerId="ADAL" clId="{8B0C1842-7594-429D-B5C6-91993E888CBB}" dt="2022-02-10T03:46:10.298" v="1964" actId="478"/>
          <ac:spMkLst>
            <pc:docMk/>
            <pc:sldMk cId="1856805995" sldId="327"/>
            <ac:spMk id="11" creationId="{43129B9F-5D23-4CA8-8632-8EC00C4F74B3}"/>
          </ac:spMkLst>
        </pc:spChg>
        <pc:spChg chg="add del mod">
          <ac:chgData name="Drzewiecki, Timothy" userId="7da45ab7-1c4d-4a1c-8a54-4fc93d0376ec" providerId="ADAL" clId="{8B0C1842-7594-429D-B5C6-91993E888CBB}" dt="2022-02-10T03:48:32.352" v="1993" actId="478"/>
          <ac:spMkLst>
            <pc:docMk/>
            <pc:sldMk cId="1856805995" sldId="327"/>
            <ac:spMk id="13" creationId="{4C49F596-C1DD-4BBD-98ED-F590C4F6DFC0}"/>
          </ac:spMkLst>
        </pc:spChg>
        <pc:spChg chg="add del mod">
          <ac:chgData name="Drzewiecki, Timothy" userId="7da45ab7-1c4d-4a1c-8a54-4fc93d0376ec" providerId="ADAL" clId="{8B0C1842-7594-429D-B5C6-91993E888CBB}" dt="2022-02-09T18:12:20.935" v="508" actId="478"/>
          <ac:spMkLst>
            <pc:docMk/>
            <pc:sldMk cId="1856805995" sldId="327"/>
            <ac:spMk id="15" creationId="{F6BEC543-94F7-4BBD-B8BB-9D3E93CFFAE6}"/>
          </ac:spMkLst>
        </pc:spChg>
        <pc:spChg chg="add mod">
          <ac:chgData name="Drzewiecki, Timothy" userId="7da45ab7-1c4d-4a1c-8a54-4fc93d0376ec" providerId="ADAL" clId="{8B0C1842-7594-429D-B5C6-91993E888CBB}" dt="2022-02-10T04:06:16.135" v="2197" actId="1036"/>
          <ac:spMkLst>
            <pc:docMk/>
            <pc:sldMk cId="1856805995" sldId="327"/>
            <ac:spMk id="18" creationId="{737FC4E3-17B8-485C-977A-A739192314EF}"/>
          </ac:spMkLst>
        </pc:spChg>
        <pc:spChg chg="add mod">
          <ac:chgData name="Drzewiecki, Timothy" userId="7da45ab7-1c4d-4a1c-8a54-4fc93d0376ec" providerId="ADAL" clId="{8B0C1842-7594-429D-B5C6-91993E888CBB}" dt="2022-02-10T04:06:16.135" v="2197" actId="1036"/>
          <ac:spMkLst>
            <pc:docMk/>
            <pc:sldMk cId="1856805995" sldId="327"/>
            <ac:spMk id="22" creationId="{397A72FA-EBB7-4A89-BB23-AC636DACA08D}"/>
          </ac:spMkLst>
        </pc:spChg>
        <pc:spChg chg="add mod">
          <ac:chgData name="Drzewiecki, Timothy" userId="7da45ab7-1c4d-4a1c-8a54-4fc93d0376ec" providerId="ADAL" clId="{8B0C1842-7594-429D-B5C6-91993E888CBB}" dt="2022-02-10T04:06:16.135" v="2197" actId="1036"/>
          <ac:spMkLst>
            <pc:docMk/>
            <pc:sldMk cId="1856805995" sldId="327"/>
            <ac:spMk id="23" creationId="{03B30024-59DF-4A1D-8645-FCBB09937F93}"/>
          </ac:spMkLst>
        </pc:spChg>
        <pc:spChg chg="add del mod">
          <ac:chgData name="Drzewiecki, Timothy" userId="7da45ab7-1c4d-4a1c-8a54-4fc93d0376ec" providerId="ADAL" clId="{8B0C1842-7594-429D-B5C6-91993E888CBB}" dt="2022-02-09T18:37:32.011" v="1009" actId="478"/>
          <ac:spMkLst>
            <pc:docMk/>
            <pc:sldMk cId="1856805995" sldId="327"/>
            <ac:spMk id="28" creationId="{63AA17E6-5CC0-491A-8A3E-2A0A8410EA14}"/>
          </ac:spMkLst>
        </pc:spChg>
        <pc:spChg chg="add del mod">
          <ac:chgData name="Drzewiecki, Timothy" userId="7da45ab7-1c4d-4a1c-8a54-4fc93d0376ec" providerId="ADAL" clId="{8B0C1842-7594-429D-B5C6-91993E888CBB}" dt="2022-02-09T18:29:41.275" v="1000" actId="478"/>
          <ac:spMkLst>
            <pc:docMk/>
            <pc:sldMk cId="1856805995" sldId="327"/>
            <ac:spMk id="36" creationId="{46B7337D-22E7-45DF-B0B6-B7314E4B9103}"/>
          </ac:spMkLst>
        </pc:spChg>
        <pc:spChg chg="add del mod">
          <ac:chgData name="Drzewiecki, Timothy" userId="7da45ab7-1c4d-4a1c-8a54-4fc93d0376ec" providerId="ADAL" clId="{8B0C1842-7594-429D-B5C6-91993E888CBB}" dt="2022-02-09T18:37:35.995" v="1010" actId="478"/>
          <ac:spMkLst>
            <pc:docMk/>
            <pc:sldMk cId="1856805995" sldId="327"/>
            <ac:spMk id="45" creationId="{15FF89D3-BD33-48C3-ADA7-42EE08DFE4AB}"/>
          </ac:spMkLst>
        </pc:spChg>
        <pc:spChg chg="add mod">
          <ac:chgData name="Drzewiecki, Timothy" userId="7da45ab7-1c4d-4a1c-8a54-4fc93d0376ec" providerId="ADAL" clId="{8B0C1842-7594-429D-B5C6-91993E888CBB}" dt="2022-02-10T04:06:16.135" v="2197" actId="1036"/>
          <ac:spMkLst>
            <pc:docMk/>
            <pc:sldMk cId="1856805995" sldId="327"/>
            <ac:spMk id="46" creationId="{91CCAFE8-7F78-4399-8B97-306414739E9D}"/>
          </ac:spMkLst>
        </pc:spChg>
        <pc:spChg chg="add mod">
          <ac:chgData name="Drzewiecki, Timothy" userId="7da45ab7-1c4d-4a1c-8a54-4fc93d0376ec" providerId="ADAL" clId="{8B0C1842-7594-429D-B5C6-91993E888CBB}" dt="2022-02-10T04:06:16.135" v="2197" actId="1036"/>
          <ac:spMkLst>
            <pc:docMk/>
            <pc:sldMk cId="1856805995" sldId="327"/>
            <ac:spMk id="50" creationId="{D9632C41-2A6E-4F82-84CF-3FBC64F6DC2C}"/>
          </ac:spMkLst>
        </pc:spChg>
        <pc:spChg chg="add del mod">
          <ac:chgData name="Drzewiecki, Timothy" userId="7da45ab7-1c4d-4a1c-8a54-4fc93d0376ec" providerId="ADAL" clId="{8B0C1842-7594-429D-B5C6-91993E888CBB}" dt="2022-02-09T22:23:25.567" v="1955" actId="478"/>
          <ac:spMkLst>
            <pc:docMk/>
            <pc:sldMk cId="1856805995" sldId="327"/>
            <ac:spMk id="55" creationId="{0E799BE7-02F4-4C1B-B9B8-577DC03EDC11}"/>
          </ac:spMkLst>
        </pc:spChg>
        <pc:spChg chg="add mod">
          <ac:chgData name="Drzewiecki, Timothy" userId="7da45ab7-1c4d-4a1c-8a54-4fc93d0376ec" providerId="ADAL" clId="{8B0C1842-7594-429D-B5C6-91993E888CBB}" dt="2022-02-10T04:06:16.135" v="2197" actId="1036"/>
          <ac:spMkLst>
            <pc:docMk/>
            <pc:sldMk cId="1856805995" sldId="327"/>
            <ac:spMk id="60" creationId="{1D9DB0BB-91AB-4293-A22E-20A329384EDD}"/>
          </ac:spMkLst>
        </pc:spChg>
        <pc:spChg chg="add del mod">
          <ac:chgData name="Drzewiecki, Timothy" userId="7da45ab7-1c4d-4a1c-8a54-4fc93d0376ec" providerId="ADAL" clId="{8B0C1842-7594-429D-B5C6-91993E888CBB}" dt="2022-02-10T03:59:36.108" v="2167" actId="478"/>
          <ac:spMkLst>
            <pc:docMk/>
            <pc:sldMk cId="1856805995" sldId="327"/>
            <ac:spMk id="61" creationId="{1A7A5129-789B-416B-AD5F-32CBE95790BD}"/>
          </ac:spMkLst>
        </pc:spChg>
        <pc:picChg chg="del mod">
          <ac:chgData name="Drzewiecki, Timothy" userId="7da45ab7-1c4d-4a1c-8a54-4fc93d0376ec" providerId="ADAL" clId="{8B0C1842-7594-429D-B5C6-91993E888CBB}" dt="2022-02-09T17:54:50.433" v="271" actId="478"/>
          <ac:picMkLst>
            <pc:docMk/>
            <pc:sldMk cId="1856805995" sldId="327"/>
            <ac:picMk id="8" creationId="{F56853A9-4970-42AF-AFDE-858184407A87}"/>
          </ac:picMkLst>
        </pc:picChg>
        <pc:cxnChg chg="add mod">
          <ac:chgData name="Drzewiecki, Timothy" userId="7da45ab7-1c4d-4a1c-8a54-4fc93d0376ec" providerId="ADAL" clId="{8B0C1842-7594-429D-B5C6-91993E888CBB}" dt="2022-02-10T04:06:16.135" v="2197" actId="1036"/>
          <ac:cxnSpMkLst>
            <pc:docMk/>
            <pc:sldMk cId="1856805995" sldId="327"/>
            <ac:cxnSpMk id="5" creationId="{F6749A4D-6CC1-4CAD-9A46-6CE3E6E2BE41}"/>
          </ac:cxnSpMkLst>
        </pc:cxnChg>
        <pc:cxnChg chg="add del mod">
          <ac:chgData name="Drzewiecki, Timothy" userId="7da45ab7-1c4d-4a1c-8a54-4fc93d0376ec" providerId="ADAL" clId="{8B0C1842-7594-429D-B5C6-91993E888CBB}" dt="2022-02-10T03:46:08.476" v="1963" actId="478"/>
          <ac:cxnSpMkLst>
            <pc:docMk/>
            <pc:sldMk cId="1856805995" sldId="327"/>
            <ac:cxnSpMk id="10" creationId="{D4847DB4-6C0E-4014-AD54-375442498303}"/>
          </ac:cxnSpMkLst>
        </pc:cxnChg>
        <pc:cxnChg chg="add mod">
          <ac:chgData name="Drzewiecki, Timothy" userId="7da45ab7-1c4d-4a1c-8a54-4fc93d0376ec" providerId="ADAL" clId="{8B0C1842-7594-429D-B5C6-91993E888CBB}" dt="2022-02-10T04:06:16.135" v="2197" actId="1036"/>
          <ac:cxnSpMkLst>
            <pc:docMk/>
            <pc:sldMk cId="1856805995" sldId="327"/>
            <ac:cxnSpMk id="12" creationId="{0D482E90-852C-4841-8CF6-A6B9E7A83EB4}"/>
          </ac:cxnSpMkLst>
        </pc:cxnChg>
        <pc:cxnChg chg="add mod">
          <ac:chgData name="Drzewiecki, Timothy" userId="7da45ab7-1c4d-4a1c-8a54-4fc93d0376ec" providerId="ADAL" clId="{8B0C1842-7594-429D-B5C6-91993E888CBB}" dt="2022-02-10T04:06:16.135" v="2197" actId="1036"/>
          <ac:cxnSpMkLst>
            <pc:docMk/>
            <pc:sldMk cId="1856805995" sldId="327"/>
            <ac:cxnSpMk id="14" creationId="{8BE1CC50-A236-49D2-AB85-539A7A55B188}"/>
          </ac:cxnSpMkLst>
        </pc:cxnChg>
        <pc:cxnChg chg="add del mod">
          <ac:chgData name="Drzewiecki, Timothy" userId="7da45ab7-1c4d-4a1c-8a54-4fc93d0376ec" providerId="ADAL" clId="{8B0C1842-7594-429D-B5C6-91993E888CBB}" dt="2022-02-10T03:46:06.034" v="1962" actId="478"/>
          <ac:cxnSpMkLst>
            <pc:docMk/>
            <pc:sldMk cId="1856805995" sldId="327"/>
            <ac:cxnSpMk id="17" creationId="{61069895-3D5E-4A2B-80C5-C4FA91D56E8E}"/>
          </ac:cxnSpMkLst>
        </pc:cxnChg>
        <pc:cxnChg chg="add mod">
          <ac:chgData name="Drzewiecki, Timothy" userId="7da45ab7-1c4d-4a1c-8a54-4fc93d0376ec" providerId="ADAL" clId="{8B0C1842-7594-429D-B5C6-91993E888CBB}" dt="2022-02-10T04:06:16.135" v="2197" actId="1036"/>
          <ac:cxnSpMkLst>
            <pc:docMk/>
            <pc:sldMk cId="1856805995" sldId="327"/>
            <ac:cxnSpMk id="19" creationId="{C4D3B7AA-37F0-4F09-93ED-F7A8D16BB8E2}"/>
          </ac:cxnSpMkLst>
        </pc:cxnChg>
        <pc:cxnChg chg="add del mod">
          <ac:chgData name="Drzewiecki, Timothy" userId="7da45ab7-1c4d-4a1c-8a54-4fc93d0376ec" providerId="ADAL" clId="{8B0C1842-7594-429D-B5C6-91993E888CBB}" dt="2022-02-10T03:46:04.298" v="1961" actId="478"/>
          <ac:cxnSpMkLst>
            <pc:docMk/>
            <pc:sldMk cId="1856805995" sldId="327"/>
            <ac:cxnSpMk id="20" creationId="{3A02BEA8-908A-477D-A770-F25DFE81A195}"/>
          </ac:cxnSpMkLst>
        </pc:cxnChg>
        <pc:cxnChg chg="add mod">
          <ac:chgData name="Drzewiecki, Timothy" userId="7da45ab7-1c4d-4a1c-8a54-4fc93d0376ec" providerId="ADAL" clId="{8B0C1842-7594-429D-B5C6-91993E888CBB}" dt="2022-02-10T04:06:16.135" v="2197" actId="1036"/>
          <ac:cxnSpMkLst>
            <pc:docMk/>
            <pc:sldMk cId="1856805995" sldId="327"/>
            <ac:cxnSpMk id="21" creationId="{3E106E1E-6F38-4C12-BBD1-4F49FF86A8D4}"/>
          </ac:cxnSpMkLst>
        </pc:cxnChg>
        <pc:cxnChg chg="add mod">
          <ac:chgData name="Drzewiecki, Timothy" userId="7da45ab7-1c4d-4a1c-8a54-4fc93d0376ec" providerId="ADAL" clId="{8B0C1842-7594-429D-B5C6-91993E888CBB}" dt="2022-02-10T04:06:16.135" v="2197" actId="1036"/>
          <ac:cxnSpMkLst>
            <pc:docMk/>
            <pc:sldMk cId="1856805995" sldId="327"/>
            <ac:cxnSpMk id="24" creationId="{41332040-6912-44AC-9B2E-9322AB4BA5FF}"/>
          </ac:cxnSpMkLst>
        </pc:cxnChg>
        <pc:cxnChg chg="add del mod">
          <ac:chgData name="Drzewiecki, Timothy" userId="7da45ab7-1c4d-4a1c-8a54-4fc93d0376ec" providerId="ADAL" clId="{8B0C1842-7594-429D-B5C6-91993E888CBB}" dt="2022-02-09T18:37:29.534" v="1008" actId="478"/>
          <ac:cxnSpMkLst>
            <pc:docMk/>
            <pc:sldMk cId="1856805995" sldId="327"/>
            <ac:cxnSpMk id="25" creationId="{4CB7F1A6-051A-40A6-A423-042E8A16A0EC}"/>
          </ac:cxnSpMkLst>
        </pc:cxnChg>
        <pc:cxnChg chg="add del mod">
          <ac:chgData name="Drzewiecki, Timothy" userId="7da45ab7-1c4d-4a1c-8a54-4fc93d0376ec" providerId="ADAL" clId="{8B0C1842-7594-429D-B5C6-91993E888CBB}" dt="2022-02-09T18:37:28.442" v="1007" actId="478"/>
          <ac:cxnSpMkLst>
            <pc:docMk/>
            <pc:sldMk cId="1856805995" sldId="327"/>
            <ac:cxnSpMk id="27" creationId="{C9F5F56A-6C07-4EFE-8D66-AF85FFAFDBEE}"/>
          </ac:cxnSpMkLst>
        </pc:cxnChg>
        <pc:cxnChg chg="add mod">
          <ac:chgData name="Drzewiecki, Timothy" userId="7da45ab7-1c4d-4a1c-8a54-4fc93d0376ec" providerId="ADAL" clId="{8B0C1842-7594-429D-B5C6-91993E888CBB}" dt="2022-02-10T04:06:16.135" v="2197" actId="1036"/>
          <ac:cxnSpMkLst>
            <pc:docMk/>
            <pc:sldMk cId="1856805995" sldId="327"/>
            <ac:cxnSpMk id="27" creationId="{FEE13F9D-59E4-4BF5-AB44-5D8CB2F7BDE4}"/>
          </ac:cxnSpMkLst>
        </pc:cxnChg>
        <pc:cxnChg chg="add mod">
          <ac:chgData name="Drzewiecki, Timothy" userId="7da45ab7-1c4d-4a1c-8a54-4fc93d0376ec" providerId="ADAL" clId="{8B0C1842-7594-429D-B5C6-91993E888CBB}" dt="2022-02-10T04:06:16.135" v="2197" actId="1036"/>
          <ac:cxnSpMkLst>
            <pc:docMk/>
            <pc:sldMk cId="1856805995" sldId="327"/>
            <ac:cxnSpMk id="31" creationId="{291904AA-48AE-4966-9496-BBD193229D48}"/>
          </ac:cxnSpMkLst>
        </pc:cxnChg>
        <pc:cxnChg chg="add mod">
          <ac:chgData name="Drzewiecki, Timothy" userId="7da45ab7-1c4d-4a1c-8a54-4fc93d0376ec" providerId="ADAL" clId="{8B0C1842-7594-429D-B5C6-91993E888CBB}" dt="2022-02-10T04:06:16.135" v="2197" actId="1036"/>
          <ac:cxnSpMkLst>
            <pc:docMk/>
            <pc:sldMk cId="1856805995" sldId="327"/>
            <ac:cxnSpMk id="47" creationId="{35FD0DB1-9DAF-490F-B4BB-FC9105D01ABA}"/>
          </ac:cxnSpMkLst>
        </pc:cxnChg>
        <pc:cxnChg chg="add del mod">
          <ac:chgData name="Drzewiecki, Timothy" userId="7da45ab7-1c4d-4a1c-8a54-4fc93d0376ec" providerId="ADAL" clId="{8B0C1842-7594-429D-B5C6-91993E888CBB}" dt="2022-02-10T03:46:02.112" v="1959" actId="478"/>
          <ac:cxnSpMkLst>
            <pc:docMk/>
            <pc:sldMk cId="1856805995" sldId="327"/>
            <ac:cxnSpMk id="48" creationId="{7522CEAD-20C4-44C9-910E-20E127C4E358}"/>
          </ac:cxnSpMkLst>
        </pc:cxnChg>
        <pc:cxnChg chg="add del mod">
          <ac:chgData name="Drzewiecki, Timothy" userId="7da45ab7-1c4d-4a1c-8a54-4fc93d0376ec" providerId="ADAL" clId="{8B0C1842-7594-429D-B5C6-91993E888CBB}" dt="2022-02-09T22:23:30.158" v="1956" actId="478"/>
          <ac:cxnSpMkLst>
            <pc:docMk/>
            <pc:sldMk cId="1856805995" sldId="327"/>
            <ac:cxnSpMk id="52" creationId="{83207028-4DFA-41FD-A35E-0835476C1DB2}"/>
          </ac:cxnSpMkLst>
        </pc:cxnChg>
      </pc:sldChg>
      <pc:sldChg chg="add del">
        <pc:chgData name="Drzewiecki, Timothy" userId="7da45ab7-1c4d-4a1c-8a54-4fc93d0376ec" providerId="ADAL" clId="{8B0C1842-7594-429D-B5C6-91993E888CBB}" dt="2022-02-09T19:27:14.073" v="1630" actId="2696"/>
        <pc:sldMkLst>
          <pc:docMk/>
          <pc:sldMk cId="2458922434" sldId="329"/>
        </pc:sldMkLst>
      </pc:sldChg>
      <pc:sldChg chg="del">
        <pc:chgData name="Drzewiecki, Timothy" userId="7da45ab7-1c4d-4a1c-8a54-4fc93d0376ec" providerId="ADAL" clId="{8B0C1842-7594-429D-B5C6-91993E888CBB}" dt="2022-02-09T19:27:25.958" v="1631" actId="2696"/>
        <pc:sldMkLst>
          <pc:docMk/>
          <pc:sldMk cId="2694256388" sldId="330"/>
        </pc:sldMkLst>
      </pc:sldChg>
      <pc:sldChg chg="del">
        <pc:chgData name="Drzewiecki, Timothy" userId="7da45ab7-1c4d-4a1c-8a54-4fc93d0376ec" providerId="ADAL" clId="{8B0C1842-7594-429D-B5C6-91993E888CBB}" dt="2022-02-09T19:27:35.065" v="1634" actId="2696"/>
        <pc:sldMkLst>
          <pc:docMk/>
          <pc:sldMk cId="2429828666" sldId="331"/>
        </pc:sldMkLst>
      </pc:sldChg>
      <pc:sldChg chg="ord">
        <pc:chgData name="Drzewiecki, Timothy" userId="7da45ab7-1c4d-4a1c-8a54-4fc93d0376ec" providerId="ADAL" clId="{8B0C1842-7594-429D-B5C6-91993E888CBB}" dt="2022-02-09T19:41:12.934" v="1681"/>
        <pc:sldMkLst>
          <pc:docMk/>
          <pc:sldMk cId="2417177222" sldId="334"/>
        </pc:sldMkLst>
      </pc:sldChg>
      <pc:sldChg chg="del">
        <pc:chgData name="Drzewiecki, Timothy" userId="7da45ab7-1c4d-4a1c-8a54-4fc93d0376ec" providerId="ADAL" clId="{8B0C1842-7594-429D-B5C6-91993E888CBB}" dt="2022-02-09T19:33:55.766" v="1649" actId="2696"/>
        <pc:sldMkLst>
          <pc:docMk/>
          <pc:sldMk cId="3101181886" sldId="335"/>
        </pc:sldMkLst>
      </pc:sldChg>
      <pc:sldChg chg="addSp modSp mod">
        <pc:chgData name="Drzewiecki, Timothy" userId="7da45ab7-1c4d-4a1c-8a54-4fc93d0376ec" providerId="ADAL" clId="{8B0C1842-7594-429D-B5C6-91993E888CBB}" dt="2022-02-09T19:35:03.157" v="1655" actId="14100"/>
        <pc:sldMkLst>
          <pc:docMk/>
          <pc:sldMk cId="3204097273" sldId="336"/>
        </pc:sldMkLst>
        <pc:spChg chg="add mod">
          <ac:chgData name="Drzewiecki, Timothy" userId="7da45ab7-1c4d-4a1c-8a54-4fc93d0376ec" providerId="ADAL" clId="{8B0C1842-7594-429D-B5C6-91993E888CBB}" dt="2022-02-09T19:35:03.157" v="1655" actId="14100"/>
          <ac:spMkLst>
            <pc:docMk/>
            <pc:sldMk cId="3204097273" sldId="336"/>
            <ac:spMk id="2" creationId="{D94B52E8-6FF7-49A5-A304-7A901AA954C9}"/>
          </ac:spMkLst>
        </pc:spChg>
      </pc:sldChg>
      <pc:sldChg chg="modSp mod">
        <pc:chgData name="Drzewiecki, Timothy" userId="7da45ab7-1c4d-4a1c-8a54-4fc93d0376ec" providerId="ADAL" clId="{8B0C1842-7594-429D-B5C6-91993E888CBB}" dt="2022-02-09T19:46:48.487" v="1865" actId="20577"/>
        <pc:sldMkLst>
          <pc:docMk/>
          <pc:sldMk cId="4101161302" sldId="337"/>
        </pc:sldMkLst>
        <pc:spChg chg="mod">
          <ac:chgData name="Drzewiecki, Timothy" userId="7da45ab7-1c4d-4a1c-8a54-4fc93d0376ec" providerId="ADAL" clId="{8B0C1842-7594-429D-B5C6-91993E888CBB}" dt="2022-02-09T19:46:48.487" v="1865" actId="20577"/>
          <ac:spMkLst>
            <pc:docMk/>
            <pc:sldMk cId="4101161302" sldId="337"/>
            <ac:spMk id="5" creationId="{167E50D9-1F58-4983-AFAA-E6D18815592F}"/>
          </ac:spMkLst>
        </pc:spChg>
      </pc:sldChg>
      <pc:sldChg chg="addSp delSp modSp mod">
        <pc:chgData name="Drzewiecki, Timothy" userId="7da45ab7-1c4d-4a1c-8a54-4fc93d0376ec" providerId="ADAL" clId="{8B0C1842-7594-429D-B5C6-91993E888CBB}" dt="2022-02-19T00:54:12.084" v="2210" actId="1036"/>
        <pc:sldMkLst>
          <pc:docMk/>
          <pc:sldMk cId="1158511521" sldId="338"/>
        </pc:sldMkLst>
        <pc:picChg chg="add mod">
          <ac:chgData name="Drzewiecki, Timothy" userId="7da45ab7-1c4d-4a1c-8a54-4fc93d0376ec" providerId="ADAL" clId="{8B0C1842-7594-429D-B5C6-91993E888CBB}" dt="2022-02-19T00:54:12.084" v="2210" actId="1036"/>
          <ac:picMkLst>
            <pc:docMk/>
            <pc:sldMk cId="1158511521" sldId="338"/>
            <ac:picMk id="2" creationId="{A77F1397-0129-4F3B-9793-E6EEC72C523F}"/>
          </ac:picMkLst>
        </pc:picChg>
        <pc:picChg chg="del">
          <ac:chgData name="Drzewiecki, Timothy" userId="7da45ab7-1c4d-4a1c-8a54-4fc93d0376ec" providerId="ADAL" clId="{8B0C1842-7594-429D-B5C6-91993E888CBB}" dt="2022-02-19T00:53:37.392" v="2198" actId="478"/>
          <ac:picMkLst>
            <pc:docMk/>
            <pc:sldMk cId="1158511521" sldId="338"/>
            <ac:picMk id="5" creationId="{25498530-3FD7-4CB9-9775-36BC474CEAEA}"/>
          </ac:picMkLst>
        </pc:picChg>
      </pc:sldChg>
      <pc:sldChg chg="addSp modSp mod">
        <pc:chgData name="Drzewiecki, Timothy" userId="7da45ab7-1c4d-4a1c-8a54-4fc93d0376ec" providerId="ADAL" clId="{8B0C1842-7594-429D-B5C6-91993E888CBB}" dt="2022-02-09T19:36:30.741" v="1660" actId="14100"/>
        <pc:sldMkLst>
          <pc:docMk/>
          <pc:sldMk cId="195405275" sldId="339"/>
        </pc:sldMkLst>
        <pc:spChg chg="add mod">
          <ac:chgData name="Drzewiecki, Timothy" userId="7da45ab7-1c4d-4a1c-8a54-4fc93d0376ec" providerId="ADAL" clId="{8B0C1842-7594-429D-B5C6-91993E888CBB}" dt="2022-02-09T19:36:30.741" v="1660" actId="14100"/>
          <ac:spMkLst>
            <pc:docMk/>
            <pc:sldMk cId="195405275" sldId="339"/>
            <ac:spMk id="3" creationId="{624EE22D-0602-471F-9052-71A904B61AA2}"/>
          </ac:spMkLst>
        </pc:spChg>
      </pc:sldChg>
      <pc:sldChg chg="modSp mod">
        <pc:chgData name="Drzewiecki, Timothy" userId="7da45ab7-1c4d-4a1c-8a54-4fc93d0376ec" providerId="ADAL" clId="{8B0C1842-7594-429D-B5C6-91993E888CBB}" dt="2022-02-09T19:45:45.159" v="1830" actId="20577"/>
        <pc:sldMkLst>
          <pc:docMk/>
          <pc:sldMk cId="3659659552" sldId="341"/>
        </pc:sldMkLst>
        <pc:spChg chg="mod">
          <ac:chgData name="Drzewiecki, Timothy" userId="7da45ab7-1c4d-4a1c-8a54-4fc93d0376ec" providerId="ADAL" clId="{8B0C1842-7594-429D-B5C6-91993E888CBB}" dt="2022-02-09T19:45:45.159" v="1830" actId="20577"/>
          <ac:spMkLst>
            <pc:docMk/>
            <pc:sldMk cId="3659659552" sldId="341"/>
            <ac:spMk id="5" creationId="{167E50D9-1F58-4983-AFAA-E6D18815592F}"/>
          </ac:spMkLst>
        </pc:spChg>
      </pc:sldChg>
      <pc:sldChg chg="modSp mod">
        <pc:chgData name="Drzewiecki, Timothy" userId="7da45ab7-1c4d-4a1c-8a54-4fc93d0376ec" providerId="ADAL" clId="{8B0C1842-7594-429D-B5C6-91993E888CBB}" dt="2022-02-10T04:00:48.744" v="2183" actId="1035"/>
        <pc:sldMkLst>
          <pc:docMk/>
          <pc:sldMk cId="1653111469" sldId="342"/>
        </pc:sldMkLst>
        <pc:picChg chg="mod">
          <ac:chgData name="Drzewiecki, Timothy" userId="7da45ab7-1c4d-4a1c-8a54-4fc93d0376ec" providerId="ADAL" clId="{8B0C1842-7594-429D-B5C6-91993E888CBB}" dt="2022-02-10T04:00:48.744" v="2183" actId="1035"/>
          <ac:picMkLst>
            <pc:docMk/>
            <pc:sldMk cId="1653111469" sldId="342"/>
            <ac:picMk id="8" creationId="{56F8E05B-29F7-4445-B932-65DD94FBAB66}"/>
          </ac:picMkLst>
        </pc:picChg>
        <pc:picChg chg="mod">
          <ac:chgData name="Drzewiecki, Timothy" userId="7da45ab7-1c4d-4a1c-8a54-4fc93d0376ec" providerId="ADAL" clId="{8B0C1842-7594-429D-B5C6-91993E888CBB}" dt="2022-02-10T04:00:45.938" v="2182" actId="1035"/>
          <ac:picMkLst>
            <pc:docMk/>
            <pc:sldMk cId="1653111469" sldId="342"/>
            <ac:picMk id="9" creationId="{9FCD30BD-C7C6-4B22-ABD5-8C600D2CF55F}"/>
          </ac:picMkLst>
        </pc:picChg>
      </pc:sldChg>
      <pc:sldChg chg="addSp delSp modSp add del mod ord">
        <pc:chgData name="Drzewiecki, Timothy" userId="7da45ab7-1c4d-4a1c-8a54-4fc93d0376ec" providerId="ADAL" clId="{8B0C1842-7594-429D-B5C6-91993E888CBB}" dt="2022-02-10T04:06:02.826" v="2194"/>
        <pc:sldMkLst>
          <pc:docMk/>
          <pc:sldMk cId="2429800693" sldId="343"/>
        </pc:sldMkLst>
        <pc:spChg chg="del">
          <ac:chgData name="Drzewiecki, Timothy" userId="7da45ab7-1c4d-4a1c-8a54-4fc93d0376ec" providerId="ADAL" clId="{8B0C1842-7594-429D-B5C6-91993E888CBB}" dt="2022-02-09T19:24:03.069" v="1561" actId="478"/>
          <ac:spMkLst>
            <pc:docMk/>
            <pc:sldMk cId="2429800693" sldId="343"/>
            <ac:spMk id="3" creationId="{F5BAAF26-5724-4328-8B4A-55E85D39F3D9}"/>
          </ac:spMkLst>
        </pc:spChg>
        <pc:spChg chg="mod">
          <ac:chgData name="Drzewiecki, Timothy" userId="7da45ab7-1c4d-4a1c-8a54-4fc93d0376ec" providerId="ADAL" clId="{8B0C1842-7594-429D-B5C6-91993E888CBB}" dt="2022-02-09T19:26:22.800" v="1623" actId="20577"/>
          <ac:spMkLst>
            <pc:docMk/>
            <pc:sldMk cId="2429800693" sldId="343"/>
            <ac:spMk id="5" creationId="{80DEEB96-6EB2-46D1-A7DB-A94CA3EDE0C6}"/>
          </ac:spMkLst>
        </pc:spChg>
        <pc:picChg chg="add mod">
          <ac:chgData name="Drzewiecki, Timothy" userId="7da45ab7-1c4d-4a1c-8a54-4fc93d0376ec" providerId="ADAL" clId="{8B0C1842-7594-429D-B5C6-91993E888CBB}" dt="2022-02-09T19:26:46.758" v="1629" actId="1037"/>
          <ac:picMkLst>
            <pc:docMk/>
            <pc:sldMk cId="2429800693" sldId="343"/>
            <ac:picMk id="7" creationId="{9FE980AA-6F78-44F4-B111-A636E3CFF0B2}"/>
          </ac:picMkLst>
        </pc:picChg>
        <pc:picChg chg="del mod">
          <ac:chgData name="Drzewiecki, Timothy" userId="7da45ab7-1c4d-4a1c-8a54-4fc93d0376ec" providerId="ADAL" clId="{8B0C1842-7594-429D-B5C6-91993E888CBB}" dt="2022-02-09T19:25:50.845" v="1563" actId="478"/>
          <ac:picMkLst>
            <pc:docMk/>
            <pc:sldMk cId="2429800693" sldId="343"/>
            <ac:picMk id="8" creationId="{F56853A9-4970-42AF-AFDE-858184407A87}"/>
          </ac:picMkLst>
        </pc:picChg>
      </pc:sldChg>
      <pc:sldChg chg="addSp delSp modSp add mod ord">
        <pc:chgData name="Drzewiecki, Timothy" userId="7da45ab7-1c4d-4a1c-8a54-4fc93d0376ec" providerId="ADAL" clId="{8B0C1842-7594-429D-B5C6-91993E888CBB}" dt="2022-02-09T19:40:26.302" v="1679" actId="1036"/>
        <pc:sldMkLst>
          <pc:docMk/>
          <pc:sldMk cId="510224794" sldId="344"/>
        </pc:sldMkLst>
        <pc:spChg chg="add del mod">
          <ac:chgData name="Drzewiecki, Timothy" userId="7da45ab7-1c4d-4a1c-8a54-4fc93d0376ec" providerId="ADAL" clId="{8B0C1842-7594-429D-B5C6-91993E888CBB}" dt="2022-02-09T19:39:20.070" v="1665" actId="478"/>
          <ac:spMkLst>
            <pc:docMk/>
            <pc:sldMk cId="510224794" sldId="344"/>
            <ac:spMk id="3" creationId="{4F4B11C0-8034-4D94-A997-413E1FBC200C}"/>
          </ac:spMkLst>
        </pc:spChg>
        <pc:spChg chg="del mod">
          <ac:chgData name="Drzewiecki, Timothy" userId="7da45ab7-1c4d-4a1c-8a54-4fc93d0376ec" providerId="ADAL" clId="{8B0C1842-7594-429D-B5C6-91993E888CBB}" dt="2022-02-09T19:39:16.328" v="1663" actId="478"/>
          <ac:spMkLst>
            <pc:docMk/>
            <pc:sldMk cId="510224794" sldId="344"/>
            <ac:spMk id="5" creationId="{167E50D9-1F58-4983-AFAA-E6D18815592F}"/>
          </ac:spMkLst>
        </pc:spChg>
        <pc:spChg chg="add del mod">
          <ac:chgData name="Drzewiecki, Timothy" userId="7da45ab7-1c4d-4a1c-8a54-4fc93d0376ec" providerId="ADAL" clId="{8B0C1842-7594-429D-B5C6-91993E888CBB}" dt="2022-02-09T19:39:21.480" v="1666" actId="478"/>
          <ac:spMkLst>
            <pc:docMk/>
            <pc:sldMk cId="510224794" sldId="344"/>
            <ac:spMk id="7" creationId="{20F6FBC5-3755-48CF-9946-7985EF624D6A}"/>
          </ac:spMkLst>
        </pc:spChg>
        <pc:spChg chg="del">
          <ac:chgData name="Drzewiecki, Timothy" userId="7da45ab7-1c4d-4a1c-8a54-4fc93d0376ec" providerId="ADAL" clId="{8B0C1842-7594-429D-B5C6-91993E888CBB}" dt="2022-02-09T19:39:18.761" v="1664" actId="478"/>
          <ac:spMkLst>
            <pc:docMk/>
            <pc:sldMk cId="510224794" sldId="344"/>
            <ac:spMk id="8" creationId="{1E675883-01FE-416A-95D2-466F4825878E}"/>
          </ac:spMkLst>
        </pc:spChg>
        <pc:picChg chg="add mod">
          <ac:chgData name="Drzewiecki, Timothy" userId="7da45ab7-1c4d-4a1c-8a54-4fc93d0376ec" providerId="ADAL" clId="{8B0C1842-7594-429D-B5C6-91993E888CBB}" dt="2022-02-09T19:40:26.302" v="1679" actId="1036"/>
          <ac:picMkLst>
            <pc:docMk/>
            <pc:sldMk cId="510224794" sldId="344"/>
            <ac:picMk id="10" creationId="{0806DAED-BFB3-4D55-857E-E6789B5CCAF5}"/>
          </ac:picMkLst>
        </pc:picChg>
      </pc:sldChg>
      <pc:sldChg chg="new del">
        <pc:chgData name="Drzewiecki, Timothy" userId="7da45ab7-1c4d-4a1c-8a54-4fc93d0376ec" providerId="ADAL" clId="{8B0C1842-7594-429D-B5C6-91993E888CBB}" dt="2022-02-19T00:55:50.153" v="2213" actId="2696"/>
        <pc:sldMkLst>
          <pc:docMk/>
          <pc:sldMk cId="3593839217" sldId="345"/>
        </pc:sldMkLst>
      </pc:sldChg>
      <pc:sldChg chg="addSp delSp modSp add mod">
        <pc:chgData name="Drzewiecki, Timothy" userId="7da45ab7-1c4d-4a1c-8a54-4fc93d0376ec" providerId="ADAL" clId="{8B0C1842-7594-429D-B5C6-91993E888CBB}" dt="2022-02-19T01:25:03.526" v="2763" actId="1035"/>
        <pc:sldMkLst>
          <pc:docMk/>
          <pc:sldMk cId="1767424162" sldId="346"/>
        </pc:sldMkLst>
        <pc:spChg chg="mod">
          <ac:chgData name="Drzewiecki, Timothy" userId="7da45ab7-1c4d-4a1c-8a54-4fc93d0376ec" providerId="ADAL" clId="{8B0C1842-7594-429D-B5C6-91993E888CBB}" dt="2022-02-19T01:25:03.526" v="2763" actId="1035"/>
          <ac:spMkLst>
            <pc:docMk/>
            <pc:sldMk cId="1767424162" sldId="346"/>
            <ac:spMk id="5" creationId="{167E50D9-1F58-4983-AFAA-E6D18815592F}"/>
          </ac:spMkLst>
        </pc:spChg>
        <pc:spChg chg="mod">
          <ac:chgData name="Drzewiecki, Timothy" userId="7da45ab7-1c4d-4a1c-8a54-4fc93d0376ec" providerId="ADAL" clId="{8B0C1842-7594-429D-B5C6-91993E888CBB}" dt="2022-02-19T00:56:18.545" v="2225" actId="20577"/>
          <ac:spMkLst>
            <pc:docMk/>
            <pc:sldMk cId="1767424162" sldId="346"/>
            <ac:spMk id="8" creationId="{1E675883-01FE-416A-95D2-466F4825878E}"/>
          </ac:spMkLst>
        </pc:spChg>
        <pc:picChg chg="add del">
          <ac:chgData name="Drzewiecki, Timothy" userId="7da45ab7-1c4d-4a1c-8a54-4fc93d0376ec" providerId="ADAL" clId="{8B0C1842-7594-429D-B5C6-91993E888CBB}" dt="2022-02-19T01:14:16.993" v="2236" actId="478"/>
          <ac:picMkLst>
            <pc:docMk/>
            <pc:sldMk cId="1767424162" sldId="346"/>
            <ac:picMk id="3" creationId="{0B0F5DD0-5676-4CAB-B137-CAEB0E10A366}"/>
          </ac:picMkLst>
        </pc:picChg>
        <pc:picChg chg="add mod">
          <ac:chgData name="Drzewiecki, Timothy" userId="7da45ab7-1c4d-4a1c-8a54-4fc93d0376ec" providerId="ADAL" clId="{8B0C1842-7594-429D-B5C6-91993E888CBB}" dt="2022-02-19T01:15:28.942" v="2327" actId="1036"/>
          <ac:picMkLst>
            <pc:docMk/>
            <pc:sldMk cId="1767424162" sldId="346"/>
            <ac:picMk id="7" creationId="{E3F81487-B31F-4830-9B75-2F38F36B6BCC}"/>
          </ac:picMkLst>
        </pc:picChg>
        <pc:picChg chg="add mod">
          <ac:chgData name="Drzewiecki, Timothy" userId="7da45ab7-1c4d-4a1c-8a54-4fc93d0376ec" providerId="ADAL" clId="{8B0C1842-7594-429D-B5C6-91993E888CBB}" dt="2022-02-19T01:15:55.114" v="2342" actId="1037"/>
          <ac:picMkLst>
            <pc:docMk/>
            <pc:sldMk cId="1767424162" sldId="346"/>
            <ac:picMk id="10" creationId="{D0925698-E1DB-4223-8F70-CBBE5FAFF2B1}"/>
          </ac:picMkLst>
        </pc:picChg>
      </pc:sldChg>
    </pc:docChg>
  </pc:docChgLst>
  <pc:docChgLst>
    <pc:chgData name="Drzewiecki, Timothy" userId="7da45ab7-1c4d-4a1c-8a54-4fc93d0376ec" providerId="ADAL" clId="{F37B442F-DAC3-48F2-BC0F-F9C6DE910F09}"/>
    <pc:docChg chg="undo custSel addSld delSld modSld sldOrd">
      <pc:chgData name="Drzewiecki, Timothy" userId="7da45ab7-1c4d-4a1c-8a54-4fc93d0376ec" providerId="ADAL" clId="{F37B442F-DAC3-48F2-BC0F-F9C6DE910F09}" dt="2022-01-11T13:09:53.363" v="12284" actId="6549"/>
      <pc:docMkLst>
        <pc:docMk/>
      </pc:docMkLst>
      <pc:sldChg chg="modSp mod">
        <pc:chgData name="Drzewiecki, Timothy" userId="7da45ab7-1c4d-4a1c-8a54-4fc93d0376ec" providerId="ADAL" clId="{F37B442F-DAC3-48F2-BC0F-F9C6DE910F09}" dt="2022-01-05T16:14:07.425" v="158" actId="1076"/>
        <pc:sldMkLst>
          <pc:docMk/>
          <pc:sldMk cId="1791185969" sldId="257"/>
        </pc:sldMkLst>
        <pc:spChg chg="mod">
          <ac:chgData name="Drzewiecki, Timothy" userId="7da45ab7-1c4d-4a1c-8a54-4fc93d0376ec" providerId="ADAL" clId="{F37B442F-DAC3-48F2-BC0F-F9C6DE910F09}" dt="2022-01-05T16:09:55.654" v="131" actId="6549"/>
          <ac:spMkLst>
            <pc:docMk/>
            <pc:sldMk cId="1791185969" sldId="257"/>
            <ac:spMk id="2" creationId="{00000000-0000-0000-0000-000000000000}"/>
          </ac:spMkLst>
        </pc:spChg>
        <pc:spChg chg="mod">
          <ac:chgData name="Drzewiecki, Timothy" userId="7da45ab7-1c4d-4a1c-8a54-4fc93d0376ec" providerId="ADAL" clId="{F37B442F-DAC3-48F2-BC0F-F9C6DE910F09}" dt="2022-01-05T16:14:07.425" v="158" actId="1076"/>
          <ac:spMkLst>
            <pc:docMk/>
            <pc:sldMk cId="1791185969" sldId="257"/>
            <ac:spMk id="3" creationId="{00000000-0000-0000-0000-000000000000}"/>
          </ac:spMkLst>
        </pc:spChg>
      </pc:sldChg>
      <pc:sldChg chg="addSp delSp modSp mod setBg">
        <pc:chgData name="Drzewiecki, Timothy" userId="7da45ab7-1c4d-4a1c-8a54-4fc93d0376ec" providerId="ADAL" clId="{F37B442F-DAC3-48F2-BC0F-F9C6DE910F09}" dt="2022-01-05T16:34:29.382" v="615" actId="255"/>
        <pc:sldMkLst>
          <pc:docMk/>
          <pc:sldMk cId="486637305" sldId="268"/>
        </pc:sldMkLst>
        <pc:spChg chg="del">
          <ac:chgData name="Drzewiecki, Timothy" userId="7da45ab7-1c4d-4a1c-8a54-4fc93d0376ec" providerId="ADAL" clId="{F37B442F-DAC3-48F2-BC0F-F9C6DE910F09}" dt="2022-01-05T16:18:19.073" v="162" actId="478"/>
          <ac:spMkLst>
            <pc:docMk/>
            <pc:sldMk cId="486637305" sldId="268"/>
            <ac:spMk id="2" creationId="{00000000-0000-0000-0000-000000000000}"/>
          </ac:spMkLst>
        </pc:spChg>
        <pc:spChg chg="mod ord">
          <ac:chgData name="Drzewiecki, Timothy" userId="7da45ab7-1c4d-4a1c-8a54-4fc93d0376ec" providerId="ADAL" clId="{F37B442F-DAC3-48F2-BC0F-F9C6DE910F09}" dt="2022-01-05T16:28:47.564" v="452" actId="26606"/>
          <ac:spMkLst>
            <pc:docMk/>
            <pc:sldMk cId="486637305" sldId="268"/>
            <ac:spMk id="4" creationId="{00000000-0000-0000-0000-000000000000}"/>
          </ac:spMkLst>
        </pc:spChg>
        <pc:spChg chg="add del mod">
          <ac:chgData name="Drzewiecki, Timothy" userId="7da45ab7-1c4d-4a1c-8a54-4fc93d0376ec" providerId="ADAL" clId="{F37B442F-DAC3-48F2-BC0F-F9C6DE910F09}" dt="2022-01-05T16:24:42.756" v="290" actId="478"/>
          <ac:spMkLst>
            <pc:docMk/>
            <pc:sldMk cId="486637305" sldId="268"/>
            <ac:spMk id="5" creationId="{79BE52C0-13DC-4372-A3A0-F22F1F4FF864}"/>
          </ac:spMkLst>
        </pc:spChg>
        <pc:spChg chg="del mod">
          <ac:chgData name="Drzewiecki, Timothy" userId="7da45ab7-1c4d-4a1c-8a54-4fc93d0376ec" providerId="ADAL" clId="{F37B442F-DAC3-48F2-BC0F-F9C6DE910F09}" dt="2022-01-05T16:18:22.206" v="163" actId="478"/>
          <ac:spMkLst>
            <pc:docMk/>
            <pc:sldMk cId="486637305" sldId="268"/>
            <ac:spMk id="7" creationId="{00000000-0000-0000-0000-000000000000}"/>
          </ac:spMkLst>
        </pc:spChg>
        <pc:spChg chg="add del mod">
          <ac:chgData name="Drzewiecki, Timothy" userId="7da45ab7-1c4d-4a1c-8a54-4fc93d0376ec" providerId="ADAL" clId="{F37B442F-DAC3-48F2-BC0F-F9C6DE910F09}" dt="2022-01-05T16:34:29.382" v="615" actId="255"/>
          <ac:spMkLst>
            <pc:docMk/>
            <pc:sldMk cId="486637305" sldId="268"/>
            <ac:spMk id="8" creationId="{B894C026-F36C-47FE-874A-3325EE736683}"/>
          </ac:spMkLst>
        </pc:spChg>
        <pc:spChg chg="add del">
          <ac:chgData name="Drzewiecki, Timothy" userId="7da45ab7-1c4d-4a1c-8a54-4fc93d0376ec" providerId="ADAL" clId="{F37B442F-DAC3-48F2-BC0F-F9C6DE910F09}" dt="2022-01-05T16:28:47.564" v="452" actId="26606"/>
          <ac:spMkLst>
            <pc:docMk/>
            <pc:sldMk cId="486637305" sldId="268"/>
            <ac:spMk id="16" creationId="{5E39A796-BE83-48B1-B33F-35C4A32AAB57}"/>
          </ac:spMkLst>
        </pc:spChg>
        <pc:spChg chg="add del">
          <ac:chgData name="Drzewiecki, Timothy" userId="7da45ab7-1c4d-4a1c-8a54-4fc93d0376ec" providerId="ADAL" clId="{F37B442F-DAC3-48F2-BC0F-F9C6DE910F09}" dt="2022-01-05T16:28:15.806" v="442" actId="26606"/>
          <ac:spMkLst>
            <pc:docMk/>
            <pc:sldMk cId="486637305" sldId="268"/>
            <ac:spMk id="17" creationId="{5AA03EDC-7067-4DFF-B672-541D016AAAB8}"/>
          </ac:spMkLst>
        </pc:spChg>
        <pc:spChg chg="add del">
          <ac:chgData name="Drzewiecki, Timothy" userId="7da45ab7-1c4d-4a1c-8a54-4fc93d0376ec" providerId="ADAL" clId="{F37B442F-DAC3-48F2-BC0F-F9C6DE910F09}" dt="2022-01-05T16:28:47.564" v="452" actId="26606"/>
          <ac:spMkLst>
            <pc:docMk/>
            <pc:sldMk cId="486637305" sldId="268"/>
            <ac:spMk id="18" creationId="{72F84B47-E267-4194-8194-831DB7B5547F}"/>
          </ac:spMkLst>
        </pc:spChg>
        <pc:spChg chg="add del">
          <ac:chgData name="Drzewiecki, Timothy" userId="7da45ab7-1c4d-4a1c-8a54-4fc93d0376ec" providerId="ADAL" clId="{F37B442F-DAC3-48F2-BC0F-F9C6DE910F09}" dt="2022-01-05T16:28:15.806" v="442" actId="26606"/>
          <ac:spMkLst>
            <pc:docMk/>
            <pc:sldMk cId="486637305" sldId="268"/>
            <ac:spMk id="19" creationId="{0EBF3E39-B0BE-496A-8604-9007470FFA3A}"/>
          </ac:spMkLst>
        </pc:spChg>
        <pc:spChg chg="add del">
          <ac:chgData name="Drzewiecki, Timothy" userId="7da45ab7-1c4d-4a1c-8a54-4fc93d0376ec" providerId="ADAL" clId="{F37B442F-DAC3-48F2-BC0F-F9C6DE910F09}" dt="2022-01-05T16:28:28.782" v="448" actId="26606"/>
          <ac:spMkLst>
            <pc:docMk/>
            <pc:sldMk cId="486637305" sldId="268"/>
            <ac:spMk id="21" creationId="{5E39A796-BE83-48B1-B33F-35C4A32AAB57}"/>
          </ac:spMkLst>
        </pc:spChg>
        <pc:spChg chg="add del">
          <ac:chgData name="Drzewiecki, Timothy" userId="7da45ab7-1c4d-4a1c-8a54-4fc93d0376ec" providerId="ADAL" clId="{F37B442F-DAC3-48F2-BC0F-F9C6DE910F09}" dt="2022-01-05T16:28:28.782" v="448" actId="26606"/>
          <ac:spMkLst>
            <pc:docMk/>
            <pc:sldMk cId="486637305" sldId="268"/>
            <ac:spMk id="22" creationId="{72F84B47-E267-4194-8194-831DB7B5547F}"/>
          </ac:spMkLst>
        </pc:spChg>
        <pc:picChg chg="add del mod">
          <ac:chgData name="Drzewiecki, Timothy" userId="7da45ab7-1c4d-4a1c-8a54-4fc93d0376ec" providerId="ADAL" clId="{F37B442F-DAC3-48F2-BC0F-F9C6DE910F09}" dt="2022-01-05T16:21:01.746" v="172" actId="22"/>
          <ac:picMkLst>
            <pc:docMk/>
            <pc:sldMk cId="486637305" sldId="268"/>
            <ac:picMk id="10" creationId="{C0B1D4A7-E9B1-42B0-BBF8-B0A50987C999}"/>
          </ac:picMkLst>
        </pc:picChg>
        <pc:picChg chg="add del mod">
          <ac:chgData name="Drzewiecki, Timothy" userId="7da45ab7-1c4d-4a1c-8a54-4fc93d0376ec" providerId="ADAL" clId="{F37B442F-DAC3-48F2-BC0F-F9C6DE910F09}" dt="2022-01-05T16:32:33.949" v="607" actId="1037"/>
          <ac:picMkLst>
            <pc:docMk/>
            <pc:sldMk cId="486637305" sldId="268"/>
            <ac:picMk id="12" creationId="{74428FD0-0285-45AB-9B1E-9E8FA4478369}"/>
          </ac:picMkLst>
        </pc:picChg>
        <pc:picChg chg="add del mod">
          <ac:chgData name="Drzewiecki, Timothy" userId="7da45ab7-1c4d-4a1c-8a54-4fc93d0376ec" providerId="ADAL" clId="{F37B442F-DAC3-48F2-BC0F-F9C6DE910F09}" dt="2022-01-05T16:28:49.899" v="453" actId="22"/>
          <ac:picMkLst>
            <pc:docMk/>
            <pc:sldMk cId="486637305" sldId="268"/>
            <ac:picMk id="14" creationId="{8A2F330E-5107-481A-AC1E-0EE8653E25AB}"/>
          </ac:picMkLst>
        </pc:picChg>
      </pc:sldChg>
      <pc:sldChg chg="del">
        <pc:chgData name="Drzewiecki, Timothy" userId="7da45ab7-1c4d-4a1c-8a54-4fc93d0376ec" providerId="ADAL" clId="{F37B442F-DAC3-48F2-BC0F-F9C6DE910F09}" dt="2022-01-06T16:48:16.778" v="3137" actId="47"/>
        <pc:sldMkLst>
          <pc:docMk/>
          <pc:sldMk cId="2495730407" sldId="272"/>
        </pc:sldMkLst>
      </pc:sldChg>
      <pc:sldChg chg="del">
        <pc:chgData name="Drzewiecki, Timothy" userId="7da45ab7-1c4d-4a1c-8a54-4fc93d0376ec" providerId="ADAL" clId="{F37B442F-DAC3-48F2-BC0F-F9C6DE910F09}" dt="2022-01-06T16:48:22.889" v="3138" actId="47"/>
        <pc:sldMkLst>
          <pc:docMk/>
          <pc:sldMk cId="4054073236" sldId="277"/>
        </pc:sldMkLst>
      </pc:sldChg>
      <pc:sldChg chg="del">
        <pc:chgData name="Drzewiecki, Timothy" userId="7da45ab7-1c4d-4a1c-8a54-4fc93d0376ec" providerId="ADAL" clId="{F37B442F-DAC3-48F2-BC0F-F9C6DE910F09}" dt="2022-01-07T23:15:04.963" v="10958" actId="47"/>
        <pc:sldMkLst>
          <pc:docMk/>
          <pc:sldMk cId="4110092885" sldId="285"/>
        </pc:sldMkLst>
      </pc:sldChg>
      <pc:sldChg chg="del">
        <pc:chgData name="Drzewiecki, Timothy" userId="7da45ab7-1c4d-4a1c-8a54-4fc93d0376ec" providerId="ADAL" clId="{F37B442F-DAC3-48F2-BC0F-F9C6DE910F09}" dt="2022-01-07T23:15:08.378" v="10959" actId="47"/>
        <pc:sldMkLst>
          <pc:docMk/>
          <pc:sldMk cId="1158953225" sldId="286"/>
        </pc:sldMkLst>
      </pc:sldChg>
      <pc:sldChg chg="del">
        <pc:chgData name="Drzewiecki, Timothy" userId="7da45ab7-1c4d-4a1c-8a54-4fc93d0376ec" providerId="ADAL" clId="{F37B442F-DAC3-48F2-BC0F-F9C6DE910F09}" dt="2022-01-06T16:48:31.421" v="3139" actId="47"/>
        <pc:sldMkLst>
          <pc:docMk/>
          <pc:sldMk cId="706868250" sldId="291"/>
        </pc:sldMkLst>
      </pc:sldChg>
      <pc:sldChg chg="del">
        <pc:chgData name="Drzewiecki, Timothy" userId="7da45ab7-1c4d-4a1c-8a54-4fc93d0376ec" providerId="ADAL" clId="{F37B442F-DAC3-48F2-BC0F-F9C6DE910F09}" dt="2022-01-05T16:11:26.505" v="155" actId="47"/>
        <pc:sldMkLst>
          <pc:docMk/>
          <pc:sldMk cId="3318966595" sldId="301"/>
        </pc:sldMkLst>
      </pc:sldChg>
      <pc:sldChg chg="del">
        <pc:chgData name="Drzewiecki, Timothy" userId="7da45ab7-1c4d-4a1c-8a54-4fc93d0376ec" providerId="ADAL" clId="{F37B442F-DAC3-48F2-BC0F-F9C6DE910F09}" dt="2022-01-05T16:11:17.607" v="154" actId="47"/>
        <pc:sldMkLst>
          <pc:docMk/>
          <pc:sldMk cId="2408014011" sldId="302"/>
        </pc:sldMkLst>
      </pc:sldChg>
      <pc:sldChg chg="del">
        <pc:chgData name="Drzewiecki, Timothy" userId="7da45ab7-1c4d-4a1c-8a54-4fc93d0376ec" providerId="ADAL" clId="{F37B442F-DAC3-48F2-BC0F-F9C6DE910F09}" dt="2022-01-05T16:11:26.505" v="155" actId="47"/>
        <pc:sldMkLst>
          <pc:docMk/>
          <pc:sldMk cId="1821699783" sldId="303"/>
        </pc:sldMkLst>
      </pc:sldChg>
      <pc:sldChg chg="del">
        <pc:chgData name="Drzewiecki, Timothy" userId="7da45ab7-1c4d-4a1c-8a54-4fc93d0376ec" providerId="ADAL" clId="{F37B442F-DAC3-48F2-BC0F-F9C6DE910F09}" dt="2022-01-05T16:11:26.505" v="155" actId="47"/>
        <pc:sldMkLst>
          <pc:docMk/>
          <pc:sldMk cId="638685170" sldId="304"/>
        </pc:sldMkLst>
      </pc:sldChg>
      <pc:sldChg chg="del">
        <pc:chgData name="Drzewiecki, Timothy" userId="7da45ab7-1c4d-4a1c-8a54-4fc93d0376ec" providerId="ADAL" clId="{F37B442F-DAC3-48F2-BC0F-F9C6DE910F09}" dt="2022-01-05T16:11:17.607" v="154" actId="47"/>
        <pc:sldMkLst>
          <pc:docMk/>
          <pc:sldMk cId="3061935082" sldId="305"/>
        </pc:sldMkLst>
      </pc:sldChg>
      <pc:sldChg chg="del">
        <pc:chgData name="Drzewiecki, Timothy" userId="7da45ab7-1c4d-4a1c-8a54-4fc93d0376ec" providerId="ADAL" clId="{F37B442F-DAC3-48F2-BC0F-F9C6DE910F09}" dt="2022-01-05T16:11:17.607" v="154" actId="47"/>
        <pc:sldMkLst>
          <pc:docMk/>
          <pc:sldMk cId="222355020" sldId="306"/>
        </pc:sldMkLst>
      </pc:sldChg>
      <pc:sldChg chg="del">
        <pc:chgData name="Drzewiecki, Timothy" userId="7da45ab7-1c4d-4a1c-8a54-4fc93d0376ec" providerId="ADAL" clId="{F37B442F-DAC3-48F2-BC0F-F9C6DE910F09}" dt="2022-01-05T16:11:17.607" v="154" actId="47"/>
        <pc:sldMkLst>
          <pc:docMk/>
          <pc:sldMk cId="4137377888" sldId="307"/>
        </pc:sldMkLst>
      </pc:sldChg>
      <pc:sldChg chg="del">
        <pc:chgData name="Drzewiecki, Timothy" userId="7da45ab7-1c4d-4a1c-8a54-4fc93d0376ec" providerId="ADAL" clId="{F37B442F-DAC3-48F2-BC0F-F9C6DE910F09}" dt="2022-01-05T16:11:13.612" v="153" actId="47"/>
        <pc:sldMkLst>
          <pc:docMk/>
          <pc:sldMk cId="2058975301" sldId="308"/>
        </pc:sldMkLst>
      </pc:sldChg>
      <pc:sldChg chg="del">
        <pc:chgData name="Drzewiecki, Timothy" userId="7da45ab7-1c4d-4a1c-8a54-4fc93d0376ec" providerId="ADAL" clId="{F37B442F-DAC3-48F2-BC0F-F9C6DE910F09}" dt="2022-01-05T16:11:13.612" v="153" actId="47"/>
        <pc:sldMkLst>
          <pc:docMk/>
          <pc:sldMk cId="3221866237" sldId="309"/>
        </pc:sldMkLst>
      </pc:sldChg>
      <pc:sldChg chg="del">
        <pc:chgData name="Drzewiecki, Timothy" userId="7da45ab7-1c4d-4a1c-8a54-4fc93d0376ec" providerId="ADAL" clId="{F37B442F-DAC3-48F2-BC0F-F9C6DE910F09}" dt="2022-01-05T16:11:13.612" v="153" actId="47"/>
        <pc:sldMkLst>
          <pc:docMk/>
          <pc:sldMk cId="2680297130" sldId="310"/>
        </pc:sldMkLst>
      </pc:sldChg>
      <pc:sldChg chg="del">
        <pc:chgData name="Drzewiecki, Timothy" userId="7da45ab7-1c4d-4a1c-8a54-4fc93d0376ec" providerId="ADAL" clId="{F37B442F-DAC3-48F2-BC0F-F9C6DE910F09}" dt="2022-01-05T16:11:13.612" v="153" actId="47"/>
        <pc:sldMkLst>
          <pc:docMk/>
          <pc:sldMk cId="1578665779" sldId="311"/>
        </pc:sldMkLst>
      </pc:sldChg>
      <pc:sldChg chg="del">
        <pc:chgData name="Drzewiecki, Timothy" userId="7da45ab7-1c4d-4a1c-8a54-4fc93d0376ec" providerId="ADAL" clId="{F37B442F-DAC3-48F2-BC0F-F9C6DE910F09}" dt="2022-01-05T16:11:13.612" v="153" actId="47"/>
        <pc:sldMkLst>
          <pc:docMk/>
          <pc:sldMk cId="2520805211" sldId="312"/>
        </pc:sldMkLst>
      </pc:sldChg>
      <pc:sldChg chg="del">
        <pc:chgData name="Drzewiecki, Timothy" userId="7da45ab7-1c4d-4a1c-8a54-4fc93d0376ec" providerId="ADAL" clId="{F37B442F-DAC3-48F2-BC0F-F9C6DE910F09}" dt="2022-01-05T16:11:13.612" v="153" actId="47"/>
        <pc:sldMkLst>
          <pc:docMk/>
          <pc:sldMk cId="357350366" sldId="313"/>
        </pc:sldMkLst>
      </pc:sldChg>
      <pc:sldChg chg="del">
        <pc:chgData name="Drzewiecki, Timothy" userId="7da45ab7-1c4d-4a1c-8a54-4fc93d0376ec" providerId="ADAL" clId="{F37B442F-DAC3-48F2-BC0F-F9C6DE910F09}" dt="2022-01-05T16:11:05.771" v="152" actId="47"/>
        <pc:sldMkLst>
          <pc:docMk/>
          <pc:sldMk cId="2167685261" sldId="314"/>
        </pc:sldMkLst>
      </pc:sldChg>
      <pc:sldChg chg="del">
        <pc:chgData name="Drzewiecki, Timothy" userId="7da45ab7-1c4d-4a1c-8a54-4fc93d0376ec" providerId="ADAL" clId="{F37B442F-DAC3-48F2-BC0F-F9C6DE910F09}" dt="2022-01-05T16:11:05.771" v="152" actId="47"/>
        <pc:sldMkLst>
          <pc:docMk/>
          <pc:sldMk cId="1957291801" sldId="315"/>
        </pc:sldMkLst>
      </pc:sldChg>
      <pc:sldChg chg="del">
        <pc:chgData name="Drzewiecki, Timothy" userId="7da45ab7-1c4d-4a1c-8a54-4fc93d0376ec" providerId="ADAL" clId="{F37B442F-DAC3-48F2-BC0F-F9C6DE910F09}" dt="2022-01-05T16:11:05.771" v="152" actId="47"/>
        <pc:sldMkLst>
          <pc:docMk/>
          <pc:sldMk cId="1668835417" sldId="316"/>
        </pc:sldMkLst>
      </pc:sldChg>
      <pc:sldChg chg="del">
        <pc:chgData name="Drzewiecki, Timothy" userId="7da45ab7-1c4d-4a1c-8a54-4fc93d0376ec" providerId="ADAL" clId="{F37B442F-DAC3-48F2-BC0F-F9C6DE910F09}" dt="2022-01-05T16:11:05.771" v="152" actId="47"/>
        <pc:sldMkLst>
          <pc:docMk/>
          <pc:sldMk cId="1030693983" sldId="317"/>
        </pc:sldMkLst>
      </pc:sldChg>
      <pc:sldChg chg="del">
        <pc:chgData name="Drzewiecki, Timothy" userId="7da45ab7-1c4d-4a1c-8a54-4fc93d0376ec" providerId="ADAL" clId="{F37B442F-DAC3-48F2-BC0F-F9C6DE910F09}" dt="2022-01-05T16:11:01.964" v="151" actId="47"/>
        <pc:sldMkLst>
          <pc:docMk/>
          <pc:sldMk cId="3483627835" sldId="318"/>
        </pc:sldMkLst>
      </pc:sldChg>
      <pc:sldChg chg="del">
        <pc:chgData name="Drzewiecki, Timothy" userId="7da45ab7-1c4d-4a1c-8a54-4fc93d0376ec" providerId="ADAL" clId="{F37B442F-DAC3-48F2-BC0F-F9C6DE910F09}" dt="2022-01-05T16:11:01.964" v="151" actId="47"/>
        <pc:sldMkLst>
          <pc:docMk/>
          <pc:sldMk cId="2747394179" sldId="319"/>
        </pc:sldMkLst>
      </pc:sldChg>
      <pc:sldChg chg="addSp delSp modSp mod setBg">
        <pc:chgData name="Drzewiecki, Timothy" userId="7da45ab7-1c4d-4a1c-8a54-4fc93d0376ec" providerId="ADAL" clId="{F37B442F-DAC3-48F2-BC0F-F9C6DE910F09}" dt="2022-01-07T20:00:37.433" v="6057" actId="255"/>
        <pc:sldMkLst>
          <pc:docMk/>
          <pc:sldMk cId="815268164" sldId="320"/>
        </pc:sldMkLst>
        <pc:spChg chg="add del mod">
          <ac:chgData name="Drzewiecki, Timothy" userId="7da45ab7-1c4d-4a1c-8a54-4fc93d0376ec" providerId="ADAL" clId="{F37B442F-DAC3-48F2-BC0F-F9C6DE910F09}" dt="2022-01-07T15:58:13.224" v="3543" actId="478"/>
          <ac:spMkLst>
            <pc:docMk/>
            <pc:sldMk cId="815268164" sldId="320"/>
            <ac:spMk id="3" creationId="{0859B0B9-CFAF-4905-BFD7-198F6B5BCACD}"/>
          </ac:spMkLst>
        </pc:spChg>
        <pc:spChg chg="mod ord">
          <ac:chgData name="Drzewiecki, Timothy" userId="7da45ab7-1c4d-4a1c-8a54-4fc93d0376ec" providerId="ADAL" clId="{F37B442F-DAC3-48F2-BC0F-F9C6DE910F09}" dt="2022-01-06T17:13:05.011" v="3532" actId="26606"/>
          <ac:spMkLst>
            <pc:docMk/>
            <pc:sldMk cId="815268164" sldId="320"/>
            <ac:spMk id="4" creationId="{00000000-0000-0000-0000-000000000000}"/>
          </ac:spMkLst>
        </pc:spChg>
        <pc:spChg chg="add del mod">
          <ac:chgData name="Drzewiecki, Timothy" userId="7da45ab7-1c4d-4a1c-8a54-4fc93d0376ec" providerId="ADAL" clId="{F37B442F-DAC3-48F2-BC0F-F9C6DE910F09}" dt="2022-01-07T15:58:10.068" v="3542" actId="478"/>
          <ac:spMkLst>
            <pc:docMk/>
            <pc:sldMk cId="815268164" sldId="320"/>
            <ac:spMk id="5" creationId="{167E50D9-1F58-4983-AFAA-E6D18815592F}"/>
          </ac:spMkLst>
        </pc:spChg>
        <pc:spChg chg="add del mod">
          <ac:chgData name="Drzewiecki, Timothy" userId="7da45ab7-1c4d-4a1c-8a54-4fc93d0376ec" providerId="ADAL" clId="{F37B442F-DAC3-48F2-BC0F-F9C6DE910F09}" dt="2022-01-06T17:11:02.079" v="3482"/>
          <ac:spMkLst>
            <pc:docMk/>
            <pc:sldMk cId="815268164" sldId="320"/>
            <ac:spMk id="7" creationId="{73C22912-E47C-4BFE-806F-5A4D9561F68A}"/>
          </ac:spMkLst>
        </pc:spChg>
        <pc:spChg chg="mod">
          <ac:chgData name="Drzewiecki, Timothy" userId="7da45ab7-1c4d-4a1c-8a54-4fc93d0376ec" providerId="ADAL" clId="{F37B442F-DAC3-48F2-BC0F-F9C6DE910F09}" dt="2022-01-07T20:00:37.433" v="6057" actId="255"/>
          <ac:spMkLst>
            <pc:docMk/>
            <pc:sldMk cId="815268164" sldId="320"/>
            <ac:spMk id="8" creationId="{1E675883-01FE-416A-95D2-466F4825878E}"/>
          </ac:spMkLst>
        </pc:spChg>
        <pc:spChg chg="add del">
          <ac:chgData name="Drzewiecki, Timothy" userId="7da45ab7-1c4d-4a1c-8a54-4fc93d0376ec" providerId="ADAL" clId="{F37B442F-DAC3-48F2-BC0F-F9C6DE910F09}" dt="2022-01-06T17:12:05.220" v="3528" actId="26606"/>
          <ac:spMkLst>
            <pc:docMk/>
            <pc:sldMk cId="815268164" sldId="320"/>
            <ac:spMk id="11" creationId="{2B566528-1B12-4246-9431-5C2D7D081168}"/>
          </ac:spMkLst>
        </pc:spChg>
        <pc:spChg chg="add del">
          <ac:chgData name="Drzewiecki, Timothy" userId="7da45ab7-1c4d-4a1c-8a54-4fc93d0376ec" providerId="ADAL" clId="{F37B442F-DAC3-48F2-BC0F-F9C6DE910F09}" dt="2022-01-06T17:12:05.220" v="3528" actId="26606"/>
          <ac:spMkLst>
            <pc:docMk/>
            <pc:sldMk cId="815268164" sldId="320"/>
            <ac:spMk id="12" creationId="{2E80C965-DB6D-4F81-9E9E-B027384D0BD6}"/>
          </ac:spMkLst>
        </pc:spChg>
        <pc:spChg chg="add del">
          <ac:chgData name="Drzewiecki, Timothy" userId="7da45ab7-1c4d-4a1c-8a54-4fc93d0376ec" providerId="ADAL" clId="{F37B442F-DAC3-48F2-BC0F-F9C6DE910F09}" dt="2022-01-06T17:12:05.220" v="3528" actId="26606"/>
          <ac:spMkLst>
            <pc:docMk/>
            <pc:sldMk cId="815268164" sldId="320"/>
            <ac:spMk id="13" creationId="{A580F890-B085-4E95-96AA-55AEBEC5CE6E}"/>
          </ac:spMkLst>
        </pc:spChg>
        <pc:spChg chg="add del">
          <ac:chgData name="Drzewiecki, Timothy" userId="7da45ab7-1c4d-4a1c-8a54-4fc93d0376ec" providerId="ADAL" clId="{F37B442F-DAC3-48F2-BC0F-F9C6DE910F09}" dt="2022-01-06T17:11:48.134" v="3526" actId="26606"/>
          <ac:spMkLst>
            <pc:docMk/>
            <pc:sldMk cId="815268164" sldId="320"/>
            <ac:spMk id="14" creationId="{2B566528-1B12-4246-9431-5C2D7D081168}"/>
          </ac:spMkLst>
        </pc:spChg>
        <pc:spChg chg="add del">
          <ac:chgData name="Drzewiecki, Timothy" userId="7da45ab7-1c4d-4a1c-8a54-4fc93d0376ec" providerId="ADAL" clId="{F37B442F-DAC3-48F2-BC0F-F9C6DE910F09}" dt="2022-01-06T17:12:05.220" v="3528" actId="26606"/>
          <ac:spMkLst>
            <pc:docMk/>
            <pc:sldMk cId="815268164" sldId="320"/>
            <ac:spMk id="15" creationId="{D3F51FEB-38FB-4F6C-9F7B-2F2AFAB65463}"/>
          </ac:spMkLst>
        </pc:spChg>
        <pc:spChg chg="add del">
          <ac:chgData name="Drzewiecki, Timothy" userId="7da45ab7-1c4d-4a1c-8a54-4fc93d0376ec" providerId="ADAL" clId="{F37B442F-DAC3-48F2-BC0F-F9C6DE910F09}" dt="2022-01-06T17:11:48.134" v="3526" actId="26606"/>
          <ac:spMkLst>
            <pc:docMk/>
            <pc:sldMk cId="815268164" sldId="320"/>
            <ac:spMk id="16" creationId="{2E80C965-DB6D-4F81-9E9E-B027384D0BD6}"/>
          </ac:spMkLst>
        </pc:spChg>
        <pc:spChg chg="add del">
          <ac:chgData name="Drzewiecki, Timothy" userId="7da45ab7-1c4d-4a1c-8a54-4fc93d0376ec" providerId="ADAL" clId="{F37B442F-DAC3-48F2-BC0F-F9C6DE910F09}" dt="2022-01-06T17:12:05.220" v="3528" actId="26606"/>
          <ac:spMkLst>
            <pc:docMk/>
            <pc:sldMk cId="815268164" sldId="320"/>
            <ac:spMk id="17" creationId="{1E547BA6-BAE0-43BB-A7CA-60F69CE252F0}"/>
          </ac:spMkLst>
        </pc:spChg>
        <pc:spChg chg="add del">
          <ac:chgData name="Drzewiecki, Timothy" userId="7da45ab7-1c4d-4a1c-8a54-4fc93d0376ec" providerId="ADAL" clId="{F37B442F-DAC3-48F2-BC0F-F9C6DE910F09}" dt="2022-01-07T16:02:55.972" v="3556" actId="22"/>
          <ac:spMkLst>
            <pc:docMk/>
            <pc:sldMk cId="815268164" sldId="320"/>
            <ac:spMk id="17" creationId="{BB5A4498-5FF0-4622-947F-6A800750EC4B}"/>
          </ac:spMkLst>
        </pc:spChg>
        <pc:spChg chg="add del">
          <ac:chgData name="Drzewiecki, Timothy" userId="7da45ab7-1c4d-4a1c-8a54-4fc93d0376ec" providerId="ADAL" clId="{F37B442F-DAC3-48F2-BC0F-F9C6DE910F09}" dt="2022-01-06T17:11:48.134" v="3526" actId="26606"/>
          <ac:spMkLst>
            <pc:docMk/>
            <pc:sldMk cId="815268164" sldId="320"/>
            <ac:spMk id="18" creationId="{A580F890-B085-4E95-96AA-55AEBEC5CE6E}"/>
          </ac:spMkLst>
        </pc:spChg>
        <pc:spChg chg="add del">
          <ac:chgData name="Drzewiecki, Timothy" userId="7da45ab7-1c4d-4a1c-8a54-4fc93d0376ec" providerId="ADAL" clId="{F37B442F-DAC3-48F2-BC0F-F9C6DE910F09}" dt="2022-01-06T17:11:48.134" v="3526" actId="26606"/>
          <ac:spMkLst>
            <pc:docMk/>
            <pc:sldMk cId="815268164" sldId="320"/>
            <ac:spMk id="20" creationId="{D3F51FEB-38FB-4F6C-9F7B-2F2AFAB65463}"/>
          </ac:spMkLst>
        </pc:spChg>
        <pc:spChg chg="add del">
          <ac:chgData name="Drzewiecki, Timothy" userId="7da45ab7-1c4d-4a1c-8a54-4fc93d0376ec" providerId="ADAL" clId="{F37B442F-DAC3-48F2-BC0F-F9C6DE910F09}" dt="2022-01-06T17:13:05.011" v="3532" actId="26606"/>
          <ac:spMkLst>
            <pc:docMk/>
            <pc:sldMk cId="815268164" sldId="320"/>
            <ac:spMk id="21" creationId="{2B566528-1B12-4246-9431-5C2D7D081168}"/>
          </ac:spMkLst>
        </pc:spChg>
        <pc:spChg chg="add del">
          <ac:chgData name="Drzewiecki, Timothy" userId="7da45ab7-1c4d-4a1c-8a54-4fc93d0376ec" providerId="ADAL" clId="{F37B442F-DAC3-48F2-BC0F-F9C6DE910F09}" dt="2022-01-06T17:11:48.134" v="3526" actId="26606"/>
          <ac:spMkLst>
            <pc:docMk/>
            <pc:sldMk cId="815268164" sldId="320"/>
            <ac:spMk id="22" creationId="{1E547BA6-BAE0-43BB-A7CA-60F69CE252F0}"/>
          </ac:spMkLst>
        </pc:spChg>
        <pc:spChg chg="add del">
          <ac:chgData name="Drzewiecki, Timothy" userId="7da45ab7-1c4d-4a1c-8a54-4fc93d0376ec" providerId="ADAL" clId="{F37B442F-DAC3-48F2-BC0F-F9C6DE910F09}" dt="2022-01-06T17:13:05.011" v="3532" actId="26606"/>
          <ac:spMkLst>
            <pc:docMk/>
            <pc:sldMk cId="815268164" sldId="320"/>
            <ac:spMk id="23" creationId="{2E80C965-DB6D-4F81-9E9E-B027384D0BD6}"/>
          </ac:spMkLst>
        </pc:spChg>
        <pc:spChg chg="add del">
          <ac:chgData name="Drzewiecki, Timothy" userId="7da45ab7-1c4d-4a1c-8a54-4fc93d0376ec" providerId="ADAL" clId="{F37B442F-DAC3-48F2-BC0F-F9C6DE910F09}" dt="2022-01-06T17:13:05.011" v="3532" actId="26606"/>
          <ac:spMkLst>
            <pc:docMk/>
            <pc:sldMk cId="815268164" sldId="320"/>
            <ac:spMk id="24" creationId="{A580F890-B085-4E95-96AA-55AEBEC5CE6E}"/>
          </ac:spMkLst>
        </pc:spChg>
        <pc:spChg chg="add del">
          <ac:chgData name="Drzewiecki, Timothy" userId="7da45ab7-1c4d-4a1c-8a54-4fc93d0376ec" providerId="ADAL" clId="{F37B442F-DAC3-48F2-BC0F-F9C6DE910F09}" dt="2022-01-06T17:13:05.011" v="3532" actId="26606"/>
          <ac:spMkLst>
            <pc:docMk/>
            <pc:sldMk cId="815268164" sldId="320"/>
            <ac:spMk id="25" creationId="{D3F51FEB-38FB-4F6C-9F7B-2F2AFAB65463}"/>
          </ac:spMkLst>
        </pc:spChg>
        <pc:spChg chg="add del">
          <ac:chgData name="Drzewiecki, Timothy" userId="7da45ab7-1c4d-4a1c-8a54-4fc93d0376ec" providerId="ADAL" clId="{F37B442F-DAC3-48F2-BC0F-F9C6DE910F09}" dt="2022-01-06T17:13:05.011" v="3532" actId="26606"/>
          <ac:spMkLst>
            <pc:docMk/>
            <pc:sldMk cId="815268164" sldId="320"/>
            <ac:spMk id="26" creationId="{1E547BA6-BAE0-43BB-A7CA-60F69CE252F0}"/>
          </ac:spMkLst>
        </pc:spChg>
        <pc:graphicFrameChg chg="add del mod">
          <ac:chgData name="Drzewiecki, Timothy" userId="7da45ab7-1c4d-4a1c-8a54-4fc93d0376ec" providerId="ADAL" clId="{F37B442F-DAC3-48F2-BC0F-F9C6DE910F09}" dt="2022-01-07T15:58:22.346" v="3545"/>
          <ac:graphicFrameMkLst>
            <pc:docMk/>
            <pc:sldMk cId="815268164" sldId="320"/>
            <ac:graphicFrameMk id="6" creationId="{EB59D24E-B229-42FA-A95F-18532DC8C911}"/>
          </ac:graphicFrameMkLst>
        </pc:graphicFrameChg>
        <pc:graphicFrameChg chg="add del mod">
          <ac:chgData name="Drzewiecki, Timothy" userId="7da45ab7-1c4d-4a1c-8a54-4fc93d0376ec" providerId="ADAL" clId="{F37B442F-DAC3-48F2-BC0F-F9C6DE910F09}" dt="2022-01-07T15:58:22.346" v="3545"/>
          <ac:graphicFrameMkLst>
            <pc:docMk/>
            <pc:sldMk cId="815268164" sldId="320"/>
            <ac:graphicFrameMk id="7" creationId="{99459DAF-CA8F-4175-B839-D8D7AF55F411}"/>
          </ac:graphicFrameMkLst>
        </pc:graphicFrameChg>
        <pc:graphicFrameChg chg="add del mod">
          <ac:chgData name="Drzewiecki, Timothy" userId="7da45ab7-1c4d-4a1c-8a54-4fc93d0376ec" providerId="ADAL" clId="{F37B442F-DAC3-48F2-BC0F-F9C6DE910F09}" dt="2022-01-07T15:58:22.346" v="3545"/>
          <ac:graphicFrameMkLst>
            <pc:docMk/>
            <pc:sldMk cId="815268164" sldId="320"/>
            <ac:graphicFrameMk id="9" creationId="{195170CF-3E08-4D20-B0E7-A7EF73F69C56}"/>
          </ac:graphicFrameMkLst>
        </pc:graphicFrameChg>
        <pc:graphicFrameChg chg="add del">
          <ac:chgData name="Drzewiecki, Timothy" userId="7da45ab7-1c4d-4a1c-8a54-4fc93d0376ec" providerId="ADAL" clId="{F37B442F-DAC3-48F2-BC0F-F9C6DE910F09}" dt="2022-01-06T17:11:48.134" v="3526" actId="26606"/>
          <ac:graphicFrameMkLst>
            <pc:docMk/>
            <pc:sldMk cId="815268164" sldId="320"/>
            <ac:graphicFrameMk id="10" creationId="{7835564C-1535-4EE5-9148-F351FE8F20C4}"/>
          </ac:graphicFrameMkLst>
        </pc:graphicFrameChg>
        <pc:graphicFrameChg chg="add del mod">
          <ac:chgData name="Drzewiecki, Timothy" userId="7da45ab7-1c4d-4a1c-8a54-4fc93d0376ec" providerId="ADAL" clId="{F37B442F-DAC3-48F2-BC0F-F9C6DE910F09}" dt="2022-01-07T15:58:22.346" v="3545"/>
          <ac:graphicFrameMkLst>
            <pc:docMk/>
            <pc:sldMk cId="815268164" sldId="320"/>
            <ac:graphicFrameMk id="10" creationId="{8B201EA5-5D7E-43BE-B5B2-30653459C7BB}"/>
          </ac:graphicFrameMkLst>
        </pc:graphicFrameChg>
        <pc:graphicFrameChg chg="add del mod">
          <ac:chgData name="Drzewiecki, Timothy" userId="7da45ab7-1c4d-4a1c-8a54-4fc93d0376ec" providerId="ADAL" clId="{F37B442F-DAC3-48F2-BC0F-F9C6DE910F09}" dt="2022-01-07T15:58:22.346" v="3545"/>
          <ac:graphicFrameMkLst>
            <pc:docMk/>
            <pc:sldMk cId="815268164" sldId="320"/>
            <ac:graphicFrameMk id="11" creationId="{2991A0DC-61BE-4797-BA13-04E1D1A1D827}"/>
          </ac:graphicFrameMkLst>
        </pc:graphicFrameChg>
        <pc:graphicFrameChg chg="add del mod">
          <ac:chgData name="Drzewiecki, Timothy" userId="7da45ab7-1c4d-4a1c-8a54-4fc93d0376ec" providerId="ADAL" clId="{F37B442F-DAC3-48F2-BC0F-F9C6DE910F09}" dt="2022-01-07T16:05:26.471" v="3569"/>
          <ac:graphicFrameMkLst>
            <pc:docMk/>
            <pc:sldMk cId="815268164" sldId="320"/>
            <ac:graphicFrameMk id="16" creationId="{3A4C6451-A605-4FA8-B129-969C8DC076AE}"/>
          </ac:graphicFrameMkLst>
        </pc:graphicFrameChg>
        <pc:graphicFrameChg chg="add del mod">
          <ac:chgData name="Drzewiecki, Timothy" userId="7da45ab7-1c4d-4a1c-8a54-4fc93d0376ec" providerId="ADAL" clId="{F37B442F-DAC3-48F2-BC0F-F9C6DE910F09}" dt="2022-01-07T16:05:26.471" v="3569"/>
          <ac:graphicFrameMkLst>
            <pc:docMk/>
            <pc:sldMk cId="815268164" sldId="320"/>
            <ac:graphicFrameMk id="18" creationId="{3F009942-4759-484A-A7CF-9B05BDF6339B}"/>
          </ac:graphicFrameMkLst>
        </pc:graphicFrameChg>
        <pc:graphicFrameChg chg="add del mod">
          <ac:chgData name="Drzewiecki, Timothy" userId="7da45ab7-1c4d-4a1c-8a54-4fc93d0376ec" providerId="ADAL" clId="{F37B442F-DAC3-48F2-BC0F-F9C6DE910F09}" dt="2022-01-07T16:05:26.471" v="3569"/>
          <ac:graphicFrameMkLst>
            <pc:docMk/>
            <pc:sldMk cId="815268164" sldId="320"/>
            <ac:graphicFrameMk id="19" creationId="{48B3C474-0C5A-42D7-A210-C7296122CCE6}"/>
          </ac:graphicFrameMkLst>
        </pc:graphicFrameChg>
        <pc:graphicFrameChg chg="add del">
          <ac:chgData name="Drzewiecki, Timothy" userId="7da45ab7-1c4d-4a1c-8a54-4fc93d0376ec" providerId="ADAL" clId="{F37B442F-DAC3-48F2-BC0F-F9C6DE910F09}" dt="2022-01-06T17:12:05.220" v="3528" actId="26606"/>
          <ac:graphicFrameMkLst>
            <pc:docMk/>
            <pc:sldMk cId="815268164" sldId="320"/>
            <ac:graphicFrameMk id="19" creationId="{7835564C-1535-4EE5-9148-F351FE8F20C4}"/>
          </ac:graphicFrameMkLst>
        </pc:graphicFrameChg>
        <pc:graphicFrameChg chg="add del mod">
          <ac:chgData name="Drzewiecki, Timothy" userId="7da45ab7-1c4d-4a1c-8a54-4fc93d0376ec" providerId="ADAL" clId="{F37B442F-DAC3-48F2-BC0F-F9C6DE910F09}" dt="2022-01-07T16:05:26.471" v="3569"/>
          <ac:graphicFrameMkLst>
            <pc:docMk/>
            <pc:sldMk cId="815268164" sldId="320"/>
            <ac:graphicFrameMk id="20" creationId="{EFD14242-E85B-4BA0-B44E-FF75D8507C4D}"/>
          </ac:graphicFrameMkLst>
        </pc:graphicFrameChg>
        <pc:graphicFrameChg chg="add del mod">
          <ac:chgData name="Drzewiecki, Timothy" userId="7da45ab7-1c4d-4a1c-8a54-4fc93d0376ec" providerId="ADAL" clId="{F37B442F-DAC3-48F2-BC0F-F9C6DE910F09}" dt="2022-01-07T16:05:26.471" v="3569"/>
          <ac:graphicFrameMkLst>
            <pc:docMk/>
            <pc:sldMk cId="815268164" sldId="320"/>
            <ac:graphicFrameMk id="21" creationId="{9F32A97E-A78D-448C-9C7A-39B9C5915CB4}"/>
          </ac:graphicFrameMkLst>
        </pc:graphicFrameChg>
        <pc:graphicFrameChg chg="add del">
          <ac:chgData name="Drzewiecki, Timothy" userId="7da45ab7-1c4d-4a1c-8a54-4fc93d0376ec" providerId="ADAL" clId="{F37B442F-DAC3-48F2-BC0F-F9C6DE910F09}" dt="2022-01-06T17:13:05.011" v="3532" actId="26606"/>
          <ac:graphicFrameMkLst>
            <pc:docMk/>
            <pc:sldMk cId="815268164" sldId="320"/>
            <ac:graphicFrameMk id="27" creationId="{14B6408C-CAEA-40BF-A20E-C1A175F0FC3D}"/>
          </ac:graphicFrameMkLst>
        </pc:graphicFrameChg>
        <pc:picChg chg="add del">
          <ac:chgData name="Drzewiecki, Timothy" userId="7da45ab7-1c4d-4a1c-8a54-4fc93d0376ec" providerId="ADAL" clId="{F37B442F-DAC3-48F2-BC0F-F9C6DE910F09}" dt="2022-01-06T17:11:03.118" v="3484" actId="22"/>
          <ac:picMkLst>
            <pc:docMk/>
            <pc:sldMk cId="815268164" sldId="320"/>
            <ac:picMk id="3" creationId="{FA3447CE-4856-49D1-A04C-48BF94FED180}"/>
          </ac:picMkLst>
        </pc:picChg>
        <pc:picChg chg="add del mod">
          <ac:chgData name="Drzewiecki, Timothy" userId="7da45ab7-1c4d-4a1c-8a54-4fc93d0376ec" providerId="ADAL" clId="{F37B442F-DAC3-48F2-BC0F-F9C6DE910F09}" dt="2022-01-07T16:00:37.942" v="3549" actId="478"/>
          <ac:picMkLst>
            <pc:docMk/>
            <pc:sldMk cId="815268164" sldId="320"/>
            <ac:picMk id="12" creationId="{7BE328B6-415D-4A41-975B-4E4E1E689D07}"/>
          </ac:picMkLst>
        </pc:picChg>
        <pc:picChg chg="add del mod">
          <ac:chgData name="Drzewiecki, Timothy" userId="7da45ab7-1c4d-4a1c-8a54-4fc93d0376ec" providerId="ADAL" clId="{F37B442F-DAC3-48F2-BC0F-F9C6DE910F09}" dt="2022-01-07T16:02:50.851" v="3553" actId="478"/>
          <ac:picMkLst>
            <pc:docMk/>
            <pc:sldMk cId="815268164" sldId="320"/>
            <ac:picMk id="13" creationId="{D967363C-2F82-4F98-A299-D758545843E6}"/>
          </ac:picMkLst>
        </pc:picChg>
        <pc:picChg chg="add del mod">
          <ac:chgData name="Drzewiecki, Timothy" userId="7da45ab7-1c4d-4a1c-8a54-4fc93d0376ec" providerId="ADAL" clId="{F37B442F-DAC3-48F2-BC0F-F9C6DE910F09}" dt="2022-01-07T16:05:15.196" v="3567" actId="478"/>
          <ac:picMkLst>
            <pc:docMk/>
            <pc:sldMk cId="815268164" sldId="320"/>
            <ac:picMk id="15" creationId="{B119E9D5-8551-4756-BAE5-D28DF84B226D}"/>
          </ac:picMkLst>
        </pc:picChg>
        <pc:picChg chg="add mod">
          <ac:chgData name="Drzewiecki, Timothy" userId="7da45ab7-1c4d-4a1c-8a54-4fc93d0376ec" providerId="ADAL" clId="{F37B442F-DAC3-48F2-BC0F-F9C6DE910F09}" dt="2022-01-07T16:05:46.615" v="3581" actId="14100"/>
          <ac:picMkLst>
            <pc:docMk/>
            <pc:sldMk cId="815268164" sldId="320"/>
            <ac:picMk id="22" creationId="{698E2162-E9DA-48B0-ABD4-4B04D9C8AD72}"/>
          </ac:picMkLst>
        </pc:picChg>
        <pc:picChg chg="add del mod">
          <ac:chgData name="Drzewiecki, Timothy" userId="7da45ab7-1c4d-4a1c-8a54-4fc93d0376ec" providerId="ADAL" clId="{F37B442F-DAC3-48F2-BC0F-F9C6DE910F09}" dt="2022-01-07T15:58:22.346" v="3545"/>
          <ac:picMkLst>
            <pc:docMk/>
            <pc:sldMk cId="815268164" sldId="320"/>
            <ac:picMk id="1029" creationId="{9CF409E1-02C9-4447-AFBE-518F2BAC5B29}"/>
          </ac:picMkLst>
        </pc:picChg>
        <pc:picChg chg="add del mod">
          <ac:chgData name="Drzewiecki, Timothy" userId="7da45ab7-1c4d-4a1c-8a54-4fc93d0376ec" providerId="ADAL" clId="{F37B442F-DAC3-48F2-BC0F-F9C6DE910F09}" dt="2022-01-07T15:58:22.346" v="3545"/>
          <ac:picMkLst>
            <pc:docMk/>
            <pc:sldMk cId="815268164" sldId="320"/>
            <ac:picMk id="1030" creationId="{E9F3B3D3-C686-4750-8C4D-990FECC4E4B6}"/>
          </ac:picMkLst>
        </pc:picChg>
        <pc:picChg chg="add del mod">
          <ac:chgData name="Drzewiecki, Timothy" userId="7da45ab7-1c4d-4a1c-8a54-4fc93d0376ec" providerId="ADAL" clId="{F37B442F-DAC3-48F2-BC0F-F9C6DE910F09}" dt="2022-01-07T16:05:26.471" v="3569"/>
          <ac:picMkLst>
            <pc:docMk/>
            <pc:sldMk cId="815268164" sldId="320"/>
            <ac:picMk id="1035" creationId="{E4F604D6-F2AB-442A-9CDA-6439177C2905}"/>
          </ac:picMkLst>
        </pc:picChg>
        <pc:picChg chg="add del mod">
          <ac:chgData name="Drzewiecki, Timothy" userId="7da45ab7-1c4d-4a1c-8a54-4fc93d0376ec" providerId="ADAL" clId="{F37B442F-DAC3-48F2-BC0F-F9C6DE910F09}" dt="2022-01-07T16:05:26.471" v="3569"/>
          <ac:picMkLst>
            <pc:docMk/>
            <pc:sldMk cId="815268164" sldId="320"/>
            <ac:picMk id="1036" creationId="{0E7AA9B5-B062-4084-9EA3-4B40228840DE}"/>
          </ac:picMkLst>
        </pc:picChg>
      </pc:sldChg>
      <pc:sldChg chg="del">
        <pc:chgData name="Drzewiecki, Timothy" userId="7da45ab7-1c4d-4a1c-8a54-4fc93d0376ec" providerId="ADAL" clId="{F37B442F-DAC3-48F2-BC0F-F9C6DE910F09}" dt="2022-01-07T23:15:03.720" v="10956" actId="47"/>
        <pc:sldMkLst>
          <pc:docMk/>
          <pc:sldMk cId="3530313544" sldId="321"/>
        </pc:sldMkLst>
      </pc:sldChg>
      <pc:sldChg chg="del">
        <pc:chgData name="Drzewiecki, Timothy" userId="7da45ab7-1c4d-4a1c-8a54-4fc93d0376ec" providerId="ADAL" clId="{F37B442F-DAC3-48F2-BC0F-F9C6DE910F09}" dt="2022-01-07T23:15:02.658" v="10955" actId="47"/>
        <pc:sldMkLst>
          <pc:docMk/>
          <pc:sldMk cId="151517788" sldId="322"/>
        </pc:sldMkLst>
      </pc:sldChg>
      <pc:sldChg chg="del">
        <pc:chgData name="Drzewiecki, Timothy" userId="7da45ab7-1c4d-4a1c-8a54-4fc93d0376ec" providerId="ADAL" clId="{F37B442F-DAC3-48F2-BC0F-F9C6DE910F09}" dt="2022-01-07T23:15:04.321" v="10957" actId="47"/>
        <pc:sldMkLst>
          <pc:docMk/>
          <pc:sldMk cId="2076866800" sldId="323"/>
        </pc:sldMkLst>
      </pc:sldChg>
      <pc:sldChg chg="addSp delSp modSp add mod">
        <pc:chgData name="Drzewiecki, Timothy" userId="7da45ab7-1c4d-4a1c-8a54-4fc93d0376ec" providerId="ADAL" clId="{F37B442F-DAC3-48F2-BC0F-F9C6DE910F09}" dt="2022-01-05T17:17:02.019" v="993" actId="1076"/>
        <pc:sldMkLst>
          <pc:docMk/>
          <pc:sldMk cId="2545962936" sldId="324"/>
        </pc:sldMkLst>
        <pc:spChg chg="mod">
          <ac:chgData name="Drzewiecki, Timothy" userId="7da45ab7-1c4d-4a1c-8a54-4fc93d0376ec" providerId="ADAL" clId="{F37B442F-DAC3-48F2-BC0F-F9C6DE910F09}" dt="2022-01-05T17:17:02.019" v="993" actId="1076"/>
          <ac:spMkLst>
            <pc:docMk/>
            <pc:sldMk cId="2545962936" sldId="324"/>
            <ac:spMk id="2" creationId="{00000000-0000-0000-0000-000000000000}"/>
          </ac:spMkLst>
        </pc:spChg>
        <pc:spChg chg="add del mod">
          <ac:chgData name="Drzewiecki, Timothy" userId="7da45ab7-1c4d-4a1c-8a54-4fc93d0376ec" providerId="ADAL" clId="{F37B442F-DAC3-48F2-BC0F-F9C6DE910F09}" dt="2022-01-05T17:16:55.352" v="991" actId="21"/>
          <ac:spMkLst>
            <pc:docMk/>
            <pc:sldMk cId="2545962936" sldId="324"/>
            <ac:spMk id="5" creationId="{60C6916D-AA76-4F6E-9820-38FA11B9F5CB}"/>
          </ac:spMkLst>
        </pc:spChg>
        <pc:spChg chg="del mod">
          <ac:chgData name="Drzewiecki, Timothy" userId="7da45ab7-1c4d-4a1c-8a54-4fc93d0376ec" providerId="ADAL" clId="{F37B442F-DAC3-48F2-BC0F-F9C6DE910F09}" dt="2022-01-05T17:16:52.508" v="990" actId="21"/>
          <ac:spMkLst>
            <pc:docMk/>
            <pc:sldMk cId="2545962936" sldId="324"/>
            <ac:spMk id="7" creationId="{00000000-0000-0000-0000-000000000000}"/>
          </ac:spMkLst>
        </pc:spChg>
      </pc:sldChg>
      <pc:sldChg chg="add del">
        <pc:chgData name="Drzewiecki, Timothy" userId="7da45ab7-1c4d-4a1c-8a54-4fc93d0376ec" providerId="ADAL" clId="{F37B442F-DAC3-48F2-BC0F-F9C6DE910F09}" dt="2022-01-05T16:14:52.071" v="160" actId="2696"/>
        <pc:sldMkLst>
          <pc:docMk/>
          <pc:sldMk cId="2876683951" sldId="324"/>
        </pc:sldMkLst>
      </pc:sldChg>
      <pc:sldChg chg="del">
        <pc:chgData name="Drzewiecki, Timothy" userId="7da45ab7-1c4d-4a1c-8a54-4fc93d0376ec" providerId="ADAL" clId="{F37B442F-DAC3-48F2-BC0F-F9C6DE910F09}" dt="2022-01-05T16:11:01.964" v="151" actId="47"/>
        <pc:sldMkLst>
          <pc:docMk/>
          <pc:sldMk cId="3765074926" sldId="324"/>
        </pc:sldMkLst>
      </pc:sldChg>
      <pc:sldChg chg="del">
        <pc:chgData name="Drzewiecki, Timothy" userId="7da45ab7-1c4d-4a1c-8a54-4fc93d0376ec" providerId="ADAL" clId="{F37B442F-DAC3-48F2-BC0F-F9C6DE910F09}" dt="2022-01-05T16:11:01.964" v="151" actId="47"/>
        <pc:sldMkLst>
          <pc:docMk/>
          <pc:sldMk cId="1671250105" sldId="325"/>
        </pc:sldMkLst>
      </pc:sldChg>
      <pc:sldChg chg="new del">
        <pc:chgData name="Drzewiecki, Timothy" userId="7da45ab7-1c4d-4a1c-8a54-4fc93d0376ec" providerId="ADAL" clId="{F37B442F-DAC3-48F2-BC0F-F9C6DE910F09}" dt="2022-01-05T16:38:07.795" v="635" actId="2696"/>
        <pc:sldMkLst>
          <pc:docMk/>
          <pc:sldMk cId="3202460387" sldId="325"/>
        </pc:sldMkLst>
      </pc:sldChg>
      <pc:sldChg chg="addSp delSp modSp add mod">
        <pc:chgData name="Drzewiecki, Timothy" userId="7da45ab7-1c4d-4a1c-8a54-4fc93d0376ec" providerId="ADAL" clId="{F37B442F-DAC3-48F2-BC0F-F9C6DE910F09}" dt="2022-01-10T22:10:07.847" v="11381" actId="14100"/>
        <pc:sldMkLst>
          <pc:docMk/>
          <pc:sldMk cId="3823858577" sldId="326"/>
        </pc:sldMkLst>
        <pc:spChg chg="mod">
          <ac:chgData name="Drzewiecki, Timothy" userId="7da45ab7-1c4d-4a1c-8a54-4fc93d0376ec" providerId="ADAL" clId="{F37B442F-DAC3-48F2-BC0F-F9C6DE910F09}" dt="2022-01-05T17:14:28.236" v="968" actId="20577"/>
          <ac:spMkLst>
            <pc:docMk/>
            <pc:sldMk cId="3823858577" sldId="326"/>
            <ac:spMk id="2" creationId="{00000000-0000-0000-0000-000000000000}"/>
          </ac:spMkLst>
        </pc:spChg>
        <pc:spChg chg="add mod topLvl">
          <ac:chgData name="Drzewiecki, Timothy" userId="7da45ab7-1c4d-4a1c-8a54-4fc93d0376ec" providerId="ADAL" clId="{F37B442F-DAC3-48F2-BC0F-F9C6DE910F09}" dt="2022-01-10T22:06:41.585" v="11256" actId="1076"/>
          <ac:spMkLst>
            <pc:docMk/>
            <pc:sldMk cId="3823858577" sldId="326"/>
            <ac:spMk id="5" creationId="{86A746F1-8325-4638-837C-511BDE4ACFC5}"/>
          </ac:spMkLst>
        </pc:spChg>
        <pc:spChg chg="add mod topLvl">
          <ac:chgData name="Drzewiecki, Timothy" userId="7da45ab7-1c4d-4a1c-8a54-4fc93d0376ec" providerId="ADAL" clId="{F37B442F-DAC3-48F2-BC0F-F9C6DE910F09}" dt="2022-01-10T22:08:20.496" v="11318" actId="1035"/>
          <ac:spMkLst>
            <pc:docMk/>
            <pc:sldMk cId="3823858577" sldId="326"/>
            <ac:spMk id="6" creationId="{ECB84C95-5C74-4A89-8058-AAF377760E59}"/>
          </ac:spMkLst>
        </pc:spChg>
        <pc:spChg chg="mod">
          <ac:chgData name="Drzewiecki, Timothy" userId="7da45ab7-1c4d-4a1c-8a54-4fc93d0376ec" providerId="ADAL" clId="{F37B442F-DAC3-48F2-BC0F-F9C6DE910F09}" dt="2022-01-07T21:36:45.452" v="6757" actId="20577"/>
          <ac:spMkLst>
            <pc:docMk/>
            <pc:sldMk cId="3823858577" sldId="326"/>
            <ac:spMk id="7" creationId="{00000000-0000-0000-0000-000000000000}"/>
          </ac:spMkLst>
        </pc:spChg>
        <pc:spChg chg="add mod topLvl">
          <ac:chgData name="Drzewiecki, Timothy" userId="7da45ab7-1c4d-4a1c-8a54-4fc93d0376ec" providerId="ADAL" clId="{F37B442F-DAC3-48F2-BC0F-F9C6DE910F09}" dt="2022-01-10T22:07:35.610" v="11281" actId="1035"/>
          <ac:spMkLst>
            <pc:docMk/>
            <pc:sldMk cId="3823858577" sldId="326"/>
            <ac:spMk id="10" creationId="{6129D7F3-D090-4BCE-8046-A8F817E6AE9C}"/>
          </ac:spMkLst>
        </pc:spChg>
        <pc:spChg chg="add mod topLvl">
          <ac:chgData name="Drzewiecki, Timothy" userId="7da45ab7-1c4d-4a1c-8a54-4fc93d0376ec" providerId="ADAL" clId="{F37B442F-DAC3-48F2-BC0F-F9C6DE910F09}" dt="2022-01-10T22:07:26.930" v="11275" actId="14100"/>
          <ac:spMkLst>
            <pc:docMk/>
            <pc:sldMk cId="3823858577" sldId="326"/>
            <ac:spMk id="12" creationId="{0F740594-8A94-41C2-8AF5-0D2B50894FD3}"/>
          </ac:spMkLst>
        </pc:spChg>
        <pc:spChg chg="add mod">
          <ac:chgData name="Drzewiecki, Timothy" userId="7da45ab7-1c4d-4a1c-8a54-4fc93d0376ec" providerId="ADAL" clId="{F37B442F-DAC3-48F2-BC0F-F9C6DE910F09}" dt="2022-01-10T22:09:55.431" v="11378" actId="1076"/>
          <ac:spMkLst>
            <pc:docMk/>
            <pc:sldMk cId="3823858577" sldId="326"/>
            <ac:spMk id="31" creationId="{764DCD20-07DB-48FE-A60D-292A5263BF98}"/>
          </ac:spMkLst>
        </pc:spChg>
        <pc:grpChg chg="add del mod">
          <ac:chgData name="Drzewiecki, Timothy" userId="7da45ab7-1c4d-4a1c-8a54-4fc93d0376ec" providerId="ADAL" clId="{F37B442F-DAC3-48F2-BC0F-F9C6DE910F09}" dt="2022-01-10T22:06:29.157" v="11254" actId="165"/>
          <ac:grpSpMkLst>
            <pc:docMk/>
            <pc:sldMk cId="3823858577" sldId="326"/>
            <ac:grpSpMk id="19" creationId="{D96ADE30-B471-45B6-BD15-9C3F9B02B402}"/>
          </ac:grpSpMkLst>
        </pc:grpChg>
        <pc:picChg chg="add mod topLvl">
          <ac:chgData name="Drzewiecki, Timothy" userId="7da45ab7-1c4d-4a1c-8a54-4fc93d0376ec" providerId="ADAL" clId="{F37B442F-DAC3-48F2-BC0F-F9C6DE910F09}" dt="2022-01-10T22:07:45.041" v="11294" actId="1036"/>
          <ac:picMkLst>
            <pc:docMk/>
            <pc:sldMk cId="3823858577" sldId="326"/>
            <ac:picMk id="8" creationId="{56F8E05B-29F7-4445-B932-65DD94FBAB66}"/>
          </ac:picMkLst>
        </pc:picChg>
        <pc:picChg chg="add mod topLvl">
          <ac:chgData name="Drzewiecki, Timothy" userId="7da45ab7-1c4d-4a1c-8a54-4fc93d0376ec" providerId="ADAL" clId="{F37B442F-DAC3-48F2-BC0F-F9C6DE910F09}" dt="2022-01-10T22:07:38.348" v="11285" actId="1035"/>
          <ac:picMkLst>
            <pc:docMk/>
            <pc:sldMk cId="3823858577" sldId="326"/>
            <ac:picMk id="9" creationId="{9FCD30BD-C7C6-4B22-ABD5-8C600D2CF55F}"/>
          </ac:picMkLst>
        </pc:picChg>
        <pc:picChg chg="add mod topLvl">
          <ac:chgData name="Drzewiecki, Timothy" userId="7da45ab7-1c4d-4a1c-8a54-4fc93d0376ec" providerId="ADAL" clId="{F37B442F-DAC3-48F2-BC0F-F9C6DE910F09}" dt="2022-01-10T22:07:28.619" v="11277" actId="1036"/>
          <ac:picMkLst>
            <pc:docMk/>
            <pc:sldMk cId="3823858577" sldId="326"/>
            <ac:picMk id="11" creationId="{F7B2A764-8975-4301-B461-ADC100034D91}"/>
          </ac:picMkLst>
        </pc:picChg>
        <pc:cxnChg chg="add mod topLvl">
          <ac:chgData name="Drzewiecki, Timothy" userId="7da45ab7-1c4d-4a1c-8a54-4fc93d0376ec" providerId="ADAL" clId="{F37B442F-DAC3-48F2-BC0F-F9C6DE910F09}" dt="2022-01-10T22:08:20.496" v="11318" actId="1035"/>
          <ac:cxnSpMkLst>
            <pc:docMk/>
            <pc:sldMk cId="3823858577" sldId="326"/>
            <ac:cxnSpMk id="13" creationId="{64A25209-C8E6-437D-BBE7-9D86556FCEC0}"/>
          </ac:cxnSpMkLst>
        </pc:cxnChg>
        <pc:cxnChg chg="add del mod topLvl">
          <ac:chgData name="Drzewiecki, Timothy" userId="7da45ab7-1c4d-4a1c-8a54-4fc93d0376ec" providerId="ADAL" clId="{F37B442F-DAC3-48F2-BC0F-F9C6DE910F09}" dt="2022-01-10T22:07:52.325" v="11296" actId="478"/>
          <ac:cxnSpMkLst>
            <pc:docMk/>
            <pc:sldMk cId="3823858577" sldId="326"/>
            <ac:cxnSpMk id="14" creationId="{69888F45-7758-4234-9EAC-E8740880C9A1}"/>
          </ac:cxnSpMkLst>
        </pc:cxnChg>
        <pc:cxnChg chg="add mod topLvl">
          <ac:chgData name="Drzewiecki, Timothy" userId="7da45ab7-1c4d-4a1c-8a54-4fc93d0376ec" providerId="ADAL" clId="{F37B442F-DAC3-48F2-BC0F-F9C6DE910F09}" dt="2022-01-10T22:07:35.610" v="11281" actId="1035"/>
          <ac:cxnSpMkLst>
            <pc:docMk/>
            <pc:sldMk cId="3823858577" sldId="326"/>
            <ac:cxnSpMk id="15" creationId="{48D8C8CD-5D8A-4E1D-A7EA-FB24E95EB670}"/>
          </ac:cxnSpMkLst>
        </pc:cxnChg>
        <pc:cxnChg chg="add mod">
          <ac:chgData name="Drzewiecki, Timothy" userId="7da45ab7-1c4d-4a1c-8a54-4fc93d0376ec" providerId="ADAL" clId="{F37B442F-DAC3-48F2-BC0F-F9C6DE910F09}" dt="2022-01-10T22:09:55.431" v="11378" actId="1076"/>
          <ac:cxnSpMkLst>
            <pc:docMk/>
            <pc:sldMk cId="3823858577" sldId="326"/>
            <ac:cxnSpMk id="32" creationId="{37E8ABCF-1387-4D95-A104-03251AD431B7}"/>
          </ac:cxnSpMkLst>
        </pc:cxnChg>
        <pc:cxnChg chg="add mod">
          <ac:chgData name="Drzewiecki, Timothy" userId="7da45ab7-1c4d-4a1c-8a54-4fc93d0376ec" providerId="ADAL" clId="{F37B442F-DAC3-48F2-BC0F-F9C6DE910F09}" dt="2022-01-10T22:10:07.847" v="11381" actId="14100"/>
          <ac:cxnSpMkLst>
            <pc:docMk/>
            <pc:sldMk cId="3823858577" sldId="326"/>
            <ac:cxnSpMk id="36" creationId="{B0EFD54D-E29A-4754-A3AC-228DA864042E}"/>
          </ac:cxnSpMkLst>
        </pc:cxnChg>
      </pc:sldChg>
      <pc:sldChg chg="addSp delSp modSp add mod">
        <pc:chgData name="Drzewiecki, Timothy" userId="7da45ab7-1c4d-4a1c-8a54-4fc93d0376ec" providerId="ADAL" clId="{F37B442F-DAC3-48F2-BC0F-F9C6DE910F09}" dt="2022-01-10T22:28:50.473" v="11886" actId="255"/>
        <pc:sldMkLst>
          <pc:docMk/>
          <pc:sldMk cId="1856805995" sldId="327"/>
        </pc:sldMkLst>
        <pc:spChg chg="mod">
          <ac:chgData name="Drzewiecki, Timothy" userId="7da45ab7-1c4d-4a1c-8a54-4fc93d0376ec" providerId="ADAL" clId="{F37B442F-DAC3-48F2-BC0F-F9C6DE910F09}" dt="2022-01-06T16:06:38.360" v="1529" actId="20577"/>
          <ac:spMkLst>
            <pc:docMk/>
            <pc:sldMk cId="1856805995" sldId="327"/>
            <ac:spMk id="2" creationId="{00000000-0000-0000-0000-000000000000}"/>
          </ac:spMkLst>
        </pc:spChg>
        <pc:spChg chg="add mod">
          <ac:chgData name="Drzewiecki, Timothy" userId="7da45ab7-1c4d-4a1c-8a54-4fc93d0376ec" providerId="ADAL" clId="{F37B442F-DAC3-48F2-BC0F-F9C6DE910F09}" dt="2022-01-10T22:28:50.473" v="11886" actId="255"/>
          <ac:spMkLst>
            <pc:docMk/>
            <pc:sldMk cId="1856805995" sldId="327"/>
            <ac:spMk id="3" creationId="{F5BAAF26-5724-4328-8B4A-55E85D39F3D9}"/>
          </ac:spMkLst>
        </pc:spChg>
        <pc:spChg chg="add mod">
          <ac:chgData name="Drzewiecki, Timothy" userId="7da45ab7-1c4d-4a1c-8a54-4fc93d0376ec" providerId="ADAL" clId="{F37B442F-DAC3-48F2-BC0F-F9C6DE910F09}" dt="2022-01-10T22:20:49.679" v="11569" actId="20577"/>
          <ac:spMkLst>
            <pc:docMk/>
            <pc:sldMk cId="1856805995" sldId="327"/>
            <ac:spMk id="5" creationId="{80DEEB96-6EB2-46D1-A7DB-A94CA3EDE0C6}"/>
          </ac:spMkLst>
        </pc:spChg>
        <pc:spChg chg="del mod">
          <ac:chgData name="Drzewiecki, Timothy" userId="7da45ab7-1c4d-4a1c-8a54-4fc93d0376ec" providerId="ADAL" clId="{F37B442F-DAC3-48F2-BC0F-F9C6DE910F09}" dt="2022-01-06T16:07:02.254" v="1530" actId="478"/>
          <ac:spMkLst>
            <pc:docMk/>
            <pc:sldMk cId="1856805995" sldId="327"/>
            <ac:spMk id="7" creationId="{00000000-0000-0000-0000-000000000000}"/>
          </ac:spMkLst>
        </pc:spChg>
        <pc:grpChg chg="del mod">
          <ac:chgData name="Drzewiecki, Timothy" userId="7da45ab7-1c4d-4a1c-8a54-4fc93d0376ec" providerId="ADAL" clId="{F37B442F-DAC3-48F2-BC0F-F9C6DE910F09}" dt="2022-01-05T18:39:01.066" v="1482" actId="478"/>
          <ac:grpSpMkLst>
            <pc:docMk/>
            <pc:sldMk cId="1856805995" sldId="327"/>
            <ac:grpSpMk id="19" creationId="{D96ADE30-B471-45B6-BD15-9C3F9B02B402}"/>
          </ac:grpSpMkLst>
        </pc:grpChg>
        <pc:picChg chg="add mod">
          <ac:chgData name="Drzewiecki, Timothy" userId="7da45ab7-1c4d-4a1c-8a54-4fc93d0376ec" providerId="ADAL" clId="{F37B442F-DAC3-48F2-BC0F-F9C6DE910F09}" dt="2022-01-06T16:42:01.811" v="2896" actId="1035"/>
          <ac:picMkLst>
            <pc:docMk/>
            <pc:sldMk cId="1856805995" sldId="327"/>
            <ac:picMk id="8" creationId="{F56853A9-4970-42AF-AFDE-858184407A87}"/>
          </ac:picMkLst>
        </pc:picChg>
        <pc:cxnChg chg="mod">
          <ac:chgData name="Drzewiecki, Timothy" userId="7da45ab7-1c4d-4a1c-8a54-4fc93d0376ec" providerId="ADAL" clId="{F37B442F-DAC3-48F2-BC0F-F9C6DE910F09}" dt="2022-01-05T18:39:01.066" v="1482" actId="478"/>
          <ac:cxnSpMkLst>
            <pc:docMk/>
            <pc:sldMk cId="1856805995" sldId="327"/>
            <ac:cxnSpMk id="13" creationId="{64A25209-C8E6-437D-BBE7-9D86556FCEC0}"/>
          </ac:cxnSpMkLst>
        </pc:cxnChg>
        <pc:cxnChg chg="mod">
          <ac:chgData name="Drzewiecki, Timothy" userId="7da45ab7-1c4d-4a1c-8a54-4fc93d0376ec" providerId="ADAL" clId="{F37B442F-DAC3-48F2-BC0F-F9C6DE910F09}" dt="2022-01-05T18:39:01.066" v="1482" actId="478"/>
          <ac:cxnSpMkLst>
            <pc:docMk/>
            <pc:sldMk cId="1856805995" sldId="327"/>
            <ac:cxnSpMk id="14" creationId="{69888F45-7758-4234-9EAC-E8740880C9A1}"/>
          </ac:cxnSpMkLst>
        </pc:cxnChg>
        <pc:cxnChg chg="mod">
          <ac:chgData name="Drzewiecki, Timothy" userId="7da45ab7-1c4d-4a1c-8a54-4fc93d0376ec" providerId="ADAL" clId="{F37B442F-DAC3-48F2-BC0F-F9C6DE910F09}" dt="2022-01-05T18:39:01.066" v="1482" actId="478"/>
          <ac:cxnSpMkLst>
            <pc:docMk/>
            <pc:sldMk cId="1856805995" sldId="327"/>
            <ac:cxnSpMk id="15" creationId="{48D8C8CD-5D8A-4E1D-A7EA-FB24E95EB670}"/>
          </ac:cxnSpMkLst>
        </pc:cxnChg>
      </pc:sldChg>
      <pc:sldChg chg="addSp delSp modSp add del mod">
        <pc:chgData name="Drzewiecki, Timothy" userId="7da45ab7-1c4d-4a1c-8a54-4fc93d0376ec" providerId="ADAL" clId="{F37B442F-DAC3-48F2-BC0F-F9C6DE910F09}" dt="2022-01-10T22:10:51.706" v="11385" actId="2696"/>
        <pc:sldMkLst>
          <pc:docMk/>
          <pc:sldMk cId="328733044" sldId="328"/>
        </pc:sldMkLst>
        <pc:spChg chg="add del mod">
          <ac:chgData name="Drzewiecki, Timothy" userId="7da45ab7-1c4d-4a1c-8a54-4fc93d0376ec" providerId="ADAL" clId="{F37B442F-DAC3-48F2-BC0F-F9C6DE910F09}" dt="2022-01-06T16:20:11.469" v="2018"/>
          <ac:spMkLst>
            <pc:docMk/>
            <pc:sldMk cId="328733044" sldId="328"/>
            <ac:spMk id="3" creationId="{92170008-27C4-47CA-B220-57CFF689ACCC}"/>
          </ac:spMkLst>
        </pc:spChg>
        <pc:spChg chg="mod">
          <ac:chgData name="Drzewiecki, Timothy" userId="7da45ab7-1c4d-4a1c-8a54-4fc93d0376ec" providerId="ADAL" clId="{F37B442F-DAC3-48F2-BC0F-F9C6DE910F09}" dt="2022-01-07T21:36:32.007" v="6753" actId="20577"/>
          <ac:spMkLst>
            <pc:docMk/>
            <pc:sldMk cId="328733044" sldId="328"/>
            <ac:spMk id="7" creationId="{00000000-0000-0000-0000-000000000000}"/>
          </ac:spMkLst>
        </pc:spChg>
        <pc:spChg chg="add mod">
          <ac:chgData name="Drzewiecki, Timothy" userId="7da45ab7-1c4d-4a1c-8a54-4fc93d0376ec" providerId="ADAL" clId="{F37B442F-DAC3-48F2-BC0F-F9C6DE910F09}" dt="2022-01-07T21:37:13.886" v="6761" actId="14100"/>
          <ac:spMkLst>
            <pc:docMk/>
            <pc:sldMk cId="328733044" sldId="328"/>
            <ac:spMk id="16" creationId="{2096BD96-1475-44D6-AE49-A16F48099AFC}"/>
          </ac:spMkLst>
        </pc:spChg>
        <pc:spChg chg="add mod">
          <ac:chgData name="Drzewiecki, Timothy" userId="7da45ab7-1c4d-4a1c-8a54-4fc93d0376ec" providerId="ADAL" clId="{F37B442F-DAC3-48F2-BC0F-F9C6DE910F09}" dt="2022-01-06T16:23:25.162" v="2091" actId="1076"/>
          <ac:spMkLst>
            <pc:docMk/>
            <pc:sldMk cId="328733044" sldId="328"/>
            <ac:spMk id="17" creationId="{6C8A5312-6A3D-4BB1-B278-964762878279}"/>
          </ac:spMkLst>
        </pc:spChg>
        <pc:cxnChg chg="add mod">
          <ac:chgData name="Drzewiecki, Timothy" userId="7da45ab7-1c4d-4a1c-8a54-4fc93d0376ec" providerId="ADAL" clId="{F37B442F-DAC3-48F2-BC0F-F9C6DE910F09}" dt="2022-01-07T21:37:17.774" v="6762" actId="14100"/>
          <ac:cxnSpMkLst>
            <pc:docMk/>
            <pc:sldMk cId="328733044" sldId="328"/>
            <ac:cxnSpMk id="20" creationId="{52CB4914-CACD-45C9-9394-5550C23ED907}"/>
          </ac:cxnSpMkLst>
        </pc:cxnChg>
      </pc:sldChg>
      <pc:sldChg chg="delSp modSp add mod">
        <pc:chgData name="Drzewiecki, Timothy" userId="7da45ab7-1c4d-4a1c-8a54-4fc93d0376ec" providerId="ADAL" clId="{F37B442F-DAC3-48F2-BC0F-F9C6DE910F09}" dt="2022-01-07T21:39:16.050" v="6774" actId="20577"/>
        <pc:sldMkLst>
          <pc:docMk/>
          <pc:sldMk cId="2458922434" sldId="329"/>
        </pc:sldMkLst>
        <pc:spChg chg="mod">
          <ac:chgData name="Drzewiecki, Timothy" userId="7da45ab7-1c4d-4a1c-8a54-4fc93d0376ec" providerId="ADAL" clId="{F37B442F-DAC3-48F2-BC0F-F9C6DE910F09}" dt="2022-01-06T16:31:53.722" v="2109" actId="20577"/>
          <ac:spMkLst>
            <pc:docMk/>
            <pc:sldMk cId="2458922434" sldId="329"/>
            <ac:spMk id="2" creationId="{00000000-0000-0000-0000-000000000000}"/>
          </ac:spMkLst>
        </pc:spChg>
        <pc:spChg chg="mod">
          <ac:chgData name="Drzewiecki, Timothy" userId="7da45ab7-1c4d-4a1c-8a54-4fc93d0376ec" providerId="ADAL" clId="{F37B442F-DAC3-48F2-BC0F-F9C6DE910F09}" dt="2022-01-07T21:39:16.050" v="6774" actId="20577"/>
          <ac:spMkLst>
            <pc:docMk/>
            <pc:sldMk cId="2458922434" sldId="329"/>
            <ac:spMk id="5" creationId="{80DEEB96-6EB2-46D1-A7DB-A94CA3EDE0C6}"/>
          </ac:spMkLst>
        </pc:spChg>
        <pc:picChg chg="del">
          <ac:chgData name="Drzewiecki, Timothy" userId="7da45ab7-1c4d-4a1c-8a54-4fc93d0376ec" providerId="ADAL" clId="{F37B442F-DAC3-48F2-BC0F-F9C6DE910F09}" dt="2022-01-06T16:32:17.481" v="2195" actId="478"/>
          <ac:picMkLst>
            <pc:docMk/>
            <pc:sldMk cId="2458922434" sldId="329"/>
            <ac:picMk id="8" creationId="{F56853A9-4970-42AF-AFDE-858184407A87}"/>
          </ac:picMkLst>
        </pc:picChg>
      </pc:sldChg>
      <pc:sldChg chg="addSp delSp modSp add mod ord">
        <pc:chgData name="Drzewiecki, Timothy" userId="7da45ab7-1c4d-4a1c-8a54-4fc93d0376ec" providerId="ADAL" clId="{F37B442F-DAC3-48F2-BC0F-F9C6DE910F09}" dt="2022-01-10T22:22:15.265" v="11633" actId="20577"/>
        <pc:sldMkLst>
          <pc:docMk/>
          <pc:sldMk cId="2694256388" sldId="330"/>
        </pc:sldMkLst>
        <pc:spChg chg="mod">
          <ac:chgData name="Drzewiecki, Timothy" userId="7da45ab7-1c4d-4a1c-8a54-4fc93d0376ec" providerId="ADAL" clId="{F37B442F-DAC3-48F2-BC0F-F9C6DE910F09}" dt="2022-01-06T16:35:02.163" v="2558" actId="1076"/>
          <ac:spMkLst>
            <pc:docMk/>
            <pc:sldMk cId="2694256388" sldId="330"/>
            <ac:spMk id="2" creationId="{00000000-0000-0000-0000-000000000000}"/>
          </ac:spMkLst>
        </pc:spChg>
        <pc:spChg chg="mod">
          <ac:chgData name="Drzewiecki, Timothy" userId="7da45ab7-1c4d-4a1c-8a54-4fc93d0376ec" providerId="ADAL" clId="{F37B442F-DAC3-48F2-BC0F-F9C6DE910F09}" dt="2022-01-10T22:22:15.265" v="11633" actId="20577"/>
          <ac:spMkLst>
            <pc:docMk/>
            <pc:sldMk cId="2694256388" sldId="330"/>
            <ac:spMk id="5" creationId="{80DEEB96-6EB2-46D1-A7DB-A94CA3EDE0C6}"/>
          </ac:spMkLst>
        </pc:spChg>
        <pc:picChg chg="add mod">
          <ac:chgData name="Drzewiecki, Timothy" userId="7da45ab7-1c4d-4a1c-8a54-4fc93d0376ec" providerId="ADAL" clId="{F37B442F-DAC3-48F2-BC0F-F9C6DE910F09}" dt="2022-01-06T16:43:48.497" v="3053" actId="1038"/>
          <ac:picMkLst>
            <pc:docMk/>
            <pc:sldMk cId="2694256388" sldId="330"/>
            <ac:picMk id="6" creationId="{BA6EFCF0-2A20-4FDF-A620-DCAAC418EA7F}"/>
          </ac:picMkLst>
        </pc:picChg>
        <pc:picChg chg="del">
          <ac:chgData name="Drzewiecki, Timothy" userId="7da45ab7-1c4d-4a1c-8a54-4fc93d0376ec" providerId="ADAL" clId="{F37B442F-DAC3-48F2-BC0F-F9C6DE910F09}" dt="2022-01-06T16:34:45.616" v="2553" actId="478"/>
          <ac:picMkLst>
            <pc:docMk/>
            <pc:sldMk cId="2694256388" sldId="330"/>
            <ac:picMk id="8" creationId="{F56853A9-4970-42AF-AFDE-858184407A87}"/>
          </ac:picMkLst>
        </pc:picChg>
      </pc:sldChg>
      <pc:sldChg chg="modSp add mod ord">
        <pc:chgData name="Drzewiecki, Timothy" userId="7da45ab7-1c4d-4a1c-8a54-4fc93d0376ec" providerId="ADAL" clId="{F37B442F-DAC3-48F2-BC0F-F9C6DE910F09}" dt="2022-01-06T16:47:23.192" v="3136" actId="313"/>
        <pc:sldMkLst>
          <pc:docMk/>
          <pc:sldMk cId="2429828666" sldId="331"/>
        </pc:sldMkLst>
        <pc:spChg chg="mod">
          <ac:chgData name="Drzewiecki, Timothy" userId="7da45ab7-1c4d-4a1c-8a54-4fc93d0376ec" providerId="ADAL" clId="{F37B442F-DAC3-48F2-BC0F-F9C6DE910F09}" dt="2022-01-06T16:47:23.192" v="3136" actId="313"/>
          <ac:spMkLst>
            <pc:docMk/>
            <pc:sldMk cId="2429828666" sldId="331"/>
            <ac:spMk id="2" creationId="{00000000-0000-0000-0000-000000000000}"/>
          </ac:spMkLst>
        </pc:spChg>
      </pc:sldChg>
      <pc:sldChg chg="addSp delSp modSp add mod">
        <pc:chgData name="Drzewiecki, Timothy" userId="7da45ab7-1c4d-4a1c-8a54-4fc93d0376ec" providerId="ADAL" clId="{F37B442F-DAC3-48F2-BC0F-F9C6DE910F09}" dt="2022-01-10T22:22:57.780" v="11638" actId="20577"/>
        <pc:sldMkLst>
          <pc:docMk/>
          <pc:sldMk cId="248443875" sldId="332"/>
        </pc:sldMkLst>
        <pc:spChg chg="add del mod">
          <ac:chgData name="Drzewiecki, Timothy" userId="7da45ab7-1c4d-4a1c-8a54-4fc93d0376ec" providerId="ADAL" clId="{F37B442F-DAC3-48F2-BC0F-F9C6DE910F09}" dt="2022-01-06T19:40:35.733" v="3535" actId="478"/>
          <ac:spMkLst>
            <pc:docMk/>
            <pc:sldMk cId="248443875" sldId="332"/>
            <ac:spMk id="3" creationId="{886A404A-4D8A-41E4-ABEE-419DCFED24B3}"/>
          </ac:spMkLst>
        </pc:spChg>
        <pc:spChg chg="del">
          <ac:chgData name="Drzewiecki, Timothy" userId="7da45ab7-1c4d-4a1c-8a54-4fc93d0376ec" providerId="ADAL" clId="{F37B442F-DAC3-48F2-BC0F-F9C6DE910F09}" dt="2022-01-06T19:40:33.343" v="3534" actId="478"/>
          <ac:spMkLst>
            <pc:docMk/>
            <pc:sldMk cId="248443875" sldId="332"/>
            <ac:spMk id="5" creationId="{167E50D9-1F58-4983-AFAA-E6D18815592F}"/>
          </ac:spMkLst>
        </pc:spChg>
        <pc:spChg chg="add mod">
          <ac:chgData name="Drzewiecki, Timothy" userId="7da45ab7-1c4d-4a1c-8a54-4fc93d0376ec" providerId="ADAL" clId="{F37B442F-DAC3-48F2-BC0F-F9C6DE910F09}" dt="2022-01-07T20:00:56.191" v="6061" actId="113"/>
          <ac:spMkLst>
            <pc:docMk/>
            <pc:sldMk cId="248443875" sldId="332"/>
            <ac:spMk id="7" creationId="{5AC3CE09-502F-424B-96FB-21B9ECAA41F3}"/>
          </ac:spMkLst>
        </pc:spChg>
        <pc:spChg chg="del">
          <ac:chgData name="Drzewiecki, Timothy" userId="7da45ab7-1c4d-4a1c-8a54-4fc93d0376ec" providerId="ADAL" clId="{F37B442F-DAC3-48F2-BC0F-F9C6DE910F09}" dt="2022-01-06T19:40:37.952" v="3536" actId="478"/>
          <ac:spMkLst>
            <pc:docMk/>
            <pc:sldMk cId="248443875" sldId="332"/>
            <ac:spMk id="8" creationId="{1E675883-01FE-416A-95D2-466F4825878E}"/>
          </ac:spMkLst>
        </pc:spChg>
        <pc:graphicFrameChg chg="add mod modGraphic">
          <ac:chgData name="Drzewiecki, Timothy" userId="7da45ab7-1c4d-4a1c-8a54-4fc93d0376ec" providerId="ADAL" clId="{F37B442F-DAC3-48F2-BC0F-F9C6DE910F09}" dt="2022-01-10T22:22:57.780" v="11638" actId="20577"/>
          <ac:graphicFrameMkLst>
            <pc:docMk/>
            <pc:sldMk cId="248443875" sldId="332"/>
            <ac:graphicFrameMk id="2" creationId="{30BD6602-3057-41E9-AF35-07F28B83359E}"/>
          </ac:graphicFrameMkLst>
        </pc:graphicFrameChg>
        <pc:graphicFrameChg chg="add del mod">
          <ac:chgData name="Drzewiecki, Timothy" userId="7da45ab7-1c4d-4a1c-8a54-4fc93d0376ec" providerId="ADAL" clId="{F37B442F-DAC3-48F2-BC0F-F9C6DE910F09}" dt="2022-01-06T19:40:51.451" v="3538"/>
          <ac:graphicFrameMkLst>
            <pc:docMk/>
            <pc:sldMk cId="248443875" sldId="332"/>
            <ac:graphicFrameMk id="9" creationId="{7CFD606D-0468-4793-8C1B-77533A0441E0}"/>
          </ac:graphicFrameMkLst>
        </pc:graphicFrameChg>
        <pc:graphicFrameChg chg="add del mod">
          <ac:chgData name="Drzewiecki, Timothy" userId="7da45ab7-1c4d-4a1c-8a54-4fc93d0376ec" providerId="ADAL" clId="{F37B442F-DAC3-48F2-BC0F-F9C6DE910F09}" dt="2022-01-06T19:41:05.585" v="3540" actId="478"/>
          <ac:graphicFrameMkLst>
            <pc:docMk/>
            <pc:sldMk cId="248443875" sldId="332"/>
            <ac:graphicFrameMk id="10" creationId="{36E5BD6D-CAAA-4326-967A-08E1F35AC63F}"/>
          </ac:graphicFrameMkLst>
        </pc:graphicFrameChg>
      </pc:sldChg>
      <pc:sldChg chg="addSp delSp modSp add del mod">
        <pc:chgData name="Drzewiecki, Timothy" userId="7da45ab7-1c4d-4a1c-8a54-4fc93d0376ec" providerId="ADAL" clId="{F37B442F-DAC3-48F2-BC0F-F9C6DE910F09}" dt="2022-01-07T17:39:40.425" v="4629" actId="2696"/>
        <pc:sldMkLst>
          <pc:docMk/>
          <pc:sldMk cId="3004445931" sldId="333"/>
        </pc:sldMkLst>
        <pc:spChg chg="mod">
          <ac:chgData name="Drzewiecki, Timothy" userId="7da45ab7-1c4d-4a1c-8a54-4fc93d0376ec" providerId="ADAL" clId="{F37B442F-DAC3-48F2-BC0F-F9C6DE910F09}" dt="2022-01-07T17:03:41.205" v="4307" actId="20577"/>
          <ac:spMkLst>
            <pc:docMk/>
            <pc:sldMk cId="3004445931" sldId="333"/>
            <ac:spMk id="5" creationId="{167E50D9-1F58-4983-AFAA-E6D18815592F}"/>
          </ac:spMkLst>
        </pc:spChg>
        <pc:spChg chg="add del mod">
          <ac:chgData name="Drzewiecki, Timothy" userId="7da45ab7-1c4d-4a1c-8a54-4fc93d0376ec" providerId="ADAL" clId="{F37B442F-DAC3-48F2-BC0F-F9C6DE910F09}" dt="2022-01-07T17:09:09.767" v="4348" actId="478"/>
          <ac:spMkLst>
            <pc:docMk/>
            <pc:sldMk cId="3004445931" sldId="333"/>
            <ac:spMk id="6" creationId="{038829FB-6925-4E26-9538-F4E78E5B1B03}"/>
          </ac:spMkLst>
        </pc:spChg>
        <pc:spChg chg="mod">
          <ac:chgData name="Drzewiecki, Timothy" userId="7da45ab7-1c4d-4a1c-8a54-4fc93d0376ec" providerId="ADAL" clId="{F37B442F-DAC3-48F2-BC0F-F9C6DE910F09}" dt="2022-01-07T16:12:05.021" v="3625" actId="20577"/>
          <ac:spMkLst>
            <pc:docMk/>
            <pc:sldMk cId="3004445931" sldId="333"/>
            <ac:spMk id="8" creationId="{1E675883-01FE-416A-95D2-466F4825878E}"/>
          </ac:spMkLst>
        </pc:spChg>
        <pc:spChg chg="add mod">
          <ac:chgData name="Drzewiecki, Timothy" userId="7da45ab7-1c4d-4a1c-8a54-4fc93d0376ec" providerId="ADAL" clId="{F37B442F-DAC3-48F2-BC0F-F9C6DE910F09}" dt="2022-01-07T17:19:04.345" v="4428" actId="1076"/>
          <ac:spMkLst>
            <pc:docMk/>
            <pc:sldMk cId="3004445931" sldId="333"/>
            <ac:spMk id="26" creationId="{F152A8C2-A42B-4D38-8580-2F2BD25BC088}"/>
          </ac:spMkLst>
        </pc:spChg>
        <pc:picChg chg="add mod">
          <ac:chgData name="Drzewiecki, Timothy" userId="7da45ab7-1c4d-4a1c-8a54-4fc93d0376ec" providerId="ADAL" clId="{F37B442F-DAC3-48F2-BC0F-F9C6DE910F09}" dt="2022-01-07T17:17:27.502" v="4365" actId="1076"/>
          <ac:picMkLst>
            <pc:docMk/>
            <pc:sldMk cId="3004445931" sldId="333"/>
            <ac:picMk id="3" creationId="{2B30E78F-5B5F-47F7-A43F-B514CCC4B7E0}"/>
          </ac:picMkLst>
        </pc:picChg>
        <pc:picChg chg="add mod">
          <ac:chgData name="Drzewiecki, Timothy" userId="7da45ab7-1c4d-4a1c-8a54-4fc93d0376ec" providerId="ADAL" clId="{F37B442F-DAC3-48F2-BC0F-F9C6DE910F09}" dt="2022-01-07T17:17:30.320" v="4366" actId="1076"/>
          <ac:picMkLst>
            <pc:docMk/>
            <pc:sldMk cId="3004445931" sldId="333"/>
            <ac:picMk id="18" creationId="{41C03B0E-497C-4077-8CF4-A96F7E54D722}"/>
          </ac:picMkLst>
        </pc:picChg>
        <pc:cxnChg chg="add del mod">
          <ac:chgData name="Drzewiecki, Timothy" userId="7da45ab7-1c4d-4a1c-8a54-4fc93d0376ec" providerId="ADAL" clId="{F37B442F-DAC3-48F2-BC0F-F9C6DE910F09}" dt="2022-01-07T17:03:04.584" v="4299" actId="478"/>
          <ac:cxnSpMkLst>
            <pc:docMk/>
            <pc:sldMk cId="3004445931" sldId="333"/>
            <ac:cxnSpMk id="9" creationId="{BAE29FEF-7AD6-48C7-89F7-1DE5E94BDC7C}"/>
          </ac:cxnSpMkLst>
        </pc:cxnChg>
        <pc:cxnChg chg="add del">
          <ac:chgData name="Drzewiecki, Timothy" userId="7da45ab7-1c4d-4a1c-8a54-4fc93d0376ec" providerId="ADAL" clId="{F37B442F-DAC3-48F2-BC0F-F9C6DE910F09}" dt="2022-01-07T17:03:17.912" v="4302" actId="478"/>
          <ac:cxnSpMkLst>
            <pc:docMk/>
            <pc:sldMk cId="3004445931" sldId="333"/>
            <ac:cxnSpMk id="14" creationId="{BA890016-313A-47D5-A606-5349E3CFB0C6}"/>
          </ac:cxnSpMkLst>
        </pc:cxnChg>
        <pc:cxnChg chg="add mod">
          <ac:chgData name="Drzewiecki, Timothy" userId="7da45ab7-1c4d-4a1c-8a54-4fc93d0376ec" providerId="ADAL" clId="{F37B442F-DAC3-48F2-BC0F-F9C6DE910F09}" dt="2022-01-07T17:09:47.604" v="4355" actId="14100"/>
          <ac:cxnSpMkLst>
            <pc:docMk/>
            <pc:sldMk cId="3004445931" sldId="333"/>
            <ac:cxnSpMk id="16" creationId="{55CEE261-D4E2-4F8F-96EC-F04F81B027E8}"/>
          </ac:cxnSpMkLst>
        </pc:cxnChg>
        <pc:cxnChg chg="add">
          <ac:chgData name="Drzewiecki, Timothy" userId="7da45ab7-1c4d-4a1c-8a54-4fc93d0376ec" providerId="ADAL" clId="{F37B442F-DAC3-48F2-BC0F-F9C6DE910F09}" dt="2022-01-07T17:09:25.124" v="4351" actId="11529"/>
          <ac:cxnSpMkLst>
            <pc:docMk/>
            <pc:sldMk cId="3004445931" sldId="333"/>
            <ac:cxnSpMk id="23" creationId="{7BD01BF9-ACBE-477D-A39C-2E1A76FF98ED}"/>
          </ac:cxnSpMkLst>
        </pc:cxnChg>
      </pc:sldChg>
      <pc:sldChg chg="addSp modSp add mod">
        <pc:chgData name="Drzewiecki, Timothy" userId="7da45ab7-1c4d-4a1c-8a54-4fc93d0376ec" providerId="ADAL" clId="{F37B442F-DAC3-48F2-BC0F-F9C6DE910F09}" dt="2022-01-10T22:54:49.311" v="12184" actId="20577"/>
        <pc:sldMkLst>
          <pc:docMk/>
          <pc:sldMk cId="2417177222" sldId="334"/>
        </pc:sldMkLst>
        <pc:spChg chg="mod">
          <ac:chgData name="Drzewiecki, Timothy" userId="7da45ab7-1c4d-4a1c-8a54-4fc93d0376ec" providerId="ADAL" clId="{F37B442F-DAC3-48F2-BC0F-F9C6DE910F09}" dt="2022-01-10T22:54:49.311" v="12184" actId="20577"/>
          <ac:spMkLst>
            <pc:docMk/>
            <pc:sldMk cId="2417177222" sldId="334"/>
            <ac:spMk id="5" creationId="{167E50D9-1F58-4983-AFAA-E6D18815592F}"/>
          </ac:spMkLst>
        </pc:spChg>
        <pc:spChg chg="mod">
          <ac:chgData name="Drzewiecki, Timothy" userId="7da45ab7-1c4d-4a1c-8a54-4fc93d0376ec" providerId="ADAL" clId="{F37B442F-DAC3-48F2-BC0F-F9C6DE910F09}" dt="2022-01-07T20:00:45.941" v="6058" actId="255"/>
          <ac:spMkLst>
            <pc:docMk/>
            <pc:sldMk cId="2417177222" sldId="334"/>
            <ac:spMk id="8" creationId="{1E675883-01FE-416A-95D2-466F4825878E}"/>
          </ac:spMkLst>
        </pc:spChg>
        <pc:spChg chg="add mod">
          <ac:chgData name="Drzewiecki, Timothy" userId="7da45ab7-1c4d-4a1c-8a54-4fc93d0376ec" providerId="ADAL" clId="{F37B442F-DAC3-48F2-BC0F-F9C6DE910F09}" dt="2022-01-07T19:32:13.911" v="5445" actId="1076"/>
          <ac:spMkLst>
            <pc:docMk/>
            <pc:sldMk cId="2417177222" sldId="334"/>
            <ac:spMk id="9" creationId="{F660D3A4-EA02-4151-AA06-41413ACCC6BF}"/>
          </ac:spMkLst>
        </pc:spChg>
        <pc:picChg chg="mod">
          <ac:chgData name="Drzewiecki, Timothy" userId="7da45ab7-1c4d-4a1c-8a54-4fc93d0376ec" providerId="ADAL" clId="{F37B442F-DAC3-48F2-BC0F-F9C6DE910F09}" dt="2022-01-07T19:27:55.086" v="5386" actId="1076"/>
          <ac:picMkLst>
            <pc:docMk/>
            <pc:sldMk cId="2417177222" sldId="334"/>
            <ac:picMk id="3" creationId="{2B30E78F-5B5F-47F7-A43F-B514CCC4B7E0}"/>
          </ac:picMkLst>
        </pc:picChg>
        <pc:picChg chg="mod">
          <ac:chgData name="Drzewiecki, Timothy" userId="7da45ab7-1c4d-4a1c-8a54-4fc93d0376ec" providerId="ADAL" clId="{F37B442F-DAC3-48F2-BC0F-F9C6DE910F09}" dt="2022-01-07T19:28:02.638" v="5387" actId="1076"/>
          <ac:picMkLst>
            <pc:docMk/>
            <pc:sldMk cId="2417177222" sldId="334"/>
            <ac:picMk id="18" creationId="{41C03B0E-497C-4077-8CF4-A96F7E54D722}"/>
          </ac:picMkLst>
        </pc:picChg>
        <pc:cxnChg chg="mod">
          <ac:chgData name="Drzewiecki, Timothy" userId="7da45ab7-1c4d-4a1c-8a54-4fc93d0376ec" providerId="ADAL" clId="{F37B442F-DAC3-48F2-BC0F-F9C6DE910F09}" dt="2022-01-07T19:32:00.102" v="5444" actId="1076"/>
          <ac:cxnSpMkLst>
            <pc:docMk/>
            <pc:sldMk cId="2417177222" sldId="334"/>
            <ac:cxnSpMk id="16" creationId="{55CEE261-D4E2-4F8F-96EC-F04F81B027E8}"/>
          </ac:cxnSpMkLst>
        </pc:cxnChg>
        <pc:cxnChg chg="mod">
          <ac:chgData name="Drzewiecki, Timothy" userId="7da45ab7-1c4d-4a1c-8a54-4fc93d0376ec" providerId="ADAL" clId="{F37B442F-DAC3-48F2-BC0F-F9C6DE910F09}" dt="2022-01-07T17:39:25.647" v="4614" actId="14100"/>
          <ac:cxnSpMkLst>
            <pc:docMk/>
            <pc:sldMk cId="2417177222" sldId="334"/>
            <ac:cxnSpMk id="23" creationId="{7BD01BF9-ACBE-477D-A39C-2E1A76FF98ED}"/>
          </ac:cxnSpMkLst>
        </pc:cxnChg>
      </pc:sldChg>
      <pc:sldChg chg="delSp modSp add del mod">
        <pc:chgData name="Drzewiecki, Timothy" userId="7da45ab7-1c4d-4a1c-8a54-4fc93d0376ec" providerId="ADAL" clId="{F37B442F-DAC3-48F2-BC0F-F9C6DE910F09}" dt="2022-01-07T19:20:44.299" v="5324" actId="2696"/>
        <pc:sldMkLst>
          <pc:docMk/>
          <pc:sldMk cId="397013901" sldId="335"/>
        </pc:sldMkLst>
        <pc:spChg chg="mod">
          <ac:chgData name="Drzewiecki, Timothy" userId="7da45ab7-1c4d-4a1c-8a54-4fc93d0376ec" providerId="ADAL" clId="{F37B442F-DAC3-48F2-BC0F-F9C6DE910F09}" dt="2022-01-07T17:40:41.409" v="4769" actId="15"/>
          <ac:spMkLst>
            <pc:docMk/>
            <pc:sldMk cId="397013901" sldId="335"/>
            <ac:spMk id="5" creationId="{167E50D9-1F58-4983-AFAA-E6D18815592F}"/>
          </ac:spMkLst>
        </pc:spChg>
        <pc:spChg chg="mod">
          <ac:chgData name="Drzewiecki, Timothy" userId="7da45ab7-1c4d-4a1c-8a54-4fc93d0376ec" providerId="ADAL" clId="{F37B442F-DAC3-48F2-BC0F-F9C6DE910F09}" dt="2022-01-07T17:40:27.715" v="4739" actId="20577"/>
          <ac:spMkLst>
            <pc:docMk/>
            <pc:sldMk cId="397013901" sldId="335"/>
            <ac:spMk id="8" creationId="{1E675883-01FE-416A-95D2-466F4825878E}"/>
          </ac:spMkLst>
        </pc:spChg>
        <pc:picChg chg="del">
          <ac:chgData name="Drzewiecki, Timothy" userId="7da45ab7-1c4d-4a1c-8a54-4fc93d0376ec" providerId="ADAL" clId="{F37B442F-DAC3-48F2-BC0F-F9C6DE910F09}" dt="2022-01-07T17:40:07.993" v="4692" actId="478"/>
          <ac:picMkLst>
            <pc:docMk/>
            <pc:sldMk cId="397013901" sldId="335"/>
            <ac:picMk id="3" creationId="{2B30E78F-5B5F-47F7-A43F-B514CCC4B7E0}"/>
          </ac:picMkLst>
        </pc:picChg>
        <pc:picChg chg="del">
          <ac:chgData name="Drzewiecki, Timothy" userId="7da45ab7-1c4d-4a1c-8a54-4fc93d0376ec" providerId="ADAL" clId="{F37B442F-DAC3-48F2-BC0F-F9C6DE910F09}" dt="2022-01-07T17:40:08.742" v="4693" actId="478"/>
          <ac:picMkLst>
            <pc:docMk/>
            <pc:sldMk cId="397013901" sldId="335"/>
            <ac:picMk id="18" creationId="{41C03B0E-497C-4077-8CF4-A96F7E54D722}"/>
          </ac:picMkLst>
        </pc:picChg>
        <pc:cxnChg chg="del">
          <ac:chgData name="Drzewiecki, Timothy" userId="7da45ab7-1c4d-4a1c-8a54-4fc93d0376ec" providerId="ADAL" clId="{F37B442F-DAC3-48F2-BC0F-F9C6DE910F09}" dt="2022-01-07T17:40:09.829" v="4694" actId="478"/>
          <ac:cxnSpMkLst>
            <pc:docMk/>
            <pc:sldMk cId="397013901" sldId="335"/>
            <ac:cxnSpMk id="16" creationId="{55CEE261-D4E2-4F8F-96EC-F04F81B027E8}"/>
          </ac:cxnSpMkLst>
        </pc:cxnChg>
        <pc:cxnChg chg="del">
          <ac:chgData name="Drzewiecki, Timothy" userId="7da45ab7-1c4d-4a1c-8a54-4fc93d0376ec" providerId="ADAL" clId="{F37B442F-DAC3-48F2-BC0F-F9C6DE910F09}" dt="2022-01-07T17:40:10.931" v="4695" actId="478"/>
          <ac:cxnSpMkLst>
            <pc:docMk/>
            <pc:sldMk cId="397013901" sldId="335"/>
            <ac:cxnSpMk id="23" creationId="{7BD01BF9-ACBE-477D-A39C-2E1A76FF98ED}"/>
          </ac:cxnSpMkLst>
        </pc:cxnChg>
      </pc:sldChg>
      <pc:sldChg chg="delSp modSp add mod ord">
        <pc:chgData name="Drzewiecki, Timothy" userId="7da45ab7-1c4d-4a1c-8a54-4fc93d0376ec" providerId="ADAL" clId="{F37B442F-DAC3-48F2-BC0F-F9C6DE910F09}" dt="2022-01-10T22:24:10.421" v="11699" actId="20577"/>
        <pc:sldMkLst>
          <pc:docMk/>
          <pc:sldMk cId="3101181886" sldId="335"/>
        </pc:sldMkLst>
        <pc:spChg chg="mod">
          <ac:chgData name="Drzewiecki, Timothy" userId="7da45ab7-1c4d-4a1c-8a54-4fc93d0376ec" providerId="ADAL" clId="{F37B442F-DAC3-48F2-BC0F-F9C6DE910F09}" dt="2022-01-10T22:24:10.421" v="11699" actId="20577"/>
          <ac:spMkLst>
            <pc:docMk/>
            <pc:sldMk cId="3101181886" sldId="335"/>
            <ac:spMk id="5" creationId="{167E50D9-1F58-4983-AFAA-E6D18815592F}"/>
          </ac:spMkLst>
        </pc:spChg>
        <pc:spChg chg="mod">
          <ac:chgData name="Drzewiecki, Timothy" userId="7da45ab7-1c4d-4a1c-8a54-4fc93d0376ec" providerId="ADAL" clId="{F37B442F-DAC3-48F2-BC0F-F9C6DE910F09}" dt="2022-01-07T20:01:06.222" v="6063" actId="255"/>
          <ac:spMkLst>
            <pc:docMk/>
            <pc:sldMk cId="3101181886" sldId="335"/>
            <ac:spMk id="8" creationId="{1E675883-01FE-416A-95D2-466F4825878E}"/>
          </ac:spMkLst>
        </pc:spChg>
        <pc:picChg chg="del">
          <ac:chgData name="Drzewiecki, Timothy" userId="7da45ab7-1c4d-4a1c-8a54-4fc93d0376ec" providerId="ADAL" clId="{F37B442F-DAC3-48F2-BC0F-F9C6DE910F09}" dt="2022-01-07T19:26:27.666" v="5348" actId="478"/>
          <ac:picMkLst>
            <pc:docMk/>
            <pc:sldMk cId="3101181886" sldId="335"/>
            <ac:picMk id="3" creationId="{2B30E78F-5B5F-47F7-A43F-B514CCC4B7E0}"/>
          </ac:picMkLst>
        </pc:picChg>
        <pc:picChg chg="del">
          <ac:chgData name="Drzewiecki, Timothy" userId="7da45ab7-1c4d-4a1c-8a54-4fc93d0376ec" providerId="ADAL" clId="{F37B442F-DAC3-48F2-BC0F-F9C6DE910F09}" dt="2022-01-07T19:26:27.017" v="5347" actId="478"/>
          <ac:picMkLst>
            <pc:docMk/>
            <pc:sldMk cId="3101181886" sldId="335"/>
            <ac:picMk id="18" creationId="{41C03B0E-497C-4077-8CF4-A96F7E54D722}"/>
          </ac:picMkLst>
        </pc:picChg>
        <pc:cxnChg chg="del">
          <ac:chgData name="Drzewiecki, Timothy" userId="7da45ab7-1c4d-4a1c-8a54-4fc93d0376ec" providerId="ADAL" clId="{F37B442F-DAC3-48F2-BC0F-F9C6DE910F09}" dt="2022-01-07T19:26:30.848" v="5350" actId="478"/>
          <ac:cxnSpMkLst>
            <pc:docMk/>
            <pc:sldMk cId="3101181886" sldId="335"/>
            <ac:cxnSpMk id="16" creationId="{55CEE261-D4E2-4F8F-96EC-F04F81B027E8}"/>
          </ac:cxnSpMkLst>
        </pc:cxnChg>
        <pc:cxnChg chg="del">
          <ac:chgData name="Drzewiecki, Timothy" userId="7da45ab7-1c4d-4a1c-8a54-4fc93d0376ec" providerId="ADAL" clId="{F37B442F-DAC3-48F2-BC0F-F9C6DE910F09}" dt="2022-01-07T19:26:29.363" v="5349" actId="478"/>
          <ac:cxnSpMkLst>
            <pc:docMk/>
            <pc:sldMk cId="3101181886" sldId="335"/>
            <ac:cxnSpMk id="23" creationId="{7BD01BF9-ACBE-477D-A39C-2E1A76FF98ED}"/>
          </ac:cxnSpMkLst>
        </pc:cxnChg>
      </pc:sldChg>
      <pc:sldChg chg="add del">
        <pc:chgData name="Drzewiecki, Timothy" userId="7da45ab7-1c4d-4a1c-8a54-4fc93d0376ec" providerId="ADAL" clId="{F37B442F-DAC3-48F2-BC0F-F9C6DE910F09}" dt="2022-01-07T19:26:11.428" v="5327" actId="2890"/>
        <pc:sldMkLst>
          <pc:docMk/>
          <pc:sldMk cId="3404611210" sldId="335"/>
        </pc:sldMkLst>
      </pc:sldChg>
      <pc:sldChg chg="addSp delSp modSp add mod">
        <pc:chgData name="Drzewiecki, Timothy" userId="7da45ab7-1c4d-4a1c-8a54-4fc93d0376ec" providerId="ADAL" clId="{F37B442F-DAC3-48F2-BC0F-F9C6DE910F09}" dt="2022-01-07T21:56:37.906" v="7162" actId="255"/>
        <pc:sldMkLst>
          <pc:docMk/>
          <pc:sldMk cId="3204097273" sldId="336"/>
        </pc:sldMkLst>
        <pc:spChg chg="add del mod">
          <ac:chgData name="Drzewiecki, Timothy" userId="7da45ab7-1c4d-4a1c-8a54-4fc93d0376ec" providerId="ADAL" clId="{F37B442F-DAC3-48F2-BC0F-F9C6DE910F09}" dt="2022-01-07T20:15:49.277" v="6239" actId="478"/>
          <ac:spMkLst>
            <pc:docMk/>
            <pc:sldMk cId="3204097273" sldId="336"/>
            <ac:spMk id="3" creationId="{0F462733-E46F-40FE-9231-E96112A6D848}"/>
          </ac:spMkLst>
        </pc:spChg>
        <pc:spChg chg="del mod">
          <ac:chgData name="Drzewiecki, Timothy" userId="7da45ab7-1c4d-4a1c-8a54-4fc93d0376ec" providerId="ADAL" clId="{F37B442F-DAC3-48F2-BC0F-F9C6DE910F09}" dt="2022-01-07T20:15:44.634" v="6238" actId="478"/>
          <ac:spMkLst>
            <pc:docMk/>
            <pc:sldMk cId="3204097273" sldId="336"/>
            <ac:spMk id="5" creationId="{167E50D9-1F58-4983-AFAA-E6D18815592F}"/>
          </ac:spMkLst>
        </pc:spChg>
        <pc:spChg chg="mod">
          <ac:chgData name="Drzewiecki, Timothy" userId="7da45ab7-1c4d-4a1c-8a54-4fc93d0376ec" providerId="ADAL" clId="{F37B442F-DAC3-48F2-BC0F-F9C6DE910F09}" dt="2022-01-07T21:56:37.906" v="7162" actId="255"/>
          <ac:spMkLst>
            <pc:docMk/>
            <pc:sldMk cId="3204097273" sldId="336"/>
            <ac:spMk id="8" creationId="{1E675883-01FE-416A-95D2-466F4825878E}"/>
          </ac:spMkLst>
        </pc:spChg>
        <pc:spChg chg="add mod">
          <ac:chgData name="Drzewiecki, Timothy" userId="7da45ab7-1c4d-4a1c-8a54-4fc93d0376ec" providerId="ADAL" clId="{F37B442F-DAC3-48F2-BC0F-F9C6DE910F09}" dt="2022-01-07T21:40:51.370" v="6784" actId="20577"/>
          <ac:spMkLst>
            <pc:docMk/>
            <pc:sldMk cId="3204097273" sldId="336"/>
            <ac:spMk id="9" creationId="{E9404297-89FF-431E-B9BE-06B0D243CBE1}"/>
          </ac:spMkLst>
        </pc:spChg>
        <pc:spChg chg="add del mod">
          <ac:chgData name="Drzewiecki, Timothy" userId="7da45ab7-1c4d-4a1c-8a54-4fc93d0376ec" providerId="ADAL" clId="{F37B442F-DAC3-48F2-BC0F-F9C6DE910F09}" dt="2022-01-07T20:34:27.416" v="6552"/>
          <ac:spMkLst>
            <pc:docMk/>
            <pc:sldMk cId="3204097273" sldId="336"/>
            <ac:spMk id="11" creationId="{3D6AB53F-475E-4A72-BFE6-5A9B065C082C}"/>
          </ac:spMkLst>
        </pc:spChg>
        <pc:graphicFrameChg chg="add del mod modGraphic">
          <ac:chgData name="Drzewiecki, Timothy" userId="7da45ab7-1c4d-4a1c-8a54-4fc93d0376ec" providerId="ADAL" clId="{F37B442F-DAC3-48F2-BC0F-F9C6DE910F09}" dt="2022-01-07T20:17:15.563" v="6245"/>
          <ac:graphicFrameMkLst>
            <pc:docMk/>
            <pc:sldMk cId="3204097273" sldId="336"/>
            <ac:graphicFrameMk id="6" creationId="{6BE02459-FEA6-4A15-9FCA-88414241C420}"/>
          </ac:graphicFrameMkLst>
        </pc:graphicFrameChg>
        <pc:graphicFrameChg chg="add del mod modGraphic">
          <ac:chgData name="Drzewiecki, Timothy" userId="7da45ab7-1c4d-4a1c-8a54-4fc93d0376ec" providerId="ADAL" clId="{F37B442F-DAC3-48F2-BC0F-F9C6DE910F09}" dt="2022-01-07T20:25:15.782" v="6299" actId="478"/>
          <ac:graphicFrameMkLst>
            <pc:docMk/>
            <pc:sldMk cId="3204097273" sldId="336"/>
            <ac:graphicFrameMk id="7" creationId="{CD98782F-C0A2-41C7-A185-E9DEEE4D9559}"/>
          </ac:graphicFrameMkLst>
        </pc:graphicFrameChg>
        <pc:picChg chg="add mod">
          <ac:chgData name="Drzewiecki, Timothy" userId="7da45ab7-1c4d-4a1c-8a54-4fc93d0376ec" providerId="ADAL" clId="{F37B442F-DAC3-48F2-BC0F-F9C6DE910F09}" dt="2022-01-07T21:34:35.417" v="6670" actId="1038"/>
          <ac:picMkLst>
            <pc:docMk/>
            <pc:sldMk cId="3204097273" sldId="336"/>
            <ac:picMk id="10" creationId="{FDF8B8B7-B2B2-4D36-82D0-7EE80A24BF2B}"/>
          </ac:picMkLst>
        </pc:picChg>
      </pc:sldChg>
      <pc:sldChg chg="addSp modSp add mod">
        <pc:chgData name="Drzewiecki, Timothy" userId="7da45ab7-1c4d-4a1c-8a54-4fc93d0376ec" providerId="ADAL" clId="{F37B442F-DAC3-48F2-BC0F-F9C6DE910F09}" dt="2022-01-10T22:30:14.039" v="11904" actId="20577"/>
        <pc:sldMkLst>
          <pc:docMk/>
          <pc:sldMk cId="4101161302" sldId="337"/>
        </pc:sldMkLst>
        <pc:spChg chg="add mod">
          <ac:chgData name="Drzewiecki, Timothy" userId="7da45ab7-1c4d-4a1c-8a54-4fc93d0376ec" providerId="ADAL" clId="{F37B442F-DAC3-48F2-BC0F-F9C6DE910F09}" dt="2022-01-10T22:30:14.039" v="11904" actId="20577"/>
          <ac:spMkLst>
            <pc:docMk/>
            <pc:sldMk cId="4101161302" sldId="337"/>
            <ac:spMk id="2" creationId="{8E7B904B-28B3-448A-934D-47B3926C6C11}"/>
          </ac:spMkLst>
        </pc:spChg>
        <pc:spChg chg="mod">
          <ac:chgData name="Drzewiecki, Timothy" userId="7da45ab7-1c4d-4a1c-8a54-4fc93d0376ec" providerId="ADAL" clId="{F37B442F-DAC3-48F2-BC0F-F9C6DE910F09}" dt="2022-01-10T22:28:07.410" v="11885" actId="20577"/>
          <ac:spMkLst>
            <pc:docMk/>
            <pc:sldMk cId="4101161302" sldId="337"/>
            <ac:spMk id="5" creationId="{167E50D9-1F58-4983-AFAA-E6D18815592F}"/>
          </ac:spMkLst>
        </pc:spChg>
        <pc:spChg chg="mod">
          <ac:chgData name="Drzewiecki, Timothy" userId="7da45ab7-1c4d-4a1c-8a54-4fc93d0376ec" providerId="ADAL" clId="{F37B442F-DAC3-48F2-BC0F-F9C6DE910F09}" dt="2022-01-07T21:57:12.463" v="7166" actId="255"/>
          <ac:spMkLst>
            <pc:docMk/>
            <pc:sldMk cId="4101161302" sldId="337"/>
            <ac:spMk id="8" creationId="{1E675883-01FE-416A-95D2-466F4825878E}"/>
          </ac:spMkLst>
        </pc:spChg>
      </pc:sldChg>
      <pc:sldChg chg="addSp delSp modSp add mod">
        <pc:chgData name="Drzewiecki, Timothy" userId="7da45ab7-1c4d-4a1c-8a54-4fc93d0376ec" providerId="ADAL" clId="{F37B442F-DAC3-48F2-BC0F-F9C6DE910F09}" dt="2022-01-07T21:56:46.223" v="7163" actId="255"/>
        <pc:sldMkLst>
          <pc:docMk/>
          <pc:sldMk cId="1158511521" sldId="338"/>
        </pc:sldMkLst>
        <pc:spChg chg="mod">
          <ac:chgData name="Drzewiecki, Timothy" userId="7da45ab7-1c4d-4a1c-8a54-4fc93d0376ec" providerId="ADAL" clId="{F37B442F-DAC3-48F2-BC0F-F9C6DE910F09}" dt="2022-01-07T21:56:46.223" v="7163" actId="255"/>
          <ac:spMkLst>
            <pc:docMk/>
            <pc:sldMk cId="1158511521" sldId="338"/>
            <ac:spMk id="8" creationId="{1E675883-01FE-416A-95D2-466F4825878E}"/>
          </ac:spMkLst>
        </pc:spChg>
        <pc:spChg chg="mod">
          <ac:chgData name="Drzewiecki, Timothy" userId="7da45ab7-1c4d-4a1c-8a54-4fc93d0376ec" providerId="ADAL" clId="{F37B442F-DAC3-48F2-BC0F-F9C6DE910F09}" dt="2022-01-07T21:41:28.194" v="6802" actId="20577"/>
          <ac:spMkLst>
            <pc:docMk/>
            <pc:sldMk cId="1158511521" sldId="338"/>
            <ac:spMk id="9" creationId="{E9404297-89FF-431E-B9BE-06B0D243CBE1}"/>
          </ac:spMkLst>
        </pc:spChg>
        <pc:picChg chg="add del mod">
          <ac:chgData name="Drzewiecki, Timothy" userId="7da45ab7-1c4d-4a1c-8a54-4fc93d0376ec" providerId="ADAL" clId="{F37B442F-DAC3-48F2-BC0F-F9C6DE910F09}" dt="2022-01-07T21:28:05.366" v="6571" actId="478"/>
          <ac:picMkLst>
            <pc:docMk/>
            <pc:sldMk cId="1158511521" sldId="338"/>
            <ac:picMk id="2" creationId="{D0F8987F-6A8F-4572-AE11-2B839A9DC5E7}"/>
          </ac:picMkLst>
        </pc:picChg>
        <pc:picChg chg="add del mod">
          <ac:chgData name="Drzewiecki, Timothy" userId="7da45ab7-1c4d-4a1c-8a54-4fc93d0376ec" providerId="ADAL" clId="{F37B442F-DAC3-48F2-BC0F-F9C6DE910F09}" dt="2022-01-07T21:42:05.102" v="6803" actId="478"/>
          <ac:picMkLst>
            <pc:docMk/>
            <pc:sldMk cId="1158511521" sldId="338"/>
            <ac:picMk id="3" creationId="{322FEAF9-A93B-4FD6-B8E7-AA882458BE81}"/>
          </ac:picMkLst>
        </pc:picChg>
        <pc:picChg chg="add mod">
          <ac:chgData name="Drzewiecki, Timothy" userId="7da45ab7-1c4d-4a1c-8a54-4fc93d0376ec" providerId="ADAL" clId="{F37B442F-DAC3-48F2-BC0F-F9C6DE910F09}" dt="2022-01-07T21:42:13.429" v="6806" actId="14100"/>
          <ac:picMkLst>
            <pc:docMk/>
            <pc:sldMk cId="1158511521" sldId="338"/>
            <ac:picMk id="5" creationId="{25498530-3FD7-4CB9-9775-36BC474CEAEA}"/>
          </ac:picMkLst>
        </pc:picChg>
        <pc:picChg chg="del">
          <ac:chgData name="Drzewiecki, Timothy" userId="7da45ab7-1c4d-4a1c-8a54-4fc93d0376ec" providerId="ADAL" clId="{F37B442F-DAC3-48F2-BC0F-F9C6DE910F09}" dt="2022-01-07T21:27:05.939" v="6565" actId="478"/>
          <ac:picMkLst>
            <pc:docMk/>
            <pc:sldMk cId="1158511521" sldId="338"/>
            <ac:picMk id="10" creationId="{FDF8B8B7-B2B2-4D36-82D0-7EE80A24BF2B}"/>
          </ac:picMkLst>
        </pc:picChg>
      </pc:sldChg>
      <pc:sldChg chg="addSp delSp modSp add mod">
        <pc:chgData name="Drzewiecki, Timothy" userId="7da45ab7-1c4d-4a1c-8a54-4fc93d0376ec" providerId="ADAL" clId="{F37B442F-DAC3-48F2-BC0F-F9C6DE910F09}" dt="2022-01-07T21:56:53.926" v="7164" actId="255"/>
        <pc:sldMkLst>
          <pc:docMk/>
          <pc:sldMk cId="195405275" sldId="339"/>
        </pc:sldMkLst>
        <pc:spChg chg="mod">
          <ac:chgData name="Drzewiecki, Timothy" userId="7da45ab7-1c4d-4a1c-8a54-4fc93d0376ec" providerId="ADAL" clId="{F37B442F-DAC3-48F2-BC0F-F9C6DE910F09}" dt="2022-01-07T21:56:53.926" v="7164" actId="255"/>
          <ac:spMkLst>
            <pc:docMk/>
            <pc:sldMk cId="195405275" sldId="339"/>
            <ac:spMk id="8" creationId="{1E675883-01FE-416A-95D2-466F4825878E}"/>
          </ac:spMkLst>
        </pc:spChg>
        <pc:spChg chg="mod">
          <ac:chgData name="Drzewiecki, Timothy" userId="7da45ab7-1c4d-4a1c-8a54-4fc93d0376ec" providerId="ADAL" clId="{F37B442F-DAC3-48F2-BC0F-F9C6DE910F09}" dt="2022-01-07T21:43:47.554" v="6914" actId="20577"/>
          <ac:spMkLst>
            <pc:docMk/>
            <pc:sldMk cId="195405275" sldId="339"/>
            <ac:spMk id="9" creationId="{E9404297-89FF-431E-B9BE-06B0D243CBE1}"/>
          </ac:spMkLst>
        </pc:spChg>
        <pc:picChg chg="add mod">
          <ac:chgData name="Drzewiecki, Timothy" userId="7da45ab7-1c4d-4a1c-8a54-4fc93d0376ec" providerId="ADAL" clId="{F37B442F-DAC3-48F2-BC0F-F9C6DE910F09}" dt="2022-01-07T21:52:07.690" v="7146" actId="14861"/>
          <ac:picMkLst>
            <pc:docMk/>
            <pc:sldMk cId="195405275" sldId="339"/>
            <ac:picMk id="2" creationId="{901E0665-F792-4532-A270-445B59E7B25E}"/>
          </ac:picMkLst>
        </pc:picChg>
        <pc:picChg chg="del">
          <ac:chgData name="Drzewiecki, Timothy" userId="7da45ab7-1c4d-4a1c-8a54-4fc93d0376ec" providerId="ADAL" clId="{F37B442F-DAC3-48F2-BC0F-F9C6DE910F09}" dt="2022-01-07T21:43:00.773" v="6807" actId="478"/>
          <ac:picMkLst>
            <pc:docMk/>
            <pc:sldMk cId="195405275" sldId="339"/>
            <ac:picMk id="3" creationId="{322FEAF9-A93B-4FD6-B8E7-AA882458BE81}"/>
          </ac:picMkLst>
        </pc:picChg>
      </pc:sldChg>
      <pc:sldChg chg="addSp delSp modSp add mod">
        <pc:chgData name="Drzewiecki, Timothy" userId="7da45ab7-1c4d-4a1c-8a54-4fc93d0376ec" providerId="ADAL" clId="{F37B442F-DAC3-48F2-BC0F-F9C6DE910F09}" dt="2022-01-10T22:24:53.976" v="11725" actId="20577"/>
        <pc:sldMkLst>
          <pc:docMk/>
          <pc:sldMk cId="2449269910" sldId="340"/>
        </pc:sldMkLst>
        <pc:spChg chg="mod">
          <ac:chgData name="Drzewiecki, Timothy" userId="7da45ab7-1c4d-4a1c-8a54-4fc93d0376ec" providerId="ADAL" clId="{F37B442F-DAC3-48F2-BC0F-F9C6DE910F09}" dt="2022-01-07T21:56:59.741" v="7165" actId="255"/>
          <ac:spMkLst>
            <pc:docMk/>
            <pc:sldMk cId="2449269910" sldId="340"/>
            <ac:spMk id="8" creationId="{1E675883-01FE-416A-95D2-466F4825878E}"/>
          </ac:spMkLst>
        </pc:spChg>
        <pc:spChg chg="mod">
          <ac:chgData name="Drzewiecki, Timothy" userId="7da45ab7-1c4d-4a1c-8a54-4fc93d0376ec" providerId="ADAL" clId="{F37B442F-DAC3-48F2-BC0F-F9C6DE910F09}" dt="2022-01-10T22:24:53.976" v="11725" actId="20577"/>
          <ac:spMkLst>
            <pc:docMk/>
            <pc:sldMk cId="2449269910" sldId="340"/>
            <ac:spMk id="9" creationId="{E9404297-89FF-431E-B9BE-06B0D243CBE1}"/>
          </ac:spMkLst>
        </pc:spChg>
        <pc:picChg chg="del">
          <ac:chgData name="Drzewiecki, Timothy" userId="7da45ab7-1c4d-4a1c-8a54-4fc93d0376ec" providerId="ADAL" clId="{F37B442F-DAC3-48F2-BC0F-F9C6DE910F09}" dt="2022-01-07T21:48:41.094" v="7055" actId="478"/>
          <ac:picMkLst>
            <pc:docMk/>
            <pc:sldMk cId="2449269910" sldId="340"/>
            <ac:picMk id="2" creationId="{901E0665-F792-4532-A270-445B59E7B25E}"/>
          </ac:picMkLst>
        </pc:picChg>
        <pc:picChg chg="add del mod">
          <ac:chgData name="Drzewiecki, Timothy" userId="7da45ab7-1c4d-4a1c-8a54-4fc93d0376ec" providerId="ADAL" clId="{F37B442F-DAC3-48F2-BC0F-F9C6DE910F09}" dt="2022-01-07T21:51:27.278" v="7130" actId="478"/>
          <ac:picMkLst>
            <pc:docMk/>
            <pc:sldMk cId="2449269910" sldId="340"/>
            <ac:picMk id="6" creationId="{80624360-9F13-4944-8603-5EF2D636AA8E}"/>
          </ac:picMkLst>
        </pc:picChg>
        <pc:picChg chg="add mod">
          <ac:chgData name="Drzewiecki, Timothy" userId="7da45ab7-1c4d-4a1c-8a54-4fc93d0376ec" providerId="ADAL" clId="{F37B442F-DAC3-48F2-BC0F-F9C6DE910F09}" dt="2022-01-07T23:19:51.867" v="10991" actId="1036"/>
          <ac:picMkLst>
            <pc:docMk/>
            <pc:sldMk cId="2449269910" sldId="340"/>
            <ac:picMk id="7" creationId="{322C4067-DBBD-4DC3-82FD-C5A23F1A217D}"/>
          </ac:picMkLst>
        </pc:picChg>
      </pc:sldChg>
      <pc:sldChg chg="modSp add mod">
        <pc:chgData name="Drzewiecki, Timothy" userId="7da45ab7-1c4d-4a1c-8a54-4fc93d0376ec" providerId="ADAL" clId="{F37B442F-DAC3-48F2-BC0F-F9C6DE910F09}" dt="2022-01-11T13:09:53.363" v="12284" actId="6549"/>
        <pc:sldMkLst>
          <pc:docMk/>
          <pc:sldMk cId="3659659552" sldId="341"/>
        </pc:sldMkLst>
        <pc:spChg chg="mod">
          <ac:chgData name="Drzewiecki, Timothy" userId="7da45ab7-1c4d-4a1c-8a54-4fc93d0376ec" providerId="ADAL" clId="{F37B442F-DAC3-48F2-BC0F-F9C6DE910F09}" dt="2022-01-11T13:09:53.363" v="12284" actId="6549"/>
          <ac:spMkLst>
            <pc:docMk/>
            <pc:sldMk cId="3659659552" sldId="341"/>
            <ac:spMk id="5" creationId="{167E50D9-1F58-4983-AFAA-E6D18815592F}"/>
          </ac:spMkLst>
        </pc:spChg>
      </pc:sldChg>
      <pc:sldChg chg="addSp modSp add">
        <pc:chgData name="Drzewiecki, Timothy" userId="7da45ab7-1c4d-4a1c-8a54-4fc93d0376ec" providerId="ADAL" clId="{F37B442F-DAC3-48F2-BC0F-F9C6DE910F09}" dt="2022-01-10T22:10:44.886" v="11384"/>
        <pc:sldMkLst>
          <pc:docMk/>
          <pc:sldMk cId="1653111469" sldId="342"/>
        </pc:sldMkLst>
        <pc:spChg chg="add mod">
          <ac:chgData name="Drzewiecki, Timothy" userId="7da45ab7-1c4d-4a1c-8a54-4fc93d0376ec" providerId="ADAL" clId="{F37B442F-DAC3-48F2-BC0F-F9C6DE910F09}" dt="2022-01-10T22:10:37.025" v="11383"/>
          <ac:spMkLst>
            <pc:docMk/>
            <pc:sldMk cId="1653111469" sldId="342"/>
            <ac:spMk id="17" creationId="{AF983378-F776-4B9D-9212-8823F7B8D2E0}"/>
          </ac:spMkLst>
        </pc:spChg>
        <pc:spChg chg="add mod">
          <ac:chgData name="Drzewiecki, Timothy" userId="7da45ab7-1c4d-4a1c-8a54-4fc93d0376ec" providerId="ADAL" clId="{F37B442F-DAC3-48F2-BC0F-F9C6DE910F09}" dt="2022-01-10T22:10:44.886" v="11384"/>
          <ac:spMkLst>
            <pc:docMk/>
            <pc:sldMk cId="1653111469" sldId="342"/>
            <ac:spMk id="18" creationId="{EA65904A-3EF8-42BE-A3A7-A3C58887459D}"/>
          </ac:spMkLst>
        </pc:spChg>
        <pc:cxnChg chg="add mod">
          <ac:chgData name="Drzewiecki, Timothy" userId="7da45ab7-1c4d-4a1c-8a54-4fc93d0376ec" providerId="ADAL" clId="{F37B442F-DAC3-48F2-BC0F-F9C6DE910F09}" dt="2022-01-10T22:10:44.886" v="11384"/>
          <ac:cxnSpMkLst>
            <pc:docMk/>
            <pc:sldMk cId="1653111469" sldId="342"/>
            <ac:cxnSpMk id="19" creationId="{41154929-0AE8-4038-ABFF-E0746F5C632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85735-9C6D-424C-A122-A456351AB759}" type="datetimeFigureOut">
              <a:rPr lang="en-US" smtClean="0"/>
              <a:t>02/18/2022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5E035-EFCA-46C7-A20C-AC2114EFC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9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B98F45AF-AB08-4B37-8856-56ED52B001DD}" type="datetimeFigureOut">
              <a:rPr lang="en-US" smtClean="0"/>
              <a:t>02/18/2022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03AA5410-DDCD-4E10-A868-3D55D5BDB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8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40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5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8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8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46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44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22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7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7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4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2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47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5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98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technical</a:t>
            </a:r>
            <a:r>
              <a:rPr lang="en-US" baseline="0" dirty="0"/>
              <a:t> branches involved in the review of this TR.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2839-4B9D-4749-812D-BD5EE7498E1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4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4BF9-9C17-4856-A269-7137A5113FA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February 18, 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6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CCD6-8CAD-4432-8AA8-FDF3212D033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February 18, 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1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029E0-FF16-484D-99B4-46D07B8B62C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February 18, 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6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EF7D-D981-48AB-BCC9-2DACAC7D54F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February 18, 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1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17AC-79C6-469D-8547-867DBC4E2B90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February 18, 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A32C-F252-43FC-B857-DB13399556A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February 18, 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5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4068-0320-4331-BA42-8BB71312582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February 18, 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Proprietary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0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99F0-D90A-455A-82B5-DBFE84FA0FA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February 18, 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Proprietary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6119-35DC-41C7-91FC-9E9A9787FBA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February 18, 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Proprietary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1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7CFC-F466-44D1-8689-0B94FE2C8C5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February 18, 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8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678C-188B-4E5E-8906-4446D897E89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February 18, 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5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CA7432A-D9B2-46A0-AC02-93586AD8633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February 18, 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1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hyperlink" Target="https://www.nrc.gov/docs/ML2134/ML21349A369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adamswebsearch2.nrc.gov/webSearch2/main.jsp?AccessionNumber=ML21125A25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amswebsearch2.nrc.gov/webSearch2/main.jsp?AccessionNumber=ML20274A052" TargetMode="Externa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8464732" cy="1828799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Nuclear data uncertainties and its impact on design margins and advanced reactor licensing</a:t>
            </a:r>
            <a:br>
              <a:rPr lang="en-US" sz="27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en-US" sz="27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Workshop on Applied Nuclear Data Activities (WANDA)</a:t>
            </a:r>
            <a:br>
              <a:rPr lang="en-US" sz="3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en-US" sz="3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Timothy J Drzewiecki</a:t>
            </a:r>
            <a:br>
              <a:rPr lang="en-US" sz="2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Reactor Systems Engineer </a:t>
            </a:r>
            <a:br>
              <a:rPr lang="en-US" sz="2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en-US" sz="2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U.S. Nuclear Regulatory Commission</a:t>
            </a:r>
            <a:br>
              <a:rPr lang="en-US" sz="2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Office of Nuclear Reactor Regulation</a:t>
            </a:r>
            <a:br>
              <a:rPr lang="en-US" sz="27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en-US" sz="2000" dirty="0"/>
            </a:br>
            <a:br>
              <a:rPr lang="en-US" sz="3100" dirty="0"/>
            </a:br>
            <a:r>
              <a:rPr lang="en-US" sz="31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365750"/>
            <a:ext cx="6400800" cy="9906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February 28 – March 4, 2022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8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E675883-01FE-416A-95D2-466F4825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5769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Results and Key Nuclear Data</a:t>
            </a:r>
            <a:br>
              <a:rPr lang="en-US" sz="3600" b="1" dirty="0"/>
            </a:br>
            <a:r>
              <a:rPr lang="en-US" sz="3600" b="1" dirty="0"/>
              <a:t>(Subset of results from HTR-10 benchmark)</a:t>
            </a:r>
            <a:br>
              <a:rPr lang="en-US" sz="3600" b="1" dirty="0"/>
            </a:br>
            <a:r>
              <a:rPr lang="en-US" sz="3600" b="1" dirty="0"/>
              <a:t>Sensitivity Analysis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04297-89FF-431E-B9BE-06B0D243CBE1}"/>
              </a:ext>
            </a:extLst>
          </p:cNvPr>
          <p:cNvSpPr txBox="1"/>
          <p:nvPr/>
        </p:nvSpPr>
        <p:spPr>
          <a:xfrm>
            <a:off x="609600" y="1885364"/>
            <a:ext cx="765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marR="0" indent="-822960">
              <a:spcBef>
                <a:spcPts val="24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 Bold" panose="020B07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Nuclear Data Impacting Pebble Graphite Temperature Feedback</a:t>
            </a:r>
            <a:endParaRPr lang="en-US" sz="1800" b="1" dirty="0">
              <a:solidFill>
                <a:srgbClr val="000000"/>
              </a:solidFill>
              <a:effectLst/>
              <a:latin typeface="Arial Bold" panose="020B07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F1397-0129-4F3B-9793-E6EEC72C5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54696"/>
            <a:ext cx="7896906" cy="33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E675883-01FE-416A-95D2-466F4825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5769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Results and Key Nuclear Data</a:t>
            </a:r>
            <a:br>
              <a:rPr lang="en-US" sz="3600" b="1" dirty="0"/>
            </a:br>
            <a:r>
              <a:rPr lang="en-US" sz="3600" b="1" dirty="0"/>
              <a:t>(Subset of results from HTR-10 benchmark)</a:t>
            </a:r>
            <a:br>
              <a:rPr lang="en-US" sz="3600" b="1" dirty="0"/>
            </a:br>
            <a:r>
              <a:rPr lang="en-US" sz="3600" b="1" dirty="0"/>
              <a:t>Uncertainty Analysis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04297-89FF-431E-B9BE-06B0D243CBE1}"/>
              </a:ext>
            </a:extLst>
          </p:cNvPr>
          <p:cNvSpPr txBox="1"/>
          <p:nvPr/>
        </p:nvSpPr>
        <p:spPr>
          <a:xfrm>
            <a:off x="609600" y="1885364"/>
            <a:ext cx="765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marR="0" indent="-822960">
              <a:spcBef>
                <a:spcPts val="24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Arial Bold" panose="020B07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Uncertainty in QOIs due to nuclear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1E0665-F792-4532-A270-445B59E7B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2286222"/>
            <a:ext cx="8133703" cy="2742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4EE22D-0602-471F-9052-71A904B61AA2}"/>
              </a:ext>
            </a:extLst>
          </p:cNvPr>
          <p:cNvSpPr txBox="1"/>
          <p:nvPr/>
        </p:nvSpPr>
        <p:spPr>
          <a:xfrm>
            <a:off x="609599" y="2590800"/>
            <a:ext cx="457201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E675883-01FE-416A-95D2-466F4825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5769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Results and Key Nuclear Data</a:t>
            </a:r>
            <a:br>
              <a:rPr lang="en-US" sz="3600" b="1" dirty="0"/>
            </a:br>
            <a:r>
              <a:rPr lang="en-US" sz="3600" b="1" dirty="0"/>
              <a:t>(Subset of results from HTR-10 benchmark)</a:t>
            </a:r>
            <a:br>
              <a:rPr lang="en-US" sz="3600" b="1" dirty="0"/>
            </a:br>
            <a:r>
              <a:rPr lang="en-US" sz="3600" b="1" dirty="0"/>
              <a:t>Uncertainty Analysis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04297-89FF-431E-B9BE-06B0D243CBE1}"/>
              </a:ext>
            </a:extLst>
          </p:cNvPr>
          <p:cNvSpPr txBox="1"/>
          <p:nvPr/>
        </p:nvSpPr>
        <p:spPr>
          <a:xfrm>
            <a:off x="354842" y="1916891"/>
            <a:ext cx="833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marR="0" indent="-822960">
              <a:spcBef>
                <a:spcPts val="24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 Bold" panose="020B07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Nuclear Data Contributors to Multiplication Factor Uncertainty</a:t>
            </a:r>
            <a:endParaRPr lang="en-US" sz="1800" b="1" dirty="0">
              <a:solidFill>
                <a:srgbClr val="000000"/>
              </a:solidFill>
              <a:effectLst/>
              <a:latin typeface="Arial Bold" panose="020B07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91.png">
            <a:extLst>
              <a:ext uri="{FF2B5EF4-FFF2-40B4-BE49-F238E27FC236}">
                <a16:creationId xmlns:a16="http://schemas.microsoft.com/office/drawing/2014/main" id="{322C4067-DBBD-4DC3-82FD-C5A23F1A217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1200" y="2279981"/>
            <a:ext cx="5105400" cy="404461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26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06DAED-BFB3-4D55-857E-E6789B5CC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6" y="486925"/>
            <a:ext cx="8752114" cy="54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24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E50D9-1F58-4983-AFAA-E6D18815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48006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Major data gaps from the libraries:</a:t>
            </a:r>
          </a:p>
          <a:p>
            <a:pPr lvl="1"/>
            <a:r>
              <a:rPr lang="en-US" sz="3800" dirty="0"/>
              <a:t>Thermal scattering kernel for molten salts</a:t>
            </a:r>
          </a:p>
          <a:p>
            <a:pPr lvl="1"/>
            <a:r>
              <a:rPr lang="en-US" sz="3800" dirty="0"/>
              <a:t>Uncertainty for thermal scattering (e.g., graphite)</a:t>
            </a:r>
          </a:p>
          <a:p>
            <a:pPr lvl="1"/>
            <a:r>
              <a:rPr lang="en-US" sz="3800" dirty="0"/>
              <a:t>Uncertainty for angular scattering in fast spectrum reactors</a:t>
            </a:r>
          </a:p>
          <a:p>
            <a:r>
              <a:rPr lang="en-US" sz="4400" dirty="0"/>
              <a:t>In general, the most important reactions were shown to be:</a:t>
            </a:r>
          </a:p>
          <a:p>
            <a:pPr lvl="1"/>
            <a:r>
              <a:rPr lang="en-US" sz="3800" dirty="0"/>
              <a:t>Neutron multiplicity, fission and radiative capture cross sections of fissile isotopes (e.g., U-235)</a:t>
            </a:r>
          </a:p>
          <a:p>
            <a:pPr lvl="1"/>
            <a:r>
              <a:rPr lang="en-US" sz="3800" dirty="0"/>
              <a:t>Radiative capture cross sections of fertile isotopes (e.g., U-238)</a:t>
            </a:r>
          </a:p>
          <a:p>
            <a:r>
              <a:rPr lang="en-US" sz="4400" dirty="0"/>
              <a:t>Other significant contributors:</a:t>
            </a:r>
          </a:p>
          <a:p>
            <a:pPr lvl="1"/>
            <a:r>
              <a:rPr lang="en-US" sz="3800" dirty="0"/>
              <a:t>Capture cross sections of fission products*</a:t>
            </a:r>
          </a:p>
          <a:p>
            <a:pPr lvl="1"/>
            <a:r>
              <a:rPr lang="en-US" sz="3800" dirty="0"/>
              <a:t>Capture cross sections of neutron absorbing material (e.g., Gd or B)</a:t>
            </a:r>
          </a:p>
          <a:p>
            <a:pPr lvl="1"/>
            <a:r>
              <a:rPr lang="en-US" sz="3800" dirty="0"/>
              <a:t>Scattering reactions with the coolant and structural materials for fast spectrum systems</a:t>
            </a:r>
          </a:p>
          <a:p>
            <a:r>
              <a:rPr lang="en-US" sz="4400" dirty="0"/>
              <a:t>For Molten Salt Reactors, in particular, additional neutron capture reactions such as (</a:t>
            </a:r>
            <a:r>
              <a:rPr lang="en-US" sz="4400" dirty="0" err="1"/>
              <a:t>n,p</a:t>
            </a:r>
            <a:r>
              <a:rPr lang="en-US" sz="4400" dirty="0"/>
              <a:t>) and (</a:t>
            </a:r>
            <a:r>
              <a:rPr lang="en-US" sz="4400" dirty="0" err="1"/>
              <a:t>n,t</a:t>
            </a:r>
            <a:r>
              <a:rPr lang="en-US" sz="4400" dirty="0"/>
              <a:t>) for salt components (e.g., Li and Cl) are significant contributors to the reactivity balance.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E675883-01FE-416A-95D2-466F4825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7B904B-28B3-448A-934D-47B3926C6C11}"/>
              </a:ext>
            </a:extLst>
          </p:cNvPr>
          <p:cNvSpPr txBox="1"/>
          <p:nvPr/>
        </p:nvSpPr>
        <p:spPr>
          <a:xfrm>
            <a:off x="838200" y="5999027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Results of study with respect to depletion/burnup are limited due to (1) unavailability of benchmarks and relevant data, and (2) capability not currently available to fully propagate uncertainty in depletion analyses.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6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E50D9-1F58-4983-AFAA-E6D18815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00150"/>
            <a:ext cx="8534400" cy="44386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Calculated uncertainty in reactivity balance due to nuclear data is generally greater than what is used in LWR nuclear design.</a:t>
            </a:r>
          </a:p>
          <a:p>
            <a:r>
              <a:rPr lang="en-US" dirty="0"/>
              <a:t>Large uncertainties that are not considered relevant in LWRs studies were found to be significant for several advanced reactor systems:</a:t>
            </a:r>
          </a:p>
          <a:p>
            <a:pPr lvl="1"/>
            <a:r>
              <a:rPr lang="en-US" dirty="0"/>
              <a:t>All fast spectrum systems impacted by larger uncertainties in U-238 inelastic scattering  and U-235 radiative capture at higher energies</a:t>
            </a:r>
          </a:p>
          <a:p>
            <a:pPr lvl="1"/>
            <a:r>
              <a:rPr lang="en-US" dirty="0"/>
              <a:t>A large uncertainty in the Li-7 capture cross section causes larger uncertainty in all QOIs for systems that use lithium as part of a salt coolant.  </a:t>
            </a:r>
          </a:p>
          <a:p>
            <a:r>
              <a:rPr lang="en-US" dirty="0"/>
              <a:t>No performance differences observed between the different  libraries (i.e., ENDF/B-VII.0, ENDF/B-VII.1, and ENDF/B-VIII.0)</a:t>
            </a:r>
          </a:p>
          <a:p>
            <a:pPr lvl="1"/>
            <a:r>
              <a:rPr lang="en-US" dirty="0"/>
              <a:t>One exception being ENDF/B-VII.1 and ENDF/B-III.0 perform better for high temperature gas reactors because of the adjusted carbon capture cross section.</a:t>
            </a:r>
          </a:p>
          <a:p>
            <a:r>
              <a:rPr lang="en-US" dirty="0"/>
              <a:t>NUREG/CR-7289 provides useful insight regarding nuclear design margins to accommodate gaps and uncertainty in the nuclear data.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E675883-01FE-416A-95D2-466F4825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5965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E50D9-1F58-4983-AFAA-E6D18815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62400"/>
            <a:ext cx="8115300" cy="1817688"/>
          </a:xfrm>
        </p:spPr>
        <p:txBody>
          <a:bodyPr>
            <a:normAutofit/>
          </a:bodyPr>
          <a:lstStyle/>
          <a:p>
            <a:r>
              <a:rPr lang="en-US" sz="2400" dirty="0"/>
              <a:t>Use of integral experiments to adjust data can significantly reduce uncertainty (increase available margin) </a:t>
            </a:r>
          </a:p>
          <a:p>
            <a:pPr lvl="1"/>
            <a:r>
              <a:rPr lang="en-US" sz="2000" dirty="0"/>
              <a:t>Also permits adjustment and uncertainty reduction for responses where measurements may not be available.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E675883-01FE-416A-95D2-466F4825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Adjustments?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81487-B31F-4830-9B75-2F38F36B6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512425"/>
            <a:ext cx="5949387" cy="229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925698-E1DB-4223-8F70-CBBE5FAFF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181582"/>
            <a:ext cx="3727048" cy="2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2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240"/>
            <a:ext cx="8692206" cy="1198213"/>
          </a:xfrm>
        </p:spPr>
        <p:txBody>
          <a:bodyPr>
            <a:normAutofit/>
          </a:bodyPr>
          <a:lstStyle/>
          <a:p>
            <a:r>
              <a:rPr lang="en-US" sz="3600" b="1" dirty="0"/>
              <a:t>Commercial Light Water Reactor Approach to Reactor Physics/Nuclear Design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32124" y="1465453"/>
            <a:ext cx="4019215" cy="2573147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simplified geometry and detailed energy group structure,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simplified group structure and 3D geometry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Apply biases and uncertainties to calculated quantities of interest (QOIs):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Reactivity balance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Shutdown margin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Feedback coefficients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Power distribution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A746F1-8325-4638-837C-511BDE4ACFC5}"/>
              </a:ext>
            </a:extLst>
          </p:cNvPr>
          <p:cNvSpPr/>
          <p:nvPr/>
        </p:nvSpPr>
        <p:spPr>
          <a:xfrm>
            <a:off x="1883183" y="1414848"/>
            <a:ext cx="3004608" cy="5941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ENDF/B-VII.1)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B84C95-5C74-4A89-8058-AAF377760E59}"/>
              </a:ext>
            </a:extLst>
          </p:cNvPr>
          <p:cNvSpPr/>
          <p:nvPr/>
        </p:nvSpPr>
        <p:spPr>
          <a:xfrm>
            <a:off x="1552931" y="2133600"/>
            <a:ext cx="3665112" cy="7755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Cross Section Processing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(e.g., AMPX, NJOY)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Output: 100s of energy groups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F8E05B-29F7-4445-B932-65DD94FBA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971800"/>
            <a:ext cx="1380456" cy="1014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CD30BD-C7C6-4B22-ABD5-8C600D2CF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038600"/>
            <a:ext cx="811243" cy="7988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29D7F3-D090-4BCE-8046-A8F817E6AE9C}"/>
              </a:ext>
            </a:extLst>
          </p:cNvPr>
          <p:cNvSpPr/>
          <p:nvPr/>
        </p:nvSpPr>
        <p:spPr>
          <a:xfrm>
            <a:off x="1559316" y="3962400"/>
            <a:ext cx="3658727" cy="9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2-D Assembly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(e.g., SCALE, CASMO)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Output: 2-4 Energy Groups, 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Cross Section and Discontinuity Factors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B2A764-8975-4301-B461-ADC100034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26" y="5035604"/>
            <a:ext cx="1021723" cy="907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740594-8A94-41C2-8AF5-0D2B50894FD3}"/>
              </a:ext>
            </a:extLst>
          </p:cNvPr>
          <p:cNvSpPr/>
          <p:nvPr/>
        </p:nvSpPr>
        <p:spPr>
          <a:xfrm>
            <a:off x="1559316" y="5101566"/>
            <a:ext cx="3658727" cy="6623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3-D Whole Core Simulator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(e.g., PARCS, SIMULATE)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A25209-C8E6-437D-BBE7-9D86556FCEC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3385487" y="2009020"/>
            <a:ext cx="0" cy="1245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D8C8CD-5D8A-4E1D-A7EA-FB24E95EB670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3388680" y="4870396"/>
            <a:ext cx="0" cy="231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64DCD20-07DB-48FE-A60D-292A5263BF98}"/>
              </a:ext>
            </a:extLst>
          </p:cNvPr>
          <p:cNvSpPr/>
          <p:nvPr/>
        </p:nvSpPr>
        <p:spPr>
          <a:xfrm>
            <a:off x="1552931" y="3041214"/>
            <a:ext cx="3665112" cy="7755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1-D Pin Cell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(e.g., SCALE, CASMO)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Output: 20-100 energy groups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E8ABCF-1387-4D95-A104-03251AD431B7}"/>
              </a:ext>
            </a:extLst>
          </p:cNvPr>
          <p:cNvCxnSpPr>
            <a:cxnSpLocks/>
            <a:stCxn id="6" idx="2"/>
            <a:endCxn id="31" idx="0"/>
          </p:cNvCxnSpPr>
          <p:nvPr/>
        </p:nvCxnSpPr>
        <p:spPr>
          <a:xfrm>
            <a:off x="3385487" y="2909171"/>
            <a:ext cx="0" cy="132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EFD54D-E29A-4754-A3AC-228DA864042E}"/>
              </a:ext>
            </a:extLst>
          </p:cNvPr>
          <p:cNvCxnSpPr>
            <a:cxnSpLocks/>
            <a:stCxn id="31" idx="2"/>
            <a:endCxn id="10" idx="0"/>
          </p:cNvCxnSpPr>
          <p:nvPr/>
        </p:nvCxnSpPr>
        <p:spPr>
          <a:xfrm>
            <a:off x="3385487" y="3816785"/>
            <a:ext cx="3193" cy="145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F983378-F776-4B9D-9212-8823F7B8D2E0}"/>
              </a:ext>
            </a:extLst>
          </p:cNvPr>
          <p:cNvSpPr txBox="1"/>
          <p:nvPr/>
        </p:nvSpPr>
        <p:spPr>
          <a:xfrm>
            <a:off x="5471197" y="3059417"/>
            <a:ext cx="3481729" cy="27045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5904A-3EF8-42BE-A3A7-A3C58887459D}"/>
              </a:ext>
            </a:extLst>
          </p:cNvPr>
          <p:cNvSpPr txBox="1"/>
          <p:nvPr/>
        </p:nvSpPr>
        <p:spPr>
          <a:xfrm>
            <a:off x="3786929" y="6169580"/>
            <a:ext cx="3254802" cy="369332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Emphasized during safety review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154929-0AE8-4038-ABFF-E0746F5C6325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5414330" y="5800248"/>
            <a:ext cx="376870" cy="369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1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240"/>
            <a:ext cx="8692206" cy="1198213"/>
          </a:xfrm>
        </p:spPr>
        <p:txBody>
          <a:bodyPr>
            <a:normAutofit/>
          </a:bodyPr>
          <a:lstStyle/>
          <a:p>
            <a:r>
              <a:rPr lang="en-US" sz="3600" b="1" dirty="0"/>
              <a:t>Impact of Data Uncertainty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DEEB96-6EB2-46D1-A7DB-A94CA3ED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2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QOIs verified via (1) startup physics testing, and (2) surveillance requirements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Uncertainties in nuclear data/physics modeling has the potential to adversely impact reactor operation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980AA-6F78-44F4-B111-A636E3CF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368304"/>
            <a:ext cx="6990852" cy="12892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2980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1987"/>
            <a:ext cx="8692206" cy="1198213"/>
          </a:xfrm>
        </p:spPr>
        <p:txBody>
          <a:bodyPr>
            <a:normAutofit/>
          </a:bodyPr>
          <a:lstStyle/>
          <a:p>
            <a:r>
              <a:rPr lang="en-US" sz="3600" b="1" dirty="0"/>
              <a:t>Design Margin</a:t>
            </a:r>
            <a:br>
              <a:rPr lang="en-US" sz="3600" b="1" dirty="0"/>
            </a:br>
            <a:r>
              <a:rPr lang="en-US" sz="3600" b="1" dirty="0"/>
              <a:t>(Shutdown Margin)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482E90-852C-4841-8CF6-A6B9E7A83EB4}"/>
              </a:ext>
            </a:extLst>
          </p:cNvPr>
          <p:cNvCxnSpPr>
            <a:cxnSpLocks/>
          </p:cNvCxnSpPr>
          <p:nvPr/>
        </p:nvCxnSpPr>
        <p:spPr>
          <a:xfrm>
            <a:off x="2209800" y="2667000"/>
            <a:ext cx="167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E1CC50-A236-49D2-AB85-539A7A55B188}"/>
              </a:ext>
            </a:extLst>
          </p:cNvPr>
          <p:cNvCxnSpPr>
            <a:cxnSpLocks/>
          </p:cNvCxnSpPr>
          <p:nvPr/>
        </p:nvCxnSpPr>
        <p:spPr>
          <a:xfrm>
            <a:off x="2137954" y="3505200"/>
            <a:ext cx="167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37FC4E3-17B8-485C-977A-A739192314EF}"/>
              </a:ext>
            </a:extLst>
          </p:cNvPr>
          <p:cNvSpPr txBox="1"/>
          <p:nvPr/>
        </p:nvSpPr>
        <p:spPr>
          <a:xfrm>
            <a:off x="3505200" y="3810000"/>
            <a:ext cx="4823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Margin for Malfunctions (e.g., control rod fails to insert)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D3B7AA-37F0-4F09-93ED-F7A8D16BB8E2}"/>
              </a:ext>
            </a:extLst>
          </p:cNvPr>
          <p:cNvCxnSpPr>
            <a:cxnSpLocks/>
          </p:cNvCxnSpPr>
          <p:nvPr/>
        </p:nvCxnSpPr>
        <p:spPr>
          <a:xfrm>
            <a:off x="2133600" y="4495800"/>
            <a:ext cx="167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3B30024-59DF-4A1D-8645-FCBB09937F93}"/>
              </a:ext>
            </a:extLst>
          </p:cNvPr>
          <p:cNvSpPr txBox="1"/>
          <p:nvPr/>
        </p:nvSpPr>
        <p:spPr>
          <a:xfrm>
            <a:off x="3482492" y="2938046"/>
            <a:ext cx="4823308" cy="338554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Margin for Prediction Uncertainty (e.g., nuclear data)</a:t>
            </a: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91CCAFE8-7F78-4399-8B97-306414739E9D}"/>
              </a:ext>
            </a:extLst>
          </p:cNvPr>
          <p:cNvSpPr/>
          <p:nvPr/>
        </p:nvSpPr>
        <p:spPr>
          <a:xfrm>
            <a:off x="1614382" y="1905003"/>
            <a:ext cx="366818" cy="335278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5FD0DB1-9DAF-490F-B4BB-FC9105D01ABA}"/>
              </a:ext>
            </a:extLst>
          </p:cNvPr>
          <p:cNvCxnSpPr>
            <a:cxnSpLocks/>
          </p:cNvCxnSpPr>
          <p:nvPr/>
        </p:nvCxnSpPr>
        <p:spPr>
          <a:xfrm>
            <a:off x="2133600" y="5257800"/>
            <a:ext cx="167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9632C41-2A6E-4F82-84CF-3FBC64F6DC2C}"/>
              </a:ext>
            </a:extLst>
          </p:cNvPr>
          <p:cNvSpPr txBox="1"/>
          <p:nvPr/>
        </p:nvSpPr>
        <p:spPr>
          <a:xfrm>
            <a:off x="3505200" y="4724400"/>
            <a:ext cx="299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Required Shutdown Margin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D9DB0BB-91AB-4293-A22E-20A329384EDD}"/>
              </a:ext>
            </a:extLst>
          </p:cNvPr>
          <p:cNvSpPr txBox="1"/>
          <p:nvPr/>
        </p:nvSpPr>
        <p:spPr>
          <a:xfrm>
            <a:off x="467556" y="3276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Shutdown Capacity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106E1E-6F38-4C12-BBD1-4F49FF86A8D4}"/>
              </a:ext>
            </a:extLst>
          </p:cNvPr>
          <p:cNvCxnSpPr>
            <a:cxnSpLocks/>
          </p:cNvCxnSpPr>
          <p:nvPr/>
        </p:nvCxnSpPr>
        <p:spPr>
          <a:xfrm>
            <a:off x="2209800" y="1905003"/>
            <a:ext cx="167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7A72FA-EBB7-4A89-BB23-AC636DACA08D}"/>
              </a:ext>
            </a:extLst>
          </p:cNvPr>
          <p:cNvSpPr txBox="1"/>
          <p:nvPr/>
        </p:nvSpPr>
        <p:spPr>
          <a:xfrm>
            <a:off x="3482492" y="2133600"/>
            <a:ext cx="4823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Available Margin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749A4D-6CC1-4CAD-9A46-6CE3E6E2BE41}"/>
              </a:ext>
            </a:extLst>
          </p:cNvPr>
          <p:cNvCxnSpPr>
            <a:cxnSpLocks/>
          </p:cNvCxnSpPr>
          <p:nvPr/>
        </p:nvCxnSpPr>
        <p:spPr>
          <a:xfrm>
            <a:off x="2971800" y="1943099"/>
            <a:ext cx="0" cy="723889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332040-6912-44AC-9B2E-9322AB4BA5FF}"/>
              </a:ext>
            </a:extLst>
          </p:cNvPr>
          <p:cNvCxnSpPr>
            <a:cxnSpLocks/>
          </p:cNvCxnSpPr>
          <p:nvPr/>
        </p:nvCxnSpPr>
        <p:spPr>
          <a:xfrm>
            <a:off x="2971800" y="2667000"/>
            <a:ext cx="0" cy="838200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EE13F9D-59E4-4BF5-AB44-5D8CB2F7BDE4}"/>
              </a:ext>
            </a:extLst>
          </p:cNvPr>
          <p:cNvCxnSpPr>
            <a:cxnSpLocks/>
          </p:cNvCxnSpPr>
          <p:nvPr/>
        </p:nvCxnSpPr>
        <p:spPr>
          <a:xfrm>
            <a:off x="2971800" y="3505200"/>
            <a:ext cx="0" cy="990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1904AA-48AE-4966-9496-BBD193229D48}"/>
              </a:ext>
            </a:extLst>
          </p:cNvPr>
          <p:cNvCxnSpPr>
            <a:cxnSpLocks/>
          </p:cNvCxnSpPr>
          <p:nvPr/>
        </p:nvCxnSpPr>
        <p:spPr>
          <a:xfrm>
            <a:off x="2971800" y="4495800"/>
            <a:ext cx="0" cy="761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80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94C026-F36C-47FE-874A-3325EE736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28" y="609600"/>
            <a:ext cx="3825272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NUREG/CR-7289</a:t>
            </a:r>
          </a:p>
          <a:p>
            <a:pPr marL="0" indent="0">
              <a:buNone/>
            </a:pPr>
            <a:r>
              <a:rPr lang="en-US" dirty="0"/>
              <a:t>ORNL/TM-2021/2002</a:t>
            </a:r>
          </a:p>
          <a:p>
            <a:r>
              <a:rPr lang="en-US" sz="2800" dirty="0">
                <a:hlinkClick r:id="rId4"/>
              </a:rPr>
              <a:t>ADAMS Accession No. ML21349A369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Oak Ridge National Laboratory (ORNL) </a:t>
            </a:r>
          </a:p>
          <a:p>
            <a:pPr lvl="1"/>
            <a:r>
              <a:rPr lang="en-US" dirty="0"/>
              <a:t>F. Bostelmann</a:t>
            </a:r>
          </a:p>
          <a:p>
            <a:pPr lvl="1"/>
            <a:r>
              <a:rPr lang="en-US" dirty="0"/>
              <a:t>G. Ilas</a:t>
            </a:r>
          </a:p>
          <a:p>
            <a:pPr lvl="1"/>
            <a:r>
              <a:rPr lang="en-US" dirty="0"/>
              <a:t>C. </a:t>
            </a:r>
            <a:r>
              <a:rPr lang="en-US" dirty="0" err="1"/>
              <a:t>Celik</a:t>
            </a:r>
            <a:endParaRPr lang="en-US" dirty="0"/>
          </a:p>
          <a:p>
            <a:pPr lvl="1"/>
            <a:r>
              <a:rPr lang="en-US" dirty="0"/>
              <a:t>A.M. Holcomb</a:t>
            </a:r>
          </a:p>
          <a:p>
            <a:pPr lvl="1"/>
            <a:r>
              <a:rPr lang="en-US" dirty="0"/>
              <a:t>W.A. Wieselquist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428FD0-0285-45AB-9B1E-9E8FA4478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78194"/>
            <a:ext cx="4225189" cy="53892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9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8663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E50D9-1F58-4983-AFAA-E6D18815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00150"/>
            <a:ext cx="5775571" cy="474345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4 Phases:</a:t>
            </a:r>
          </a:p>
          <a:p>
            <a:pPr lvl="1"/>
            <a:r>
              <a:rPr lang="en-US" b="1" dirty="0"/>
              <a:t>Phase 1 and 2</a:t>
            </a:r>
            <a:r>
              <a:rPr lang="en-US" dirty="0"/>
              <a:t>: Identify and assess key data impacting reactivity in non-LWRs based on literature review</a:t>
            </a:r>
          </a:p>
          <a:p>
            <a:pPr lvl="1"/>
            <a:r>
              <a:rPr lang="en-US" b="1" dirty="0"/>
              <a:t>Phase 3</a:t>
            </a:r>
            <a:r>
              <a:rPr lang="en-US" dirty="0"/>
              <a:t>: Identify relevant benchmarks</a:t>
            </a:r>
          </a:p>
          <a:p>
            <a:pPr lvl="1"/>
            <a:r>
              <a:rPr lang="en-US" b="1" dirty="0"/>
              <a:t>Phase 4:</a:t>
            </a:r>
            <a:r>
              <a:rPr lang="en-US" dirty="0"/>
              <a:t> Assess the impact of nuclear data uncertainty through propagation to </a:t>
            </a:r>
            <a:r>
              <a:rPr lang="en-US"/>
              <a:t>key QOIs</a:t>
            </a:r>
            <a:endParaRPr lang="en-US" dirty="0"/>
          </a:p>
          <a:p>
            <a:pPr lvl="2"/>
            <a:r>
              <a:rPr lang="en-US" dirty="0"/>
              <a:t>Sensitivity and uncertainty analysis (performed using SCALE 6.3)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E675883-01FE-416A-95D2-466F4825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Approach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0E78F-5B5F-47F7-A43F-B514CCC4B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971" y="638746"/>
            <a:ext cx="2461574" cy="27669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CEE261-D4E2-4F8F-96EC-F04F81B027E8}"/>
              </a:ext>
            </a:extLst>
          </p:cNvPr>
          <p:cNvCxnSpPr>
            <a:cxnSpLocks/>
          </p:cNvCxnSpPr>
          <p:nvPr/>
        </p:nvCxnSpPr>
        <p:spPr>
          <a:xfrm flipV="1">
            <a:off x="5198518" y="2309913"/>
            <a:ext cx="650067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1C03B0E-497C-4077-8CF4-A96F7E54D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590800"/>
            <a:ext cx="2393164" cy="281836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BD01BF9-ACBE-477D-A39C-2E1A76FF98ED}"/>
              </a:ext>
            </a:extLst>
          </p:cNvPr>
          <p:cNvCxnSpPr>
            <a:cxnSpLocks/>
          </p:cNvCxnSpPr>
          <p:nvPr/>
        </p:nvCxnSpPr>
        <p:spPr>
          <a:xfrm>
            <a:off x="4632571" y="3429000"/>
            <a:ext cx="1615829" cy="6858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60D3A4-EA02-4151-AA06-41413ACCC6BF}"/>
              </a:ext>
            </a:extLst>
          </p:cNvPr>
          <p:cNvSpPr txBox="1"/>
          <p:nvPr/>
        </p:nvSpPr>
        <p:spPr>
          <a:xfrm>
            <a:off x="6191077" y="5432426"/>
            <a:ext cx="281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ADAMS Accession Nos. </a:t>
            </a:r>
            <a:r>
              <a:rPr lang="en-US" sz="1400" dirty="0">
                <a:hlinkClick r:id="rId6"/>
              </a:rPr>
              <a:t>ML20274A052</a:t>
            </a:r>
            <a:r>
              <a:rPr lang="en-US" sz="1400" dirty="0"/>
              <a:t> and </a:t>
            </a:r>
            <a:r>
              <a:rPr lang="en-US" sz="1400" dirty="0">
                <a:hlinkClick r:id="rId7"/>
              </a:rPr>
              <a:t>ML21125A256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717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E675883-01FE-416A-95D2-466F4825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Technologies Considered</a:t>
            </a:r>
            <a:endParaRPr lang="en-US" sz="3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98E2162-E9DA-48B0-ABD4-4B04D9C8A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143000"/>
            <a:ext cx="7977380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6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C3CE09-502F-424B-96FB-21B9ECAA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Sensitivity and Uncertainty Analysis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BD6602-3057-41E9-AF35-07F28B833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06451"/>
              </p:ext>
            </p:extLst>
          </p:nvPr>
        </p:nvGraphicFramePr>
        <p:xfrm>
          <a:off x="647700" y="1219200"/>
          <a:ext cx="7848600" cy="46631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224460510"/>
                    </a:ext>
                  </a:extLst>
                </a:gridCol>
                <a:gridCol w="3398278">
                  <a:extLst>
                    <a:ext uri="{9D8B030D-6E8A-4147-A177-3AD203B41FA5}">
                      <a16:colId xmlns:a16="http://schemas.microsoft.com/office/drawing/2014/main" val="1873130863"/>
                    </a:ext>
                  </a:extLst>
                </a:gridCol>
                <a:gridCol w="1630922">
                  <a:extLst>
                    <a:ext uri="{9D8B030D-6E8A-4147-A177-3AD203B41FA5}">
                      <a16:colId xmlns:a16="http://schemas.microsoft.com/office/drawing/2014/main" val="36132623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</a:rPr>
                        <a:t>Reactor technology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</a:rPr>
                        <a:t>Selected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effectLst/>
                        </a:rPr>
                        <a:t>benchmark</a:t>
                      </a:r>
                      <a:r>
                        <a:rPr lang="en-US" sz="2400" b="1" baseline="30000" dirty="0" err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662535681"/>
                  </a:ext>
                </a:extLst>
              </a:tr>
              <a:tr h="52685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 Temperature Gas Reactor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HTR-10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Experiment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617563"/>
                  </a:ext>
                </a:extLst>
              </a:tr>
              <a:tr h="52685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Fluoride Salt Cooled High Temperature Reactor</a:t>
                      </a:r>
                    </a:p>
                  </a:txBody>
                  <a:tcPr marL="36830" marR="36830" marT="18415" marB="184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UC Berkeley Mark1 PB‑FHR</a:t>
                      </a:r>
                    </a:p>
                  </a:txBody>
                  <a:tcPr marL="36830" marR="36830" marT="18415" marB="184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Computational benchmark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40922"/>
                  </a:ext>
                </a:extLst>
              </a:tr>
              <a:tr h="52685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Graphite-moderated Molten Salt Reactor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MSRE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</a:rPr>
                        <a:t>Experiment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57102"/>
                  </a:ext>
                </a:extLst>
              </a:tr>
              <a:tr h="76385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Heat Pipe Microreactor (metal-fueled)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INL Megapower Design A</a:t>
                      </a:r>
                      <a:r>
                        <a:rPr lang="de-DE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</a:rPr>
                        <a:t>Computational benchmark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6691"/>
                  </a:ext>
                </a:extLst>
              </a:tr>
              <a:tr h="76385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Sodium Cooled Fast Reactor (metal and oxide fueled)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EBR-II </a:t>
                      </a:r>
                    </a:p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ABR-1000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</a:rPr>
                        <a:t>Experiment</a:t>
                      </a:r>
                    </a:p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</a:rPr>
                        <a:t>Computational benchmark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93485"/>
                  </a:ext>
                </a:extLst>
              </a:tr>
              <a:tr h="1097652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ts val="12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Although Fast Spectrum Molten Salt Reactors were identified as a relevant reactor concept, a concept with details sufficient for modeling could not be found in the open literature.</a:t>
                      </a:r>
                    </a:p>
                    <a:p>
                      <a:pPr marL="0" marR="0" algn="l">
                        <a:lnSpc>
                          <a:spcPts val="12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</a:rPr>
                        <a:t>b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The original design contains oxide fuel. However, for this project, metal fuel was assumed.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6830" marR="36830" marT="18415" marB="1841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68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4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842" y="6356350"/>
            <a:ext cx="655092" cy="365125"/>
          </a:xfrm>
        </p:spPr>
        <p:txBody>
          <a:bodyPr/>
          <a:lstStyle/>
          <a:p>
            <a:pPr algn="l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E675883-01FE-416A-95D2-466F4825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5769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Results and Key Nuclear Data</a:t>
            </a:r>
            <a:br>
              <a:rPr lang="en-US" sz="3600" b="1" dirty="0"/>
            </a:br>
            <a:r>
              <a:rPr lang="en-US" sz="3600" b="1" dirty="0"/>
              <a:t>(Subset of results from HTR-10 benchmark)</a:t>
            </a:r>
            <a:br>
              <a:rPr lang="en-US" sz="3600" b="1" dirty="0"/>
            </a:br>
            <a:r>
              <a:rPr lang="en-US" sz="3600" b="1" dirty="0"/>
              <a:t>Nominal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04297-89FF-431E-B9BE-06B0D243CBE1}"/>
              </a:ext>
            </a:extLst>
          </p:cNvPr>
          <p:cNvSpPr txBox="1"/>
          <p:nvPr/>
        </p:nvSpPr>
        <p:spPr>
          <a:xfrm>
            <a:off x="649810" y="1885364"/>
            <a:ext cx="765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marR="0" indent="-822960">
              <a:spcBef>
                <a:spcPts val="24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 Bold" panose="020B07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Nominal Reactivity Impacts for QOIs</a:t>
            </a:r>
            <a:endParaRPr lang="en-US" sz="1800" b="1" dirty="0">
              <a:solidFill>
                <a:srgbClr val="000000"/>
              </a:solidFill>
              <a:effectLst/>
              <a:latin typeface="Arial Bold" panose="020B07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F8B8B7-B2B2-4D36-82D0-7EE80A24B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88" y="2254696"/>
            <a:ext cx="7716012" cy="23486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B52E8-6FF7-49A5-A304-7A901AA954C9}"/>
              </a:ext>
            </a:extLst>
          </p:cNvPr>
          <p:cNvSpPr txBox="1"/>
          <p:nvPr/>
        </p:nvSpPr>
        <p:spPr>
          <a:xfrm>
            <a:off x="649810" y="3352800"/>
            <a:ext cx="2169590" cy="2931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972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23442</TotalTime>
  <Words>1185</Words>
  <Application>Microsoft Office PowerPoint</Application>
  <PresentationFormat>On-screen Show (4:3)</PresentationFormat>
  <Paragraphs>160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Bold</vt:lpstr>
      <vt:lpstr>Calibri</vt:lpstr>
      <vt:lpstr>Cambria</vt:lpstr>
      <vt:lpstr>Wingdings</vt:lpstr>
      <vt:lpstr>1_Office Theme</vt:lpstr>
      <vt:lpstr>   Nuclear data uncertainties and its impact on design margins and advanced reactor licensing  Workshop on Applied Nuclear Data Activities (WANDA)  Timothy J Drzewiecki Reactor Systems Engineer   U.S. Nuclear Regulatory Commission Office of Nuclear Reactor Regulation    </vt:lpstr>
      <vt:lpstr>Commercial Light Water Reactor Approach to Reactor Physics/Nuclear Design</vt:lpstr>
      <vt:lpstr>Impact of Data Uncertainty</vt:lpstr>
      <vt:lpstr>Design Margin (Shutdown Margin)</vt:lpstr>
      <vt:lpstr>PowerPoint Presentation</vt:lpstr>
      <vt:lpstr>Approach</vt:lpstr>
      <vt:lpstr>Technologies Considered</vt:lpstr>
      <vt:lpstr>Sensitivity and Uncertainty Analysis</vt:lpstr>
      <vt:lpstr>Results and Key Nuclear Data (Subset of results from HTR-10 benchmark) Nominal Results</vt:lpstr>
      <vt:lpstr>Results and Key Nuclear Data (Subset of results from HTR-10 benchmark) Sensitivity Analysis Results</vt:lpstr>
      <vt:lpstr>Results and Key Nuclear Data (Subset of results from HTR-10 benchmark) Uncertainty Analysis Results</vt:lpstr>
      <vt:lpstr>Results and Key Nuclear Data (Subset of results from HTR-10 benchmark) Uncertainty Analysis Results</vt:lpstr>
      <vt:lpstr>PowerPoint Presentation</vt:lpstr>
      <vt:lpstr>Conclusions</vt:lpstr>
      <vt:lpstr>Conclusions</vt:lpstr>
      <vt:lpstr>Adjustments?</vt:lpstr>
    </vt:vector>
  </TitlesOfParts>
  <Company>USNRC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Omid.Tabatabai-Yazdi@nrc.gov</dc:creator>
  <cp:lastModifiedBy>Drzewiecki, Timothy</cp:lastModifiedBy>
  <cp:revision>579</cp:revision>
  <cp:lastPrinted>2017-03-15T18:35:06Z</cp:lastPrinted>
  <dcterms:created xsi:type="dcterms:W3CDTF">2016-09-19T17:16:57Z</dcterms:created>
  <dcterms:modified xsi:type="dcterms:W3CDTF">2022-02-19T01:25:05Z</dcterms:modified>
</cp:coreProperties>
</file>