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338" r:id="rId5"/>
    <p:sldId id="552" r:id="rId6"/>
    <p:sldId id="553" r:id="rId7"/>
    <p:sldId id="713" r:id="rId8"/>
    <p:sldId id="554" r:id="rId9"/>
    <p:sldId id="712" r:id="rId10"/>
    <p:sldId id="555" r:id="rId11"/>
    <p:sldId id="55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64" userDrawn="1">
          <p15:clr>
            <a:srgbClr val="A4A3A4"/>
          </p15:clr>
        </p15:guide>
        <p15:guide id="2" pos="13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379C"/>
    <a:srgbClr val="FF781A"/>
    <a:srgbClr val="172161"/>
    <a:srgbClr val="0C13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AAD8D5-438E-44F0-AEE3-D5366FD370AF}" v="76" dt="2022-02-28T08:12:02.4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77"/>
    <p:restoredTop sz="94962" autoAdjust="0"/>
  </p:normalViewPr>
  <p:slideViewPr>
    <p:cSldViewPr snapToGrid="0" snapToObjects="1" showGuides="1">
      <p:cViewPr varScale="1">
        <p:scale>
          <a:sx n="81" d="100"/>
          <a:sy n="81" d="100"/>
        </p:scale>
        <p:origin x="902" y="62"/>
      </p:cViewPr>
      <p:guideLst>
        <p:guide orient="horz" pos="864"/>
        <p:guide pos="139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86" d="100"/>
          <a:sy n="86" d="100"/>
        </p:scale>
        <p:origin x="2720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enfelter, Timothy" userId="0a4553e6-4fa7-441d-b709-92d35ae7877f" providerId="ADAL" clId="{B1AAD8D5-438E-44F0-AEE3-D5366FD370AF}"/>
    <pc:docChg chg="undo custSel addSld delSld modSld sldOrd">
      <pc:chgData name="Ashenfelter, Timothy" userId="0a4553e6-4fa7-441d-b709-92d35ae7877f" providerId="ADAL" clId="{B1AAD8D5-438E-44F0-AEE3-D5366FD370AF}" dt="2022-02-28T08:12:02.448" v="5389"/>
      <pc:docMkLst>
        <pc:docMk/>
      </pc:docMkLst>
      <pc:sldChg chg="addSp modSp mod">
        <pc:chgData name="Ashenfelter, Timothy" userId="0a4553e6-4fa7-441d-b709-92d35ae7877f" providerId="ADAL" clId="{B1AAD8D5-438E-44F0-AEE3-D5366FD370AF}" dt="2022-02-28T08:10:10.696" v="5372" actId="1076"/>
        <pc:sldMkLst>
          <pc:docMk/>
          <pc:sldMk cId="277461810" sldId="338"/>
        </pc:sldMkLst>
        <pc:spChg chg="add mod">
          <ac:chgData name="Ashenfelter, Timothy" userId="0a4553e6-4fa7-441d-b709-92d35ae7877f" providerId="ADAL" clId="{B1AAD8D5-438E-44F0-AEE3-D5366FD370AF}" dt="2022-02-28T08:10:10.696" v="5372" actId="1076"/>
          <ac:spMkLst>
            <pc:docMk/>
            <pc:sldMk cId="277461810" sldId="338"/>
            <ac:spMk id="2" creationId="{96F2FD6F-6B69-49F9-BD47-6265901ACCF7}"/>
          </ac:spMkLst>
        </pc:spChg>
        <pc:spChg chg="mod">
          <ac:chgData name="Ashenfelter, Timothy" userId="0a4553e6-4fa7-441d-b709-92d35ae7877f" providerId="ADAL" clId="{B1AAD8D5-438E-44F0-AEE3-D5366FD370AF}" dt="2022-02-28T07:58:16.860" v="5295" actId="1076"/>
          <ac:spMkLst>
            <pc:docMk/>
            <pc:sldMk cId="277461810" sldId="338"/>
            <ac:spMk id="5" creationId="{CAC7DA11-5CDE-404E-AC3D-F8D77C922245}"/>
          </ac:spMkLst>
        </pc:spChg>
        <pc:spChg chg="mod">
          <ac:chgData name="Ashenfelter, Timothy" userId="0a4553e6-4fa7-441d-b709-92d35ae7877f" providerId="ADAL" clId="{B1AAD8D5-438E-44F0-AEE3-D5366FD370AF}" dt="2022-02-28T07:58:13.789" v="5294" actId="1076"/>
          <ac:spMkLst>
            <pc:docMk/>
            <pc:sldMk cId="277461810" sldId="338"/>
            <ac:spMk id="7" creationId="{0222DE9E-1920-462D-8021-3B2722AD817A}"/>
          </ac:spMkLst>
        </pc:spChg>
      </pc:sldChg>
      <pc:sldChg chg="new del">
        <pc:chgData name="Ashenfelter, Timothy" userId="0a4553e6-4fa7-441d-b709-92d35ae7877f" providerId="ADAL" clId="{B1AAD8D5-438E-44F0-AEE3-D5366FD370AF}" dt="2022-02-23T18:13:15.632" v="110" actId="47"/>
        <pc:sldMkLst>
          <pc:docMk/>
          <pc:sldMk cId="456735783" sldId="339"/>
        </pc:sldMkLst>
      </pc:sldChg>
      <pc:sldChg chg="new del">
        <pc:chgData name="Ashenfelter, Timothy" userId="0a4553e6-4fa7-441d-b709-92d35ae7877f" providerId="ADAL" clId="{B1AAD8D5-438E-44F0-AEE3-D5366FD370AF}" dt="2022-02-23T18:14:17.516" v="112" actId="47"/>
        <pc:sldMkLst>
          <pc:docMk/>
          <pc:sldMk cId="1307847210" sldId="339"/>
        </pc:sldMkLst>
      </pc:sldChg>
      <pc:sldChg chg="new del ord">
        <pc:chgData name="Ashenfelter, Timothy" userId="0a4553e6-4fa7-441d-b709-92d35ae7877f" providerId="ADAL" clId="{B1AAD8D5-438E-44F0-AEE3-D5366FD370AF}" dt="2022-02-23T18:13:02.994" v="104" actId="47"/>
        <pc:sldMkLst>
          <pc:docMk/>
          <pc:sldMk cId="4025067827" sldId="339"/>
        </pc:sldMkLst>
      </pc:sldChg>
      <pc:sldChg chg="new del">
        <pc:chgData name="Ashenfelter, Timothy" userId="0a4553e6-4fa7-441d-b709-92d35ae7877f" providerId="ADAL" clId="{B1AAD8D5-438E-44F0-AEE3-D5366FD370AF}" dt="2022-02-23T18:13:15.181" v="109" actId="47"/>
        <pc:sldMkLst>
          <pc:docMk/>
          <pc:sldMk cId="1089104493" sldId="340"/>
        </pc:sldMkLst>
      </pc:sldChg>
      <pc:sldChg chg="new del">
        <pc:chgData name="Ashenfelter, Timothy" userId="0a4553e6-4fa7-441d-b709-92d35ae7877f" providerId="ADAL" clId="{B1AAD8D5-438E-44F0-AEE3-D5366FD370AF}" dt="2022-02-23T18:13:14.722" v="108" actId="47"/>
        <pc:sldMkLst>
          <pc:docMk/>
          <pc:sldMk cId="968779619" sldId="341"/>
        </pc:sldMkLst>
      </pc:sldChg>
      <pc:sldChg chg="addSp delSp modSp add del mod">
        <pc:chgData name="Ashenfelter, Timothy" userId="0a4553e6-4fa7-441d-b709-92d35ae7877f" providerId="ADAL" clId="{B1AAD8D5-438E-44F0-AEE3-D5366FD370AF}" dt="2022-02-28T08:10:29.139" v="5375" actId="1076"/>
        <pc:sldMkLst>
          <pc:docMk/>
          <pc:sldMk cId="288891669" sldId="552"/>
        </pc:sldMkLst>
        <pc:spChg chg="mod">
          <ac:chgData name="Ashenfelter, Timothy" userId="0a4553e6-4fa7-441d-b709-92d35ae7877f" providerId="ADAL" clId="{B1AAD8D5-438E-44F0-AEE3-D5366FD370AF}" dt="2022-02-25T17:29:14.268" v="1479" actId="207"/>
          <ac:spMkLst>
            <pc:docMk/>
            <pc:sldMk cId="288891669" sldId="552"/>
            <ac:spMk id="2" creationId="{7CD9EAED-D9B3-4A99-906B-50449C2344FD}"/>
          </ac:spMkLst>
        </pc:spChg>
        <pc:spChg chg="mod">
          <ac:chgData name="Ashenfelter, Timothy" userId="0a4553e6-4fa7-441d-b709-92d35ae7877f" providerId="ADAL" clId="{B1AAD8D5-438E-44F0-AEE3-D5366FD370AF}" dt="2022-02-28T07:56:30.703" v="5182" actId="20577"/>
          <ac:spMkLst>
            <pc:docMk/>
            <pc:sldMk cId="288891669" sldId="552"/>
            <ac:spMk id="3" creationId="{DF03AA9C-A713-45B2-9CE3-F5B9D7539D49}"/>
          </ac:spMkLst>
        </pc:spChg>
        <pc:spChg chg="add del mod">
          <ac:chgData name="Ashenfelter, Timothy" userId="0a4553e6-4fa7-441d-b709-92d35ae7877f" providerId="ADAL" clId="{B1AAD8D5-438E-44F0-AEE3-D5366FD370AF}" dt="2022-02-28T06:47:02.176" v="4839" actId="478"/>
          <ac:spMkLst>
            <pc:docMk/>
            <pc:sldMk cId="288891669" sldId="552"/>
            <ac:spMk id="9" creationId="{7E93119C-6E92-451C-BDFE-2D2E909CB6AB}"/>
          </ac:spMkLst>
        </pc:spChg>
        <pc:spChg chg="add mod">
          <ac:chgData name="Ashenfelter, Timothy" userId="0a4553e6-4fa7-441d-b709-92d35ae7877f" providerId="ADAL" clId="{B1AAD8D5-438E-44F0-AEE3-D5366FD370AF}" dt="2022-02-28T08:02:51.323" v="5305" actId="255"/>
          <ac:spMkLst>
            <pc:docMk/>
            <pc:sldMk cId="288891669" sldId="552"/>
            <ac:spMk id="10" creationId="{55F8B24D-D831-422A-AE31-184F8825AA61}"/>
          </ac:spMkLst>
        </pc:spChg>
        <pc:spChg chg="add mod">
          <ac:chgData name="Ashenfelter, Timothy" userId="0a4553e6-4fa7-441d-b709-92d35ae7877f" providerId="ADAL" clId="{B1AAD8D5-438E-44F0-AEE3-D5366FD370AF}" dt="2022-02-28T08:01:41.222" v="5304" actId="14100"/>
          <ac:spMkLst>
            <pc:docMk/>
            <pc:sldMk cId="288891669" sldId="552"/>
            <ac:spMk id="11" creationId="{4D985110-4A50-4409-BAA4-7DF3544C81EC}"/>
          </ac:spMkLst>
        </pc:spChg>
        <pc:spChg chg="add mod">
          <ac:chgData name="Ashenfelter, Timothy" userId="0a4553e6-4fa7-441d-b709-92d35ae7877f" providerId="ADAL" clId="{B1AAD8D5-438E-44F0-AEE3-D5366FD370AF}" dt="2022-02-28T08:10:29.139" v="5375" actId="1076"/>
          <ac:spMkLst>
            <pc:docMk/>
            <pc:sldMk cId="288891669" sldId="552"/>
            <ac:spMk id="13" creationId="{B20DCC4B-F8B9-49AD-99F3-B6865182825D}"/>
          </ac:spMkLst>
        </pc:spChg>
        <pc:picChg chg="add mod">
          <ac:chgData name="Ashenfelter, Timothy" userId="0a4553e6-4fa7-441d-b709-92d35ae7877f" providerId="ADAL" clId="{B1AAD8D5-438E-44F0-AEE3-D5366FD370AF}" dt="2022-02-28T06:50:57.654" v="4914" actId="14100"/>
          <ac:picMkLst>
            <pc:docMk/>
            <pc:sldMk cId="288891669" sldId="552"/>
            <ac:picMk id="6" creationId="{C8E561E0-5BAF-44CA-BEA3-3F67BEA50A79}"/>
          </ac:picMkLst>
        </pc:picChg>
        <pc:picChg chg="add del mod">
          <ac:chgData name="Ashenfelter, Timothy" userId="0a4553e6-4fa7-441d-b709-92d35ae7877f" providerId="ADAL" clId="{B1AAD8D5-438E-44F0-AEE3-D5366FD370AF}" dt="2022-02-25T20:38:51.927" v="3999" actId="478"/>
          <ac:picMkLst>
            <pc:docMk/>
            <pc:sldMk cId="288891669" sldId="552"/>
            <ac:picMk id="7" creationId="{983A731D-4EBD-4844-888E-F44240419CE6}"/>
          </ac:picMkLst>
        </pc:picChg>
        <pc:picChg chg="add mod">
          <ac:chgData name="Ashenfelter, Timothy" userId="0a4553e6-4fa7-441d-b709-92d35ae7877f" providerId="ADAL" clId="{B1AAD8D5-438E-44F0-AEE3-D5366FD370AF}" dt="2022-02-28T07:55:29.540" v="5164" actId="14100"/>
          <ac:picMkLst>
            <pc:docMk/>
            <pc:sldMk cId="288891669" sldId="552"/>
            <ac:picMk id="1026" creationId="{6833C1FB-A99A-4691-A68B-35C177A4A135}"/>
          </ac:picMkLst>
        </pc:picChg>
        <pc:picChg chg="add del mod">
          <ac:chgData name="Ashenfelter, Timothy" userId="0a4553e6-4fa7-441d-b709-92d35ae7877f" providerId="ADAL" clId="{B1AAD8D5-438E-44F0-AEE3-D5366FD370AF}" dt="2022-02-25T20:21:18.234" v="3897" actId="478"/>
          <ac:picMkLst>
            <pc:docMk/>
            <pc:sldMk cId="288891669" sldId="552"/>
            <ac:picMk id="1028" creationId="{81F08582-24AE-4460-B355-7D7B6BF1E1B3}"/>
          </ac:picMkLst>
        </pc:picChg>
      </pc:sldChg>
      <pc:sldChg chg="del">
        <pc:chgData name="Ashenfelter, Timothy" userId="0a4553e6-4fa7-441d-b709-92d35ae7877f" providerId="ADAL" clId="{B1AAD8D5-438E-44F0-AEE3-D5366FD370AF}" dt="2022-02-23T17:56:57.772" v="58" actId="2696"/>
        <pc:sldMkLst>
          <pc:docMk/>
          <pc:sldMk cId="641139534" sldId="553"/>
        </pc:sldMkLst>
      </pc:sldChg>
      <pc:sldChg chg="new del">
        <pc:chgData name="Ashenfelter, Timothy" userId="0a4553e6-4fa7-441d-b709-92d35ae7877f" providerId="ADAL" clId="{B1AAD8D5-438E-44F0-AEE3-D5366FD370AF}" dt="2022-02-23T18:07:03.871" v="96" actId="47"/>
        <pc:sldMkLst>
          <pc:docMk/>
          <pc:sldMk cId="3019893684" sldId="553"/>
        </pc:sldMkLst>
      </pc:sldChg>
      <pc:sldChg chg="addSp delSp modSp new mod">
        <pc:chgData name="Ashenfelter, Timothy" userId="0a4553e6-4fa7-441d-b709-92d35ae7877f" providerId="ADAL" clId="{B1AAD8D5-438E-44F0-AEE3-D5366FD370AF}" dt="2022-02-28T08:10:46.613" v="5379" actId="1076"/>
        <pc:sldMkLst>
          <pc:docMk/>
          <pc:sldMk cId="3569028887" sldId="553"/>
        </pc:sldMkLst>
        <pc:spChg chg="mod">
          <ac:chgData name="Ashenfelter, Timothy" userId="0a4553e6-4fa7-441d-b709-92d35ae7877f" providerId="ADAL" clId="{B1AAD8D5-438E-44F0-AEE3-D5366FD370AF}" dt="2022-02-25T17:29:25.763" v="1481" actId="1076"/>
          <ac:spMkLst>
            <pc:docMk/>
            <pc:sldMk cId="3569028887" sldId="553"/>
            <ac:spMk id="2" creationId="{7909AC79-EEF6-493C-A3B4-115F50D18AC8}"/>
          </ac:spMkLst>
        </pc:spChg>
        <pc:spChg chg="mod">
          <ac:chgData name="Ashenfelter, Timothy" userId="0a4553e6-4fa7-441d-b709-92d35ae7877f" providerId="ADAL" clId="{B1AAD8D5-438E-44F0-AEE3-D5366FD370AF}" dt="2022-02-25T21:11:49.109" v="4707" actId="20577"/>
          <ac:spMkLst>
            <pc:docMk/>
            <pc:sldMk cId="3569028887" sldId="553"/>
            <ac:spMk id="3" creationId="{E36498C3-3D6E-4237-9ED2-72342E40C8DB}"/>
          </ac:spMkLst>
        </pc:spChg>
        <pc:spChg chg="add del">
          <ac:chgData name="Ashenfelter, Timothy" userId="0a4553e6-4fa7-441d-b709-92d35ae7877f" providerId="ADAL" clId="{B1AAD8D5-438E-44F0-AEE3-D5366FD370AF}" dt="2022-02-28T07:02:43.263" v="4950" actId="22"/>
          <ac:spMkLst>
            <pc:docMk/>
            <pc:sldMk cId="3569028887" sldId="553"/>
            <ac:spMk id="7" creationId="{25F18D3A-4572-441B-B334-3B37FF5A08FB}"/>
          </ac:spMkLst>
        </pc:spChg>
        <pc:spChg chg="add mod">
          <ac:chgData name="Ashenfelter, Timothy" userId="0a4553e6-4fa7-441d-b709-92d35ae7877f" providerId="ADAL" clId="{B1AAD8D5-438E-44F0-AEE3-D5366FD370AF}" dt="2022-02-28T07:02:54.222" v="4952" actId="1076"/>
          <ac:spMkLst>
            <pc:docMk/>
            <pc:sldMk cId="3569028887" sldId="553"/>
            <ac:spMk id="9" creationId="{FBB90D21-7C4E-42A0-96E7-AF1E6FA7C767}"/>
          </ac:spMkLst>
        </pc:spChg>
        <pc:spChg chg="add mod">
          <ac:chgData name="Ashenfelter, Timothy" userId="0a4553e6-4fa7-441d-b709-92d35ae7877f" providerId="ADAL" clId="{B1AAD8D5-438E-44F0-AEE3-D5366FD370AF}" dt="2022-02-28T08:10:46.613" v="5379" actId="1076"/>
          <ac:spMkLst>
            <pc:docMk/>
            <pc:sldMk cId="3569028887" sldId="553"/>
            <ac:spMk id="11" creationId="{5B76F076-0D4D-4BF1-BF2A-23A6A09279FB}"/>
          </ac:spMkLst>
        </pc:spChg>
        <pc:picChg chg="add del mod">
          <ac:chgData name="Ashenfelter, Timothy" userId="0a4553e6-4fa7-441d-b709-92d35ae7877f" providerId="ADAL" clId="{B1AAD8D5-438E-44F0-AEE3-D5366FD370AF}" dt="2022-02-25T20:21:53.265" v="3905" actId="478"/>
          <ac:picMkLst>
            <pc:docMk/>
            <pc:sldMk cId="3569028887" sldId="553"/>
            <ac:picMk id="4" creationId="{B4FA9685-F439-43A4-B003-657F0C0BACDC}"/>
          </ac:picMkLst>
        </pc:picChg>
        <pc:picChg chg="add mod">
          <ac:chgData name="Ashenfelter, Timothy" userId="0a4553e6-4fa7-441d-b709-92d35ae7877f" providerId="ADAL" clId="{B1AAD8D5-438E-44F0-AEE3-D5366FD370AF}" dt="2022-02-28T07:03:08.068" v="4953" actId="14100"/>
          <ac:picMkLst>
            <pc:docMk/>
            <pc:sldMk cId="3569028887" sldId="553"/>
            <ac:picMk id="6" creationId="{278736D3-2D06-4FEA-B5D9-7A29E38A1DB4}"/>
          </ac:picMkLst>
        </pc:picChg>
        <pc:picChg chg="add del mod">
          <ac:chgData name="Ashenfelter, Timothy" userId="0a4553e6-4fa7-441d-b709-92d35ae7877f" providerId="ADAL" clId="{B1AAD8D5-438E-44F0-AEE3-D5366FD370AF}" dt="2022-02-25T20:47:27.816" v="4029" actId="478"/>
          <ac:picMkLst>
            <pc:docMk/>
            <pc:sldMk cId="3569028887" sldId="553"/>
            <ac:picMk id="7" creationId="{B52C394E-307C-451F-85F6-86B5F229BC71}"/>
          </ac:picMkLst>
        </pc:picChg>
        <pc:picChg chg="add mod">
          <ac:chgData name="Ashenfelter, Timothy" userId="0a4553e6-4fa7-441d-b709-92d35ae7877f" providerId="ADAL" clId="{B1AAD8D5-438E-44F0-AEE3-D5366FD370AF}" dt="2022-02-28T07:11:10.302" v="4977" actId="1076"/>
          <ac:picMkLst>
            <pc:docMk/>
            <pc:sldMk cId="3569028887" sldId="553"/>
            <ac:picMk id="8" creationId="{71BA90DE-EB56-4B91-89A4-206C16596240}"/>
          </ac:picMkLst>
        </pc:picChg>
      </pc:sldChg>
      <pc:sldChg chg="del">
        <pc:chgData name="Ashenfelter, Timothy" userId="0a4553e6-4fa7-441d-b709-92d35ae7877f" providerId="ADAL" clId="{B1AAD8D5-438E-44F0-AEE3-D5366FD370AF}" dt="2022-02-23T17:56:58.342" v="59" actId="2696"/>
        <pc:sldMkLst>
          <pc:docMk/>
          <pc:sldMk cId="94624682" sldId="554"/>
        </pc:sldMkLst>
      </pc:sldChg>
      <pc:sldChg chg="addSp delSp modSp new mod">
        <pc:chgData name="Ashenfelter, Timothy" userId="0a4553e6-4fa7-441d-b709-92d35ae7877f" providerId="ADAL" clId="{B1AAD8D5-438E-44F0-AEE3-D5366FD370AF}" dt="2022-02-28T08:11:06.206" v="5382"/>
        <pc:sldMkLst>
          <pc:docMk/>
          <pc:sldMk cId="3243192713" sldId="554"/>
        </pc:sldMkLst>
        <pc:spChg chg="mod">
          <ac:chgData name="Ashenfelter, Timothy" userId="0a4553e6-4fa7-441d-b709-92d35ae7877f" providerId="ADAL" clId="{B1AAD8D5-438E-44F0-AEE3-D5366FD370AF}" dt="2022-02-25T17:29:32.088" v="1482" actId="207"/>
          <ac:spMkLst>
            <pc:docMk/>
            <pc:sldMk cId="3243192713" sldId="554"/>
            <ac:spMk id="2" creationId="{BFD096BD-8B29-4B68-9AA7-369E711D105C}"/>
          </ac:spMkLst>
        </pc:spChg>
        <pc:spChg chg="mod">
          <ac:chgData name="Ashenfelter, Timothy" userId="0a4553e6-4fa7-441d-b709-92d35ae7877f" providerId="ADAL" clId="{B1AAD8D5-438E-44F0-AEE3-D5366FD370AF}" dt="2022-02-28T07:43:13.929" v="5103" actId="27636"/>
          <ac:spMkLst>
            <pc:docMk/>
            <pc:sldMk cId="3243192713" sldId="554"/>
            <ac:spMk id="3" creationId="{FC11679E-DB9D-4826-8814-C30FC13E3DB2}"/>
          </ac:spMkLst>
        </pc:spChg>
        <pc:spChg chg="add del">
          <ac:chgData name="Ashenfelter, Timothy" userId="0a4553e6-4fa7-441d-b709-92d35ae7877f" providerId="ADAL" clId="{B1AAD8D5-438E-44F0-AEE3-D5366FD370AF}" dt="2022-02-25T17:23:44.331" v="1402" actId="478"/>
          <ac:spMkLst>
            <pc:docMk/>
            <pc:sldMk cId="3243192713" sldId="554"/>
            <ac:spMk id="5" creationId="{656BB110-4F87-41DA-95C8-7CDD06C47DD7}"/>
          </ac:spMkLst>
        </pc:spChg>
        <pc:spChg chg="add mod">
          <ac:chgData name="Ashenfelter, Timothy" userId="0a4553e6-4fa7-441d-b709-92d35ae7877f" providerId="ADAL" clId="{B1AAD8D5-438E-44F0-AEE3-D5366FD370AF}" dt="2022-02-28T08:11:06.206" v="5382"/>
          <ac:spMkLst>
            <pc:docMk/>
            <pc:sldMk cId="3243192713" sldId="554"/>
            <ac:spMk id="10" creationId="{2DD91CCD-03FC-4BD3-8267-E0428BFFB59D}"/>
          </ac:spMkLst>
        </pc:spChg>
        <pc:graphicFrameChg chg="add mod">
          <ac:chgData name="Ashenfelter, Timothy" userId="0a4553e6-4fa7-441d-b709-92d35ae7877f" providerId="ADAL" clId="{B1AAD8D5-438E-44F0-AEE3-D5366FD370AF}" dt="2022-02-25T17:24:03.794" v="1404" actId="1076"/>
          <ac:graphicFrameMkLst>
            <pc:docMk/>
            <pc:sldMk cId="3243192713" sldId="554"/>
            <ac:graphicFrameMk id="6" creationId="{7440334F-A631-42B0-99EB-42911D1F5DA9}"/>
          </ac:graphicFrameMkLst>
        </pc:graphicFrameChg>
        <pc:cxnChg chg="add mod">
          <ac:chgData name="Ashenfelter, Timothy" userId="0a4553e6-4fa7-441d-b709-92d35ae7877f" providerId="ADAL" clId="{B1AAD8D5-438E-44F0-AEE3-D5366FD370AF}" dt="2022-02-28T07:39:31.807" v="5083" actId="692"/>
          <ac:cxnSpMkLst>
            <pc:docMk/>
            <pc:sldMk cId="3243192713" sldId="554"/>
            <ac:cxnSpMk id="5" creationId="{02195FDF-DF3F-4111-8F35-56CFE993D516}"/>
          </ac:cxnSpMkLst>
        </pc:cxnChg>
        <pc:cxnChg chg="add mod">
          <ac:chgData name="Ashenfelter, Timothy" userId="0a4553e6-4fa7-441d-b709-92d35ae7877f" providerId="ADAL" clId="{B1AAD8D5-438E-44F0-AEE3-D5366FD370AF}" dt="2022-02-28T07:43:42.908" v="5104" actId="14100"/>
          <ac:cxnSpMkLst>
            <pc:docMk/>
            <pc:sldMk cId="3243192713" sldId="554"/>
            <ac:cxnSpMk id="7" creationId="{DFF9B4B0-6D6D-4DCE-9BD6-9A007FFC65E0}"/>
          </ac:cxnSpMkLst>
        </pc:cxnChg>
      </pc:sldChg>
      <pc:sldChg chg="addSp delSp modSp new mod">
        <pc:chgData name="Ashenfelter, Timothy" userId="0a4553e6-4fa7-441d-b709-92d35ae7877f" providerId="ADAL" clId="{B1AAD8D5-438E-44F0-AEE3-D5366FD370AF}" dt="2022-02-28T08:12:02.448" v="5389"/>
        <pc:sldMkLst>
          <pc:docMk/>
          <pc:sldMk cId="473677391" sldId="555"/>
        </pc:sldMkLst>
        <pc:spChg chg="mod">
          <ac:chgData name="Ashenfelter, Timothy" userId="0a4553e6-4fa7-441d-b709-92d35ae7877f" providerId="ADAL" clId="{B1AAD8D5-438E-44F0-AEE3-D5366FD370AF}" dt="2022-02-25T21:05:15.939" v="4559" actId="1076"/>
          <ac:spMkLst>
            <pc:docMk/>
            <pc:sldMk cId="473677391" sldId="555"/>
            <ac:spMk id="2" creationId="{5B46101F-577C-46BC-A678-6CE2AAC82F75}"/>
          </ac:spMkLst>
        </pc:spChg>
        <pc:spChg chg="mod">
          <ac:chgData name="Ashenfelter, Timothy" userId="0a4553e6-4fa7-441d-b709-92d35ae7877f" providerId="ADAL" clId="{B1AAD8D5-438E-44F0-AEE3-D5366FD370AF}" dt="2022-02-25T20:51:37.396" v="4105" actId="20577"/>
          <ac:spMkLst>
            <pc:docMk/>
            <pc:sldMk cId="473677391" sldId="555"/>
            <ac:spMk id="3" creationId="{5051C471-55C4-4FC5-927D-236AA0A3B699}"/>
          </ac:spMkLst>
        </pc:spChg>
        <pc:spChg chg="add del">
          <ac:chgData name="Ashenfelter, Timothy" userId="0a4553e6-4fa7-441d-b709-92d35ae7877f" providerId="ADAL" clId="{B1AAD8D5-438E-44F0-AEE3-D5366FD370AF}" dt="2022-02-28T07:48:17.447" v="5106" actId="22"/>
          <ac:spMkLst>
            <pc:docMk/>
            <pc:sldMk cId="473677391" sldId="555"/>
            <ac:spMk id="6" creationId="{691AEC2A-8A9C-4620-841C-80A70044676C}"/>
          </ac:spMkLst>
        </pc:spChg>
        <pc:spChg chg="add mod">
          <ac:chgData name="Ashenfelter, Timothy" userId="0a4553e6-4fa7-441d-b709-92d35ae7877f" providerId="ADAL" clId="{B1AAD8D5-438E-44F0-AEE3-D5366FD370AF}" dt="2022-02-28T07:48:42.274" v="5112" actId="14100"/>
          <ac:spMkLst>
            <pc:docMk/>
            <pc:sldMk cId="473677391" sldId="555"/>
            <ac:spMk id="8" creationId="{3ECBE627-508F-4D7C-A3AE-FA5FEB2E2C28}"/>
          </ac:spMkLst>
        </pc:spChg>
        <pc:spChg chg="add del mod">
          <ac:chgData name="Ashenfelter, Timothy" userId="0a4553e6-4fa7-441d-b709-92d35ae7877f" providerId="ADAL" clId="{B1AAD8D5-438E-44F0-AEE3-D5366FD370AF}" dt="2022-02-28T08:12:02.448" v="5389"/>
          <ac:spMkLst>
            <pc:docMk/>
            <pc:sldMk cId="473677391" sldId="555"/>
            <ac:spMk id="9" creationId="{F96841B5-21D8-441C-81C6-F962DA3D4924}"/>
          </ac:spMkLst>
        </pc:spChg>
        <pc:picChg chg="add mod">
          <ac:chgData name="Ashenfelter, Timothy" userId="0a4553e6-4fa7-441d-b709-92d35ae7877f" providerId="ADAL" clId="{B1AAD8D5-438E-44F0-AEE3-D5366FD370AF}" dt="2022-02-25T20:21:13.534" v="3896" actId="1076"/>
          <ac:picMkLst>
            <pc:docMk/>
            <pc:sldMk cId="473677391" sldId="555"/>
            <ac:picMk id="4" creationId="{FCC49D71-6D4F-45D4-AF4D-DCE196B9C4AC}"/>
          </ac:picMkLst>
        </pc:picChg>
      </pc:sldChg>
      <pc:sldChg chg="del">
        <pc:chgData name="Ashenfelter, Timothy" userId="0a4553e6-4fa7-441d-b709-92d35ae7877f" providerId="ADAL" clId="{B1AAD8D5-438E-44F0-AEE3-D5366FD370AF}" dt="2022-02-23T17:56:56.992" v="57" actId="2696"/>
        <pc:sldMkLst>
          <pc:docMk/>
          <pc:sldMk cId="980831398" sldId="555"/>
        </pc:sldMkLst>
      </pc:sldChg>
      <pc:sldChg chg="addSp delSp modSp new mod">
        <pc:chgData name="Ashenfelter, Timothy" userId="0a4553e6-4fa7-441d-b709-92d35ae7877f" providerId="ADAL" clId="{B1AAD8D5-438E-44F0-AEE3-D5366FD370AF}" dt="2022-02-28T08:11:59.906" v="5388"/>
        <pc:sldMkLst>
          <pc:docMk/>
          <pc:sldMk cId="122761174" sldId="556"/>
        </pc:sldMkLst>
        <pc:spChg chg="mod">
          <ac:chgData name="Ashenfelter, Timothy" userId="0a4553e6-4fa7-441d-b709-92d35ae7877f" providerId="ADAL" clId="{B1AAD8D5-438E-44F0-AEE3-D5366FD370AF}" dt="2022-02-25T21:05:06.796" v="4557" actId="14100"/>
          <ac:spMkLst>
            <pc:docMk/>
            <pc:sldMk cId="122761174" sldId="556"/>
            <ac:spMk id="2" creationId="{FCD2DBA9-F972-4219-9CAC-019206A0F196}"/>
          </ac:spMkLst>
        </pc:spChg>
        <pc:spChg chg="mod">
          <ac:chgData name="Ashenfelter, Timothy" userId="0a4553e6-4fa7-441d-b709-92d35ae7877f" providerId="ADAL" clId="{B1AAD8D5-438E-44F0-AEE3-D5366FD370AF}" dt="2022-02-28T08:05:42.547" v="5339" actId="20577"/>
          <ac:spMkLst>
            <pc:docMk/>
            <pc:sldMk cId="122761174" sldId="556"/>
            <ac:spMk id="3" creationId="{AEF8A5CB-048A-4736-AD84-7C2077934802}"/>
          </ac:spMkLst>
        </pc:spChg>
        <pc:spChg chg="add del mod">
          <ac:chgData name="Ashenfelter, Timothy" userId="0a4553e6-4fa7-441d-b709-92d35ae7877f" providerId="ADAL" clId="{B1AAD8D5-438E-44F0-AEE3-D5366FD370AF}" dt="2022-02-28T08:11:57.513" v="5386"/>
          <ac:spMkLst>
            <pc:docMk/>
            <pc:sldMk cId="122761174" sldId="556"/>
            <ac:spMk id="4" creationId="{2CC78B94-233A-48C7-A66D-4267072B942F}"/>
          </ac:spMkLst>
        </pc:spChg>
        <pc:picChg chg="add del">
          <ac:chgData name="Ashenfelter, Timothy" userId="0a4553e6-4fa7-441d-b709-92d35ae7877f" providerId="ADAL" clId="{B1AAD8D5-438E-44F0-AEE3-D5366FD370AF}" dt="2022-02-28T08:11:59.906" v="5388"/>
          <ac:picMkLst>
            <pc:docMk/>
            <pc:sldMk cId="122761174" sldId="556"/>
            <ac:picMk id="5" creationId="{1188D80C-CAFA-4B83-AA0E-F2D0F059FBDA}"/>
          </ac:picMkLst>
        </pc:picChg>
      </pc:sldChg>
      <pc:sldChg chg="del">
        <pc:chgData name="Ashenfelter, Timothy" userId="0a4553e6-4fa7-441d-b709-92d35ae7877f" providerId="ADAL" clId="{B1AAD8D5-438E-44F0-AEE3-D5366FD370AF}" dt="2022-02-23T17:56:59.562" v="60" actId="2696"/>
        <pc:sldMkLst>
          <pc:docMk/>
          <pc:sldMk cId="518177301" sldId="556"/>
        </pc:sldMkLst>
      </pc:sldChg>
      <pc:sldChg chg="add del">
        <pc:chgData name="Ashenfelter, Timothy" userId="0a4553e6-4fa7-441d-b709-92d35ae7877f" providerId="ADAL" clId="{B1AAD8D5-438E-44F0-AEE3-D5366FD370AF}" dt="2022-02-25T17:01:42.068" v="1142" actId="47"/>
        <pc:sldMkLst>
          <pc:docMk/>
          <pc:sldMk cId="2430620635" sldId="557"/>
        </pc:sldMkLst>
      </pc:sldChg>
      <pc:sldChg chg="del">
        <pc:chgData name="Ashenfelter, Timothy" userId="0a4553e6-4fa7-441d-b709-92d35ae7877f" providerId="ADAL" clId="{B1AAD8D5-438E-44F0-AEE3-D5366FD370AF}" dt="2022-02-23T17:57:00.217" v="61" actId="2696"/>
        <pc:sldMkLst>
          <pc:docMk/>
          <pc:sldMk cId="708731974" sldId="558"/>
        </pc:sldMkLst>
      </pc:sldChg>
      <pc:sldChg chg="add del">
        <pc:chgData name="Ashenfelter, Timothy" userId="0a4553e6-4fa7-441d-b709-92d35ae7877f" providerId="ADAL" clId="{B1AAD8D5-438E-44F0-AEE3-D5366FD370AF}" dt="2022-02-23T17:57:39.757" v="93" actId="2696"/>
        <pc:sldMkLst>
          <pc:docMk/>
          <pc:sldMk cId="3934280749" sldId="558"/>
        </pc:sldMkLst>
      </pc:sldChg>
      <pc:sldChg chg="add del">
        <pc:chgData name="Ashenfelter, Timothy" userId="0a4553e6-4fa7-441d-b709-92d35ae7877f" providerId="ADAL" clId="{B1AAD8D5-438E-44F0-AEE3-D5366FD370AF}" dt="2022-02-23T17:57:40.258" v="94" actId="2696"/>
        <pc:sldMkLst>
          <pc:docMk/>
          <pc:sldMk cId="3243807613" sldId="559"/>
        </pc:sldMkLst>
      </pc:sldChg>
      <pc:sldChg chg="addSp delSp modSp add mod ord">
        <pc:chgData name="Ashenfelter, Timothy" userId="0a4553e6-4fa7-441d-b709-92d35ae7877f" providerId="ADAL" clId="{B1AAD8D5-438E-44F0-AEE3-D5366FD370AF}" dt="2022-02-28T08:11:09.281" v="5383"/>
        <pc:sldMkLst>
          <pc:docMk/>
          <pc:sldMk cId="4122493802" sldId="712"/>
        </pc:sldMkLst>
        <pc:spChg chg="add mod">
          <ac:chgData name="Ashenfelter, Timothy" userId="0a4553e6-4fa7-441d-b709-92d35ae7877f" providerId="ADAL" clId="{B1AAD8D5-438E-44F0-AEE3-D5366FD370AF}" dt="2022-02-28T08:11:09.281" v="5383"/>
          <ac:spMkLst>
            <pc:docMk/>
            <pc:sldMk cId="4122493802" sldId="712"/>
            <ac:spMk id="4" creationId="{395890BB-D774-42F7-833A-E90901716318}"/>
          </ac:spMkLst>
        </pc:spChg>
        <pc:spChg chg="del">
          <ac:chgData name="Ashenfelter, Timothy" userId="0a4553e6-4fa7-441d-b709-92d35ae7877f" providerId="ADAL" clId="{B1AAD8D5-438E-44F0-AEE3-D5366FD370AF}" dt="2022-02-25T20:30:41.801" v="3988" actId="478"/>
          <ac:spMkLst>
            <pc:docMk/>
            <pc:sldMk cId="4122493802" sldId="712"/>
            <ac:spMk id="5" creationId="{A04F4544-5B88-45BD-944C-96B6A9FA7149}"/>
          </ac:spMkLst>
        </pc:spChg>
        <pc:spChg chg="del mod">
          <ac:chgData name="Ashenfelter, Timothy" userId="0a4553e6-4fa7-441d-b709-92d35ae7877f" providerId="ADAL" clId="{B1AAD8D5-438E-44F0-AEE3-D5366FD370AF}" dt="2022-02-25T20:30:41.801" v="3988" actId="478"/>
          <ac:spMkLst>
            <pc:docMk/>
            <pc:sldMk cId="4122493802" sldId="712"/>
            <ac:spMk id="6" creationId="{23A34DF3-4FB5-4A9E-A528-D40FF7A10769}"/>
          </ac:spMkLst>
        </pc:spChg>
        <pc:spChg chg="del">
          <ac:chgData name="Ashenfelter, Timothy" userId="0a4553e6-4fa7-441d-b709-92d35ae7877f" providerId="ADAL" clId="{B1AAD8D5-438E-44F0-AEE3-D5366FD370AF}" dt="2022-02-25T20:30:41.801" v="3988" actId="478"/>
          <ac:spMkLst>
            <pc:docMk/>
            <pc:sldMk cId="4122493802" sldId="712"/>
            <ac:spMk id="7" creationId="{F25DC7D4-A97B-4CCF-8849-A2427D0E334A}"/>
          </ac:spMkLst>
        </pc:spChg>
        <pc:spChg chg="del">
          <ac:chgData name="Ashenfelter, Timothy" userId="0a4553e6-4fa7-441d-b709-92d35ae7877f" providerId="ADAL" clId="{B1AAD8D5-438E-44F0-AEE3-D5366FD370AF}" dt="2022-02-25T20:30:41.801" v="3988" actId="478"/>
          <ac:spMkLst>
            <pc:docMk/>
            <pc:sldMk cId="4122493802" sldId="712"/>
            <ac:spMk id="8" creationId="{8FB7DA45-2C49-40B5-8890-683092047C07}"/>
          </ac:spMkLst>
        </pc:spChg>
        <pc:spChg chg="del">
          <ac:chgData name="Ashenfelter, Timothy" userId="0a4553e6-4fa7-441d-b709-92d35ae7877f" providerId="ADAL" clId="{B1AAD8D5-438E-44F0-AEE3-D5366FD370AF}" dt="2022-02-25T20:30:41.801" v="3988" actId="478"/>
          <ac:spMkLst>
            <pc:docMk/>
            <pc:sldMk cId="4122493802" sldId="712"/>
            <ac:spMk id="9" creationId="{F2E3F8B8-27E8-4054-8D36-CA02F42E3D95}"/>
          </ac:spMkLst>
        </pc:spChg>
        <pc:spChg chg="del">
          <ac:chgData name="Ashenfelter, Timothy" userId="0a4553e6-4fa7-441d-b709-92d35ae7877f" providerId="ADAL" clId="{B1AAD8D5-438E-44F0-AEE3-D5366FD370AF}" dt="2022-02-25T20:30:41.801" v="3988" actId="478"/>
          <ac:spMkLst>
            <pc:docMk/>
            <pc:sldMk cId="4122493802" sldId="712"/>
            <ac:spMk id="10" creationId="{9171DF97-3C69-4315-87F3-1777BA08D447}"/>
          </ac:spMkLst>
        </pc:spChg>
        <pc:spChg chg="del">
          <ac:chgData name="Ashenfelter, Timothy" userId="0a4553e6-4fa7-441d-b709-92d35ae7877f" providerId="ADAL" clId="{B1AAD8D5-438E-44F0-AEE3-D5366FD370AF}" dt="2022-02-25T20:30:41.801" v="3988" actId="478"/>
          <ac:spMkLst>
            <pc:docMk/>
            <pc:sldMk cId="4122493802" sldId="712"/>
            <ac:spMk id="11" creationId="{D9B2D1F0-7A89-431A-BFBC-29FA1BA1A831}"/>
          </ac:spMkLst>
        </pc:spChg>
        <pc:spChg chg="del">
          <ac:chgData name="Ashenfelter, Timothy" userId="0a4553e6-4fa7-441d-b709-92d35ae7877f" providerId="ADAL" clId="{B1AAD8D5-438E-44F0-AEE3-D5366FD370AF}" dt="2022-02-25T20:30:41.801" v="3988" actId="478"/>
          <ac:spMkLst>
            <pc:docMk/>
            <pc:sldMk cId="4122493802" sldId="712"/>
            <ac:spMk id="13" creationId="{CAA01C6B-329E-4436-91CF-4AB8AA393654}"/>
          </ac:spMkLst>
        </pc:spChg>
        <pc:spChg chg="del">
          <ac:chgData name="Ashenfelter, Timothy" userId="0a4553e6-4fa7-441d-b709-92d35ae7877f" providerId="ADAL" clId="{B1AAD8D5-438E-44F0-AEE3-D5366FD370AF}" dt="2022-02-25T20:30:41.801" v="3988" actId="478"/>
          <ac:spMkLst>
            <pc:docMk/>
            <pc:sldMk cId="4122493802" sldId="712"/>
            <ac:spMk id="14" creationId="{842688BC-7A10-4AA8-AC92-410A698DF8A9}"/>
          </ac:spMkLst>
        </pc:spChg>
        <pc:spChg chg="del">
          <ac:chgData name="Ashenfelter, Timothy" userId="0a4553e6-4fa7-441d-b709-92d35ae7877f" providerId="ADAL" clId="{B1AAD8D5-438E-44F0-AEE3-D5366FD370AF}" dt="2022-02-25T20:30:41.801" v="3988" actId="478"/>
          <ac:spMkLst>
            <pc:docMk/>
            <pc:sldMk cId="4122493802" sldId="712"/>
            <ac:spMk id="20" creationId="{85243951-31B4-4DF7-AD57-809D59251D86}"/>
          </ac:spMkLst>
        </pc:spChg>
        <pc:spChg chg="del">
          <ac:chgData name="Ashenfelter, Timothy" userId="0a4553e6-4fa7-441d-b709-92d35ae7877f" providerId="ADAL" clId="{B1AAD8D5-438E-44F0-AEE3-D5366FD370AF}" dt="2022-02-25T20:30:41.801" v="3988" actId="478"/>
          <ac:spMkLst>
            <pc:docMk/>
            <pc:sldMk cId="4122493802" sldId="712"/>
            <ac:spMk id="21" creationId="{3826A498-2772-4B99-A210-8CB037FDC14B}"/>
          </ac:spMkLst>
        </pc:spChg>
        <pc:spChg chg="del">
          <ac:chgData name="Ashenfelter, Timothy" userId="0a4553e6-4fa7-441d-b709-92d35ae7877f" providerId="ADAL" clId="{B1AAD8D5-438E-44F0-AEE3-D5366FD370AF}" dt="2022-02-25T20:30:41.801" v="3988" actId="478"/>
          <ac:spMkLst>
            <pc:docMk/>
            <pc:sldMk cId="4122493802" sldId="712"/>
            <ac:spMk id="22" creationId="{DD43AE91-E95B-4664-A10C-F46524D3CCD3}"/>
          </ac:spMkLst>
        </pc:spChg>
        <pc:spChg chg="del">
          <ac:chgData name="Ashenfelter, Timothy" userId="0a4553e6-4fa7-441d-b709-92d35ae7877f" providerId="ADAL" clId="{B1AAD8D5-438E-44F0-AEE3-D5366FD370AF}" dt="2022-02-25T20:30:41.801" v="3988" actId="478"/>
          <ac:spMkLst>
            <pc:docMk/>
            <pc:sldMk cId="4122493802" sldId="712"/>
            <ac:spMk id="25" creationId="{21FA6D4E-2669-48F9-8436-173DDD1C3EF1}"/>
          </ac:spMkLst>
        </pc:spChg>
        <pc:spChg chg="mod">
          <ac:chgData name="Ashenfelter, Timothy" userId="0a4553e6-4fa7-441d-b709-92d35ae7877f" providerId="ADAL" clId="{B1AAD8D5-438E-44F0-AEE3-D5366FD370AF}" dt="2022-02-25T17:41:58.576" v="1908" actId="20577"/>
          <ac:spMkLst>
            <pc:docMk/>
            <pc:sldMk cId="4122493802" sldId="712"/>
            <ac:spMk id="27" creationId="{E29490A2-17FA-4DC6-A3A6-E4AA515777BD}"/>
          </ac:spMkLst>
        </pc:spChg>
        <pc:spChg chg="del">
          <ac:chgData name="Ashenfelter, Timothy" userId="0a4553e6-4fa7-441d-b709-92d35ae7877f" providerId="ADAL" clId="{B1AAD8D5-438E-44F0-AEE3-D5366FD370AF}" dt="2022-02-25T20:30:41.801" v="3988" actId="478"/>
          <ac:spMkLst>
            <pc:docMk/>
            <pc:sldMk cId="4122493802" sldId="712"/>
            <ac:spMk id="29" creationId="{569BE235-4444-48F2-B74D-4C17E0029EB1}"/>
          </ac:spMkLst>
        </pc:spChg>
        <pc:spChg chg="del">
          <ac:chgData name="Ashenfelter, Timothy" userId="0a4553e6-4fa7-441d-b709-92d35ae7877f" providerId="ADAL" clId="{B1AAD8D5-438E-44F0-AEE3-D5366FD370AF}" dt="2022-02-25T20:30:41.801" v="3988" actId="478"/>
          <ac:spMkLst>
            <pc:docMk/>
            <pc:sldMk cId="4122493802" sldId="712"/>
            <ac:spMk id="31" creationId="{F2BB9FE2-9737-484B-8F9A-8FC8C1A2D74A}"/>
          </ac:spMkLst>
        </pc:spChg>
        <pc:spChg chg="del">
          <ac:chgData name="Ashenfelter, Timothy" userId="0a4553e6-4fa7-441d-b709-92d35ae7877f" providerId="ADAL" clId="{B1AAD8D5-438E-44F0-AEE3-D5366FD370AF}" dt="2022-02-25T20:30:41.801" v="3988" actId="478"/>
          <ac:spMkLst>
            <pc:docMk/>
            <pc:sldMk cId="4122493802" sldId="712"/>
            <ac:spMk id="32" creationId="{B6F91DC7-2AC4-49CE-AAC2-7EF5270C9163}"/>
          </ac:spMkLst>
        </pc:spChg>
        <pc:spChg chg="del">
          <ac:chgData name="Ashenfelter, Timothy" userId="0a4553e6-4fa7-441d-b709-92d35ae7877f" providerId="ADAL" clId="{B1AAD8D5-438E-44F0-AEE3-D5366FD370AF}" dt="2022-02-25T20:30:41.801" v="3988" actId="478"/>
          <ac:spMkLst>
            <pc:docMk/>
            <pc:sldMk cId="4122493802" sldId="712"/>
            <ac:spMk id="34" creationId="{11CA96DB-F165-4D67-8B45-60F1D0297367}"/>
          </ac:spMkLst>
        </pc:spChg>
        <pc:spChg chg="del">
          <ac:chgData name="Ashenfelter, Timothy" userId="0a4553e6-4fa7-441d-b709-92d35ae7877f" providerId="ADAL" clId="{B1AAD8D5-438E-44F0-AEE3-D5366FD370AF}" dt="2022-02-25T20:30:41.801" v="3988" actId="478"/>
          <ac:spMkLst>
            <pc:docMk/>
            <pc:sldMk cId="4122493802" sldId="712"/>
            <ac:spMk id="35" creationId="{44BAD53F-CEF5-4761-97C4-8B761753727D}"/>
          </ac:spMkLst>
        </pc:spChg>
        <pc:spChg chg="del">
          <ac:chgData name="Ashenfelter, Timothy" userId="0a4553e6-4fa7-441d-b709-92d35ae7877f" providerId="ADAL" clId="{B1AAD8D5-438E-44F0-AEE3-D5366FD370AF}" dt="2022-02-25T20:30:41.801" v="3988" actId="478"/>
          <ac:spMkLst>
            <pc:docMk/>
            <pc:sldMk cId="4122493802" sldId="712"/>
            <ac:spMk id="36" creationId="{7F0E9E2F-2E7D-48E2-B2EC-FAC29CC258FD}"/>
          </ac:spMkLst>
        </pc:spChg>
        <pc:spChg chg="del">
          <ac:chgData name="Ashenfelter, Timothy" userId="0a4553e6-4fa7-441d-b709-92d35ae7877f" providerId="ADAL" clId="{B1AAD8D5-438E-44F0-AEE3-D5366FD370AF}" dt="2022-02-25T20:30:41.801" v="3988" actId="478"/>
          <ac:spMkLst>
            <pc:docMk/>
            <pc:sldMk cId="4122493802" sldId="712"/>
            <ac:spMk id="37" creationId="{8E34507F-CAF2-43E1-9D25-2E5FFBF61EF5}"/>
          </ac:spMkLst>
        </pc:spChg>
        <pc:spChg chg="del">
          <ac:chgData name="Ashenfelter, Timothy" userId="0a4553e6-4fa7-441d-b709-92d35ae7877f" providerId="ADAL" clId="{B1AAD8D5-438E-44F0-AEE3-D5366FD370AF}" dt="2022-02-25T20:30:41.801" v="3988" actId="478"/>
          <ac:spMkLst>
            <pc:docMk/>
            <pc:sldMk cId="4122493802" sldId="712"/>
            <ac:spMk id="38" creationId="{5B1EB194-DE74-4116-B54F-7F80EEFA5CC1}"/>
          </ac:spMkLst>
        </pc:spChg>
        <pc:spChg chg="del">
          <ac:chgData name="Ashenfelter, Timothy" userId="0a4553e6-4fa7-441d-b709-92d35ae7877f" providerId="ADAL" clId="{B1AAD8D5-438E-44F0-AEE3-D5366FD370AF}" dt="2022-02-25T20:30:41.801" v="3988" actId="478"/>
          <ac:spMkLst>
            <pc:docMk/>
            <pc:sldMk cId="4122493802" sldId="712"/>
            <ac:spMk id="39" creationId="{2B400A7D-6F96-48A3-9D03-BD23A4171E41}"/>
          </ac:spMkLst>
        </pc:spChg>
        <pc:spChg chg="del">
          <ac:chgData name="Ashenfelter, Timothy" userId="0a4553e6-4fa7-441d-b709-92d35ae7877f" providerId="ADAL" clId="{B1AAD8D5-438E-44F0-AEE3-D5366FD370AF}" dt="2022-02-25T20:30:41.801" v="3988" actId="478"/>
          <ac:spMkLst>
            <pc:docMk/>
            <pc:sldMk cId="4122493802" sldId="712"/>
            <ac:spMk id="40" creationId="{7D3D4E0A-02D9-4536-A2C2-D9219EF05343}"/>
          </ac:spMkLst>
        </pc:spChg>
        <pc:spChg chg="del">
          <ac:chgData name="Ashenfelter, Timothy" userId="0a4553e6-4fa7-441d-b709-92d35ae7877f" providerId="ADAL" clId="{B1AAD8D5-438E-44F0-AEE3-D5366FD370AF}" dt="2022-02-25T20:30:41.801" v="3988" actId="478"/>
          <ac:spMkLst>
            <pc:docMk/>
            <pc:sldMk cId="4122493802" sldId="712"/>
            <ac:spMk id="41" creationId="{57C30892-FEEE-40F5-B240-91D7B1611C0D}"/>
          </ac:spMkLst>
        </pc:spChg>
        <pc:spChg chg="del">
          <ac:chgData name="Ashenfelter, Timothy" userId="0a4553e6-4fa7-441d-b709-92d35ae7877f" providerId="ADAL" clId="{B1AAD8D5-438E-44F0-AEE3-D5366FD370AF}" dt="2022-02-25T20:30:41.801" v="3988" actId="478"/>
          <ac:spMkLst>
            <pc:docMk/>
            <pc:sldMk cId="4122493802" sldId="712"/>
            <ac:spMk id="42" creationId="{60FACD45-3330-407E-8A3E-BB3CD620DA66}"/>
          </ac:spMkLst>
        </pc:spChg>
        <pc:spChg chg="del">
          <ac:chgData name="Ashenfelter, Timothy" userId="0a4553e6-4fa7-441d-b709-92d35ae7877f" providerId="ADAL" clId="{B1AAD8D5-438E-44F0-AEE3-D5366FD370AF}" dt="2022-02-25T20:30:41.801" v="3988" actId="478"/>
          <ac:spMkLst>
            <pc:docMk/>
            <pc:sldMk cId="4122493802" sldId="712"/>
            <ac:spMk id="43" creationId="{EEDF2A38-7FB2-43E9-BFDE-9918FEFB4A04}"/>
          </ac:spMkLst>
        </pc:spChg>
        <pc:picChg chg="del">
          <ac:chgData name="Ashenfelter, Timothy" userId="0a4553e6-4fa7-441d-b709-92d35ae7877f" providerId="ADAL" clId="{B1AAD8D5-438E-44F0-AEE3-D5366FD370AF}" dt="2022-02-25T20:30:41.801" v="3988" actId="478"/>
          <ac:picMkLst>
            <pc:docMk/>
            <pc:sldMk cId="4122493802" sldId="712"/>
            <ac:picMk id="2" creationId="{85A31354-46A5-4D53-97E3-1C8A0E5450F4}"/>
          </ac:picMkLst>
        </pc:picChg>
        <pc:picChg chg="del">
          <ac:chgData name="Ashenfelter, Timothy" userId="0a4553e6-4fa7-441d-b709-92d35ae7877f" providerId="ADAL" clId="{B1AAD8D5-438E-44F0-AEE3-D5366FD370AF}" dt="2022-02-25T20:30:41.801" v="3988" actId="478"/>
          <ac:picMkLst>
            <pc:docMk/>
            <pc:sldMk cId="4122493802" sldId="712"/>
            <ac:picMk id="15" creationId="{3512B1AA-6417-49F8-A5FB-4BC1CB1B5B8B}"/>
          </ac:picMkLst>
        </pc:picChg>
        <pc:picChg chg="del">
          <ac:chgData name="Ashenfelter, Timothy" userId="0a4553e6-4fa7-441d-b709-92d35ae7877f" providerId="ADAL" clId="{B1AAD8D5-438E-44F0-AEE3-D5366FD370AF}" dt="2022-02-25T20:30:41.801" v="3988" actId="478"/>
          <ac:picMkLst>
            <pc:docMk/>
            <pc:sldMk cId="4122493802" sldId="712"/>
            <ac:picMk id="17" creationId="{5C30E2F6-B9A8-490C-896A-1A8959C6CEEE}"/>
          </ac:picMkLst>
        </pc:picChg>
        <pc:picChg chg="del">
          <ac:chgData name="Ashenfelter, Timothy" userId="0a4553e6-4fa7-441d-b709-92d35ae7877f" providerId="ADAL" clId="{B1AAD8D5-438E-44F0-AEE3-D5366FD370AF}" dt="2022-02-25T20:30:41.801" v="3988" actId="478"/>
          <ac:picMkLst>
            <pc:docMk/>
            <pc:sldMk cId="4122493802" sldId="712"/>
            <ac:picMk id="19" creationId="{FB639948-A714-491A-9B41-0187249BF949}"/>
          </ac:picMkLst>
        </pc:picChg>
        <pc:picChg chg="del">
          <ac:chgData name="Ashenfelter, Timothy" userId="0a4553e6-4fa7-441d-b709-92d35ae7877f" providerId="ADAL" clId="{B1AAD8D5-438E-44F0-AEE3-D5366FD370AF}" dt="2022-02-25T20:30:41.801" v="3988" actId="478"/>
          <ac:picMkLst>
            <pc:docMk/>
            <pc:sldMk cId="4122493802" sldId="712"/>
            <ac:picMk id="24" creationId="{3E985BA8-8C2B-4E8B-B513-3270104759D9}"/>
          </ac:picMkLst>
        </pc:picChg>
        <pc:picChg chg="add mod">
          <ac:chgData name="Ashenfelter, Timothy" userId="0a4553e6-4fa7-441d-b709-92d35ae7877f" providerId="ADAL" clId="{B1AAD8D5-438E-44F0-AEE3-D5366FD370AF}" dt="2022-02-25T20:31:03.122" v="3993" actId="14100"/>
          <ac:picMkLst>
            <pc:docMk/>
            <pc:sldMk cId="4122493802" sldId="712"/>
            <ac:picMk id="44" creationId="{20B250A1-EED7-44E4-911E-2D57D86BBD62}"/>
          </ac:picMkLst>
        </pc:picChg>
        <pc:picChg chg="del">
          <ac:chgData name="Ashenfelter, Timothy" userId="0a4553e6-4fa7-441d-b709-92d35ae7877f" providerId="ADAL" clId="{B1AAD8D5-438E-44F0-AEE3-D5366FD370AF}" dt="2022-02-25T20:30:41.801" v="3988" actId="478"/>
          <ac:picMkLst>
            <pc:docMk/>
            <pc:sldMk cId="4122493802" sldId="712"/>
            <ac:picMk id="1026" creationId="{AC069614-F453-46C1-B0B5-ACD514A4E3B8}"/>
          </ac:picMkLst>
        </pc:picChg>
        <pc:picChg chg="del">
          <ac:chgData name="Ashenfelter, Timothy" userId="0a4553e6-4fa7-441d-b709-92d35ae7877f" providerId="ADAL" clId="{B1AAD8D5-438E-44F0-AEE3-D5366FD370AF}" dt="2022-02-25T20:30:41.801" v="3988" actId="478"/>
          <ac:picMkLst>
            <pc:docMk/>
            <pc:sldMk cId="4122493802" sldId="712"/>
            <ac:picMk id="1028" creationId="{F44335BE-F535-4F96-8F82-4B25C45684F3}"/>
          </ac:picMkLst>
        </pc:picChg>
      </pc:sldChg>
      <pc:sldChg chg="addSp delSp modSp new mod">
        <pc:chgData name="Ashenfelter, Timothy" userId="0a4553e6-4fa7-441d-b709-92d35ae7877f" providerId="ADAL" clId="{B1AAD8D5-438E-44F0-AEE3-D5366FD370AF}" dt="2022-02-28T08:11:03.078" v="5381"/>
        <pc:sldMkLst>
          <pc:docMk/>
          <pc:sldMk cId="1158607987" sldId="713"/>
        </pc:sldMkLst>
        <pc:spChg chg="mod">
          <ac:chgData name="Ashenfelter, Timothy" userId="0a4553e6-4fa7-441d-b709-92d35ae7877f" providerId="ADAL" clId="{B1AAD8D5-438E-44F0-AEE3-D5366FD370AF}" dt="2022-02-28T07:05:46.943" v="4976" actId="1076"/>
          <ac:spMkLst>
            <pc:docMk/>
            <pc:sldMk cId="1158607987" sldId="713"/>
            <ac:spMk id="2" creationId="{F6B7733F-829B-4235-AAF0-48214AB76166}"/>
          </ac:spMkLst>
        </pc:spChg>
        <pc:spChg chg="mod">
          <ac:chgData name="Ashenfelter, Timothy" userId="0a4553e6-4fa7-441d-b709-92d35ae7877f" providerId="ADAL" clId="{B1AAD8D5-438E-44F0-AEE3-D5366FD370AF}" dt="2022-02-28T08:04:17.830" v="5330" actId="20577"/>
          <ac:spMkLst>
            <pc:docMk/>
            <pc:sldMk cId="1158607987" sldId="713"/>
            <ac:spMk id="3" creationId="{0CDB6399-0FCF-4661-A1DB-65ED5A3E1C3F}"/>
          </ac:spMkLst>
        </pc:spChg>
        <pc:spChg chg="add">
          <ac:chgData name="Ashenfelter, Timothy" userId="0a4553e6-4fa7-441d-b709-92d35ae7877f" providerId="ADAL" clId="{B1AAD8D5-438E-44F0-AEE3-D5366FD370AF}" dt="2022-02-28T08:10:52.186" v="5380" actId="22"/>
          <ac:spMkLst>
            <pc:docMk/>
            <pc:sldMk cId="1158607987" sldId="713"/>
            <ac:spMk id="6" creationId="{8AD39784-C37C-4D87-9075-78DAFAF174B5}"/>
          </ac:spMkLst>
        </pc:spChg>
        <pc:spChg chg="add mod">
          <ac:chgData name="Ashenfelter, Timothy" userId="0a4553e6-4fa7-441d-b709-92d35ae7877f" providerId="ADAL" clId="{B1AAD8D5-438E-44F0-AEE3-D5366FD370AF}" dt="2022-02-28T08:11:03.078" v="5381"/>
          <ac:spMkLst>
            <pc:docMk/>
            <pc:sldMk cId="1158607987" sldId="713"/>
            <ac:spMk id="7" creationId="{B4CA8906-AD78-4EFC-A443-EBD7C395785A}"/>
          </ac:spMkLst>
        </pc:spChg>
        <pc:picChg chg="add del mod">
          <ac:chgData name="Ashenfelter, Timothy" userId="0a4553e6-4fa7-441d-b709-92d35ae7877f" providerId="ADAL" clId="{B1AAD8D5-438E-44F0-AEE3-D5366FD370AF}" dt="2022-02-25T21:12:07.165" v="4708" actId="478"/>
          <ac:picMkLst>
            <pc:docMk/>
            <pc:sldMk cId="1158607987" sldId="713"/>
            <ac:picMk id="4" creationId="{87C9CD65-DC6D-439B-9D6D-6A5AC69C01C8}"/>
          </ac:picMkLst>
        </pc:picChg>
        <pc:picChg chg="add mod">
          <ac:chgData name="Ashenfelter, Timothy" userId="0a4553e6-4fa7-441d-b709-92d35ae7877f" providerId="ADAL" clId="{B1AAD8D5-438E-44F0-AEE3-D5366FD370AF}" dt="2022-02-28T07:25:05.294" v="4994" actId="1076"/>
          <ac:picMkLst>
            <pc:docMk/>
            <pc:sldMk cId="1158607987" sldId="713"/>
            <ac:picMk id="1026" creationId="{45D86F72-6B4C-4628-9639-E4773371C3AE}"/>
          </ac:picMkLst>
        </pc:picChg>
      </pc:sldChg>
      <pc:sldChg chg="modSp new del mod">
        <pc:chgData name="Ashenfelter, Timothy" userId="0a4553e6-4fa7-441d-b709-92d35ae7877f" providerId="ADAL" clId="{B1AAD8D5-438E-44F0-AEE3-D5366FD370AF}" dt="2022-02-25T21:04:59.818" v="4555" actId="47"/>
        <pc:sldMkLst>
          <pc:docMk/>
          <pc:sldMk cId="1094909929" sldId="714"/>
        </pc:sldMkLst>
        <pc:spChg chg="mod">
          <ac:chgData name="Ashenfelter, Timothy" userId="0a4553e6-4fa7-441d-b709-92d35ae7877f" providerId="ADAL" clId="{B1AAD8D5-438E-44F0-AEE3-D5366FD370AF}" dt="2022-02-25T21:04:55.934" v="4554" actId="20577"/>
          <ac:spMkLst>
            <pc:docMk/>
            <pc:sldMk cId="1094909929" sldId="714"/>
            <ac:spMk id="2" creationId="{845C62B6-7FFD-4137-A478-9EF5E46D2470}"/>
          </ac:spMkLst>
        </pc:spChg>
      </pc:sldChg>
      <pc:sldChg chg="modSp new del mod">
        <pc:chgData name="Ashenfelter, Timothy" userId="0a4553e6-4fa7-441d-b709-92d35ae7877f" providerId="ADAL" clId="{B1AAD8D5-438E-44F0-AEE3-D5366FD370AF}" dt="2022-02-28T07:57:37.887" v="5217" actId="47"/>
        <pc:sldMkLst>
          <pc:docMk/>
          <pc:sldMk cId="3425789388" sldId="714"/>
        </pc:sldMkLst>
        <pc:spChg chg="mod">
          <ac:chgData name="Ashenfelter, Timothy" userId="0a4553e6-4fa7-441d-b709-92d35ae7877f" providerId="ADAL" clId="{B1AAD8D5-438E-44F0-AEE3-D5366FD370AF}" dt="2022-02-28T07:53:54.311" v="5141" actId="20577"/>
          <ac:spMkLst>
            <pc:docMk/>
            <pc:sldMk cId="3425789388" sldId="714"/>
            <ac:spMk id="2" creationId="{018966A6-F52B-4F20-991C-6E16ECEF9252}"/>
          </ac:spMkLst>
        </pc:spChg>
        <pc:spChg chg="mod">
          <ac:chgData name="Ashenfelter, Timothy" userId="0a4553e6-4fa7-441d-b709-92d35ae7877f" providerId="ADAL" clId="{B1AAD8D5-438E-44F0-AEE3-D5366FD370AF}" dt="2022-02-28T07:54:07.953" v="5162" actId="20577"/>
          <ac:spMkLst>
            <pc:docMk/>
            <pc:sldMk cId="3425789388" sldId="714"/>
            <ac:spMk id="3" creationId="{EFE85D92-54F5-4B51-B728-E26EE55F783A}"/>
          </ac:spMkLst>
        </pc:spChg>
      </pc:sldChg>
      <pc:sldChg chg="addSp delSp modSp new del mod">
        <pc:chgData name="Ashenfelter, Timothy" userId="0a4553e6-4fa7-441d-b709-92d35ae7877f" providerId="ADAL" clId="{B1AAD8D5-438E-44F0-AEE3-D5366FD370AF}" dt="2022-02-25T20:31:17.516" v="3994" actId="47"/>
        <pc:sldMkLst>
          <pc:docMk/>
          <pc:sldMk cId="3548625383" sldId="714"/>
        </pc:sldMkLst>
        <pc:spChg chg="add del mod">
          <ac:chgData name="Ashenfelter, Timothy" userId="0a4553e6-4fa7-441d-b709-92d35ae7877f" providerId="ADAL" clId="{B1AAD8D5-438E-44F0-AEE3-D5366FD370AF}" dt="2022-02-25T20:30:27.319" v="3985"/>
          <ac:spMkLst>
            <pc:docMk/>
            <pc:sldMk cId="3548625383" sldId="714"/>
            <ac:spMk id="4" creationId="{A5FE72D5-17C1-4CA8-A737-EE287381C763}"/>
          </ac:spMkLst>
        </pc:spChg>
        <pc:spChg chg="add del mod">
          <ac:chgData name="Ashenfelter, Timothy" userId="0a4553e6-4fa7-441d-b709-92d35ae7877f" providerId="ADAL" clId="{B1AAD8D5-438E-44F0-AEE3-D5366FD370AF}" dt="2022-02-25T20:30:27.319" v="3985"/>
          <ac:spMkLst>
            <pc:docMk/>
            <pc:sldMk cId="3548625383" sldId="714"/>
            <ac:spMk id="5" creationId="{059BBBEB-1B33-4DA5-8AFB-239E7FD934F7}"/>
          </ac:spMkLst>
        </pc:spChg>
        <pc:spChg chg="add del mod">
          <ac:chgData name="Ashenfelter, Timothy" userId="0a4553e6-4fa7-441d-b709-92d35ae7877f" providerId="ADAL" clId="{B1AAD8D5-438E-44F0-AEE3-D5366FD370AF}" dt="2022-02-25T20:30:27.319" v="3985"/>
          <ac:spMkLst>
            <pc:docMk/>
            <pc:sldMk cId="3548625383" sldId="714"/>
            <ac:spMk id="6" creationId="{8BCEC62B-A37D-48BF-A8FD-88880D2C8EAF}"/>
          </ac:spMkLst>
        </pc:spChg>
        <pc:spChg chg="add del mod">
          <ac:chgData name="Ashenfelter, Timothy" userId="0a4553e6-4fa7-441d-b709-92d35ae7877f" providerId="ADAL" clId="{B1AAD8D5-438E-44F0-AEE3-D5366FD370AF}" dt="2022-02-25T20:30:27.319" v="3985"/>
          <ac:spMkLst>
            <pc:docMk/>
            <pc:sldMk cId="3548625383" sldId="714"/>
            <ac:spMk id="7" creationId="{AE28DE14-9EDE-46E3-ACE6-633147471007}"/>
          </ac:spMkLst>
        </pc:spChg>
        <pc:spChg chg="add del mod">
          <ac:chgData name="Ashenfelter, Timothy" userId="0a4553e6-4fa7-441d-b709-92d35ae7877f" providerId="ADAL" clId="{B1AAD8D5-438E-44F0-AEE3-D5366FD370AF}" dt="2022-02-25T20:30:27.319" v="3985"/>
          <ac:spMkLst>
            <pc:docMk/>
            <pc:sldMk cId="3548625383" sldId="714"/>
            <ac:spMk id="8" creationId="{69ADEAC3-5F80-49E0-8267-4E633DEB6E24}"/>
          </ac:spMkLst>
        </pc:spChg>
        <pc:spChg chg="add del mod">
          <ac:chgData name="Ashenfelter, Timothy" userId="0a4553e6-4fa7-441d-b709-92d35ae7877f" providerId="ADAL" clId="{B1AAD8D5-438E-44F0-AEE3-D5366FD370AF}" dt="2022-02-25T20:30:27.319" v="3985"/>
          <ac:spMkLst>
            <pc:docMk/>
            <pc:sldMk cId="3548625383" sldId="714"/>
            <ac:spMk id="9" creationId="{E1741451-B296-4F40-B4BB-357DE0D2EE25}"/>
          </ac:spMkLst>
        </pc:spChg>
        <pc:spChg chg="add del mod">
          <ac:chgData name="Ashenfelter, Timothy" userId="0a4553e6-4fa7-441d-b709-92d35ae7877f" providerId="ADAL" clId="{B1AAD8D5-438E-44F0-AEE3-D5366FD370AF}" dt="2022-02-25T20:30:27.319" v="3985"/>
          <ac:spMkLst>
            <pc:docMk/>
            <pc:sldMk cId="3548625383" sldId="714"/>
            <ac:spMk id="10" creationId="{7FAEA34D-D840-4BE9-B96F-E31A580E0FE7}"/>
          </ac:spMkLst>
        </pc:spChg>
        <pc:spChg chg="add del mod">
          <ac:chgData name="Ashenfelter, Timothy" userId="0a4553e6-4fa7-441d-b709-92d35ae7877f" providerId="ADAL" clId="{B1AAD8D5-438E-44F0-AEE3-D5366FD370AF}" dt="2022-02-25T20:30:27.319" v="3985"/>
          <ac:spMkLst>
            <pc:docMk/>
            <pc:sldMk cId="3548625383" sldId="714"/>
            <ac:spMk id="11" creationId="{11D3D308-8036-4B07-A1FE-24C0C7CA696E}"/>
          </ac:spMkLst>
        </pc:spChg>
        <pc:spChg chg="add del mod">
          <ac:chgData name="Ashenfelter, Timothy" userId="0a4553e6-4fa7-441d-b709-92d35ae7877f" providerId="ADAL" clId="{B1AAD8D5-438E-44F0-AEE3-D5366FD370AF}" dt="2022-02-25T20:30:27.319" v="3985"/>
          <ac:spMkLst>
            <pc:docMk/>
            <pc:sldMk cId="3548625383" sldId="714"/>
            <ac:spMk id="12" creationId="{A1525772-D287-49A1-86CF-EA4D4906BAB1}"/>
          </ac:spMkLst>
        </pc:spChg>
        <pc:spChg chg="add del mod">
          <ac:chgData name="Ashenfelter, Timothy" userId="0a4553e6-4fa7-441d-b709-92d35ae7877f" providerId="ADAL" clId="{B1AAD8D5-438E-44F0-AEE3-D5366FD370AF}" dt="2022-02-25T20:30:27.319" v="3985"/>
          <ac:spMkLst>
            <pc:docMk/>
            <pc:sldMk cId="3548625383" sldId="714"/>
            <ac:spMk id="13" creationId="{36570C33-1277-4547-A8A5-34EDE7FF20D0}"/>
          </ac:spMkLst>
        </pc:spChg>
        <pc:spChg chg="add del mod">
          <ac:chgData name="Ashenfelter, Timothy" userId="0a4553e6-4fa7-441d-b709-92d35ae7877f" providerId="ADAL" clId="{B1AAD8D5-438E-44F0-AEE3-D5366FD370AF}" dt="2022-02-25T20:30:27.319" v="3985"/>
          <ac:spMkLst>
            <pc:docMk/>
            <pc:sldMk cId="3548625383" sldId="714"/>
            <ac:spMk id="14" creationId="{2A2B136C-546F-4D88-9E6B-39AC491901EB}"/>
          </ac:spMkLst>
        </pc:spChg>
        <pc:spChg chg="add del mod">
          <ac:chgData name="Ashenfelter, Timothy" userId="0a4553e6-4fa7-441d-b709-92d35ae7877f" providerId="ADAL" clId="{B1AAD8D5-438E-44F0-AEE3-D5366FD370AF}" dt="2022-02-25T20:30:27.319" v="3985"/>
          <ac:spMkLst>
            <pc:docMk/>
            <pc:sldMk cId="3548625383" sldId="714"/>
            <ac:spMk id="15" creationId="{2CB5F9A6-5934-490F-A0B1-56BD7FD99457}"/>
          </ac:spMkLst>
        </pc:spChg>
        <pc:spChg chg="add del mod">
          <ac:chgData name="Ashenfelter, Timothy" userId="0a4553e6-4fa7-441d-b709-92d35ae7877f" providerId="ADAL" clId="{B1AAD8D5-438E-44F0-AEE3-D5366FD370AF}" dt="2022-02-25T20:30:27.319" v="3985"/>
          <ac:spMkLst>
            <pc:docMk/>
            <pc:sldMk cId="3548625383" sldId="714"/>
            <ac:spMk id="16" creationId="{D2ABD5F9-CB5F-41D9-851E-5BFDE68DE500}"/>
          </ac:spMkLst>
        </pc:spChg>
        <pc:spChg chg="add del mod">
          <ac:chgData name="Ashenfelter, Timothy" userId="0a4553e6-4fa7-441d-b709-92d35ae7877f" providerId="ADAL" clId="{B1AAD8D5-438E-44F0-AEE3-D5366FD370AF}" dt="2022-02-25T20:30:27.319" v="3985"/>
          <ac:spMkLst>
            <pc:docMk/>
            <pc:sldMk cId="3548625383" sldId="714"/>
            <ac:spMk id="17" creationId="{C3001FB9-0EF5-4B32-9FC1-C15105CA6A88}"/>
          </ac:spMkLst>
        </pc:spChg>
        <pc:spChg chg="add del mod">
          <ac:chgData name="Ashenfelter, Timothy" userId="0a4553e6-4fa7-441d-b709-92d35ae7877f" providerId="ADAL" clId="{B1AAD8D5-438E-44F0-AEE3-D5366FD370AF}" dt="2022-02-25T20:30:27.319" v="3985"/>
          <ac:spMkLst>
            <pc:docMk/>
            <pc:sldMk cId="3548625383" sldId="714"/>
            <ac:spMk id="18" creationId="{3FBB1DD6-97FC-4FCA-B8A4-22BF9C92E55B}"/>
          </ac:spMkLst>
        </pc:spChg>
        <pc:spChg chg="add del mod">
          <ac:chgData name="Ashenfelter, Timothy" userId="0a4553e6-4fa7-441d-b709-92d35ae7877f" providerId="ADAL" clId="{B1AAD8D5-438E-44F0-AEE3-D5366FD370AF}" dt="2022-02-25T20:30:27.319" v="3985"/>
          <ac:spMkLst>
            <pc:docMk/>
            <pc:sldMk cId="3548625383" sldId="714"/>
            <ac:spMk id="22" creationId="{4FFDF02E-AFAA-4908-94D8-07906B2DDC8A}"/>
          </ac:spMkLst>
        </pc:spChg>
        <pc:spChg chg="add del mod">
          <ac:chgData name="Ashenfelter, Timothy" userId="0a4553e6-4fa7-441d-b709-92d35ae7877f" providerId="ADAL" clId="{B1AAD8D5-438E-44F0-AEE3-D5366FD370AF}" dt="2022-02-25T20:30:27.319" v="3985"/>
          <ac:spMkLst>
            <pc:docMk/>
            <pc:sldMk cId="3548625383" sldId="714"/>
            <ac:spMk id="23" creationId="{F81D541C-016C-42F3-8BFB-02FD4E2A6381}"/>
          </ac:spMkLst>
        </pc:spChg>
        <pc:spChg chg="add del mod">
          <ac:chgData name="Ashenfelter, Timothy" userId="0a4553e6-4fa7-441d-b709-92d35ae7877f" providerId="ADAL" clId="{B1AAD8D5-438E-44F0-AEE3-D5366FD370AF}" dt="2022-02-25T20:30:27.319" v="3985"/>
          <ac:spMkLst>
            <pc:docMk/>
            <pc:sldMk cId="3548625383" sldId="714"/>
            <ac:spMk id="26" creationId="{5CAECD23-72C0-40CD-AF2D-30984FDF60DF}"/>
          </ac:spMkLst>
        </pc:spChg>
        <pc:spChg chg="add del mod">
          <ac:chgData name="Ashenfelter, Timothy" userId="0a4553e6-4fa7-441d-b709-92d35ae7877f" providerId="ADAL" clId="{B1AAD8D5-438E-44F0-AEE3-D5366FD370AF}" dt="2022-02-25T20:30:27.319" v="3985"/>
          <ac:spMkLst>
            <pc:docMk/>
            <pc:sldMk cId="3548625383" sldId="714"/>
            <ac:spMk id="27" creationId="{D4C912D3-3F12-4FD9-A222-602BC5493B75}"/>
          </ac:spMkLst>
        </pc:spChg>
        <pc:spChg chg="add del mod">
          <ac:chgData name="Ashenfelter, Timothy" userId="0a4553e6-4fa7-441d-b709-92d35ae7877f" providerId="ADAL" clId="{B1AAD8D5-438E-44F0-AEE3-D5366FD370AF}" dt="2022-02-25T20:30:27.319" v="3985"/>
          <ac:spMkLst>
            <pc:docMk/>
            <pc:sldMk cId="3548625383" sldId="714"/>
            <ac:spMk id="28" creationId="{9050DF20-141E-4FBB-8ED4-4C6A234CC1B3}"/>
          </ac:spMkLst>
        </pc:spChg>
        <pc:spChg chg="add del mod">
          <ac:chgData name="Ashenfelter, Timothy" userId="0a4553e6-4fa7-441d-b709-92d35ae7877f" providerId="ADAL" clId="{B1AAD8D5-438E-44F0-AEE3-D5366FD370AF}" dt="2022-02-25T20:30:27.319" v="3985"/>
          <ac:spMkLst>
            <pc:docMk/>
            <pc:sldMk cId="3548625383" sldId="714"/>
            <ac:spMk id="30" creationId="{2E6DA825-017E-448A-A1E8-47F61AAEA589}"/>
          </ac:spMkLst>
        </pc:spChg>
        <pc:spChg chg="add del mod">
          <ac:chgData name="Ashenfelter, Timothy" userId="0a4553e6-4fa7-441d-b709-92d35ae7877f" providerId="ADAL" clId="{B1AAD8D5-438E-44F0-AEE3-D5366FD370AF}" dt="2022-02-25T20:30:27.319" v="3985"/>
          <ac:spMkLst>
            <pc:docMk/>
            <pc:sldMk cId="3548625383" sldId="714"/>
            <ac:spMk id="31" creationId="{AB0F9DA8-2269-4AD9-AC9A-487005787EE3}"/>
          </ac:spMkLst>
        </pc:spChg>
        <pc:spChg chg="add del mod">
          <ac:chgData name="Ashenfelter, Timothy" userId="0a4553e6-4fa7-441d-b709-92d35ae7877f" providerId="ADAL" clId="{B1AAD8D5-438E-44F0-AEE3-D5366FD370AF}" dt="2022-02-25T20:30:27.319" v="3985"/>
          <ac:spMkLst>
            <pc:docMk/>
            <pc:sldMk cId="3548625383" sldId="714"/>
            <ac:spMk id="32" creationId="{C592F030-343D-4952-8648-53AE628B3F97}"/>
          </ac:spMkLst>
        </pc:spChg>
        <pc:spChg chg="add del mod">
          <ac:chgData name="Ashenfelter, Timothy" userId="0a4553e6-4fa7-441d-b709-92d35ae7877f" providerId="ADAL" clId="{B1AAD8D5-438E-44F0-AEE3-D5366FD370AF}" dt="2022-02-25T20:30:27.319" v="3985"/>
          <ac:spMkLst>
            <pc:docMk/>
            <pc:sldMk cId="3548625383" sldId="714"/>
            <ac:spMk id="33" creationId="{F83C9CD7-1597-40AB-8EA6-59AADD62CA7B}"/>
          </ac:spMkLst>
        </pc:spChg>
        <pc:spChg chg="add del mod">
          <ac:chgData name="Ashenfelter, Timothy" userId="0a4553e6-4fa7-441d-b709-92d35ae7877f" providerId="ADAL" clId="{B1AAD8D5-438E-44F0-AEE3-D5366FD370AF}" dt="2022-02-25T20:30:27.319" v="3985"/>
          <ac:spMkLst>
            <pc:docMk/>
            <pc:sldMk cId="3548625383" sldId="714"/>
            <ac:spMk id="35" creationId="{3503F6A4-C1D2-44CB-B8CE-BD1E004A018E}"/>
          </ac:spMkLst>
        </pc:spChg>
        <pc:spChg chg="add del mod">
          <ac:chgData name="Ashenfelter, Timothy" userId="0a4553e6-4fa7-441d-b709-92d35ae7877f" providerId="ADAL" clId="{B1AAD8D5-438E-44F0-AEE3-D5366FD370AF}" dt="2022-02-25T20:30:27.319" v="3985"/>
          <ac:spMkLst>
            <pc:docMk/>
            <pc:sldMk cId="3548625383" sldId="714"/>
            <ac:spMk id="36" creationId="{96F02A19-01B3-4DF2-99B9-A5F48F7E62B0}"/>
          </ac:spMkLst>
        </pc:spChg>
        <pc:picChg chg="add del mod">
          <ac:chgData name="Ashenfelter, Timothy" userId="0a4553e6-4fa7-441d-b709-92d35ae7877f" providerId="ADAL" clId="{B1AAD8D5-438E-44F0-AEE3-D5366FD370AF}" dt="2022-02-25T20:30:27.319" v="3985"/>
          <ac:picMkLst>
            <pc:docMk/>
            <pc:sldMk cId="3548625383" sldId="714"/>
            <ac:picMk id="19" creationId="{106D703B-4E51-46F5-8CCF-86C676654BE6}"/>
          </ac:picMkLst>
        </pc:picChg>
        <pc:picChg chg="add del mod">
          <ac:chgData name="Ashenfelter, Timothy" userId="0a4553e6-4fa7-441d-b709-92d35ae7877f" providerId="ADAL" clId="{B1AAD8D5-438E-44F0-AEE3-D5366FD370AF}" dt="2022-02-25T20:30:27.319" v="3985"/>
          <ac:picMkLst>
            <pc:docMk/>
            <pc:sldMk cId="3548625383" sldId="714"/>
            <ac:picMk id="20" creationId="{90E1CA94-A063-4ABC-99A2-4BDA67DFB2A2}"/>
          </ac:picMkLst>
        </pc:picChg>
        <pc:picChg chg="add del mod">
          <ac:chgData name="Ashenfelter, Timothy" userId="0a4553e6-4fa7-441d-b709-92d35ae7877f" providerId="ADAL" clId="{B1AAD8D5-438E-44F0-AEE3-D5366FD370AF}" dt="2022-02-25T20:30:27.319" v="3985"/>
          <ac:picMkLst>
            <pc:docMk/>
            <pc:sldMk cId="3548625383" sldId="714"/>
            <ac:picMk id="21" creationId="{BDF3D8E9-81AF-4557-9B61-5B19C7D721C8}"/>
          </ac:picMkLst>
        </pc:picChg>
        <pc:picChg chg="add del mod">
          <ac:chgData name="Ashenfelter, Timothy" userId="0a4553e6-4fa7-441d-b709-92d35ae7877f" providerId="ADAL" clId="{B1AAD8D5-438E-44F0-AEE3-D5366FD370AF}" dt="2022-02-25T20:30:27.319" v="3985"/>
          <ac:picMkLst>
            <pc:docMk/>
            <pc:sldMk cId="3548625383" sldId="714"/>
            <ac:picMk id="24" creationId="{0EC46C60-9361-4063-B3F7-3D84CAC1AF52}"/>
          </ac:picMkLst>
        </pc:picChg>
        <pc:picChg chg="add del mod">
          <ac:chgData name="Ashenfelter, Timothy" userId="0a4553e6-4fa7-441d-b709-92d35ae7877f" providerId="ADAL" clId="{B1AAD8D5-438E-44F0-AEE3-D5366FD370AF}" dt="2022-02-25T20:30:27.319" v="3985"/>
          <ac:picMkLst>
            <pc:docMk/>
            <pc:sldMk cId="3548625383" sldId="714"/>
            <ac:picMk id="25" creationId="{ADD103C1-C21C-4265-8056-869B1D2F93C1}"/>
          </ac:picMkLst>
        </pc:picChg>
        <pc:picChg chg="add del mod">
          <ac:chgData name="Ashenfelter, Timothy" userId="0a4553e6-4fa7-441d-b709-92d35ae7877f" providerId="ADAL" clId="{B1AAD8D5-438E-44F0-AEE3-D5366FD370AF}" dt="2022-02-25T20:30:27.319" v="3985"/>
          <ac:picMkLst>
            <pc:docMk/>
            <pc:sldMk cId="3548625383" sldId="714"/>
            <ac:picMk id="29" creationId="{1E54A1BC-17DA-414C-A912-F7E270BB59E9}"/>
          </ac:picMkLst>
        </pc:picChg>
        <pc:picChg chg="add del mod">
          <ac:chgData name="Ashenfelter, Timothy" userId="0a4553e6-4fa7-441d-b709-92d35ae7877f" providerId="ADAL" clId="{B1AAD8D5-438E-44F0-AEE3-D5366FD370AF}" dt="2022-02-25T20:30:27.319" v="3985"/>
          <ac:picMkLst>
            <pc:docMk/>
            <pc:sldMk cId="3548625383" sldId="714"/>
            <ac:picMk id="34" creationId="{36260866-6554-4C45-8F20-5FCB0D3C0F19}"/>
          </ac:picMkLst>
        </pc:picChg>
        <pc:picChg chg="add mod">
          <ac:chgData name="Ashenfelter, Timothy" userId="0a4553e6-4fa7-441d-b709-92d35ae7877f" providerId="ADAL" clId="{B1AAD8D5-438E-44F0-AEE3-D5366FD370AF}" dt="2022-02-25T20:30:31.268" v="3987" actId="1076"/>
          <ac:picMkLst>
            <pc:docMk/>
            <pc:sldMk cId="3548625383" sldId="714"/>
            <ac:picMk id="37" creationId="{86D3970B-842B-4A69-B20E-5309A5A645E5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BAF17BC-365D-414D-A7DB-31A8744277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DE79DF-BA82-AF44-8968-6A6C765FD3D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40A865-DCDC-3244-9B1F-F6306756A164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26DD2D-B997-BE48-A0EE-D6B9110E8C6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977B2A-C45B-5048-B116-DB05ED4CAD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B16C0F-E47A-4647-9902-665B4209E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1608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B242AE-7B60-5645-8F63-FE6E04DDEC98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802486-0F68-1C4A-A989-2EB083D5F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921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5FB7B-5866-48A8-A434-91C287DA14A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18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D88632-1021-4520-83FF-FAE494EB13F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263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02486-0F68-1C4A-A989-2EB083D5F7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441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8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8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E0153-FC25-EA48-80F6-7B2D74A120F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97187" y="2229057"/>
            <a:ext cx="6589059" cy="1362347"/>
          </a:xfrm>
        </p:spPr>
        <p:txBody>
          <a:bodyPr anchor="b">
            <a:normAutofit/>
          </a:bodyPr>
          <a:lstStyle>
            <a:lvl1pPr algn="l">
              <a:defRPr sz="4800" b="1" i="0">
                <a:solidFill>
                  <a:srgbClr val="2837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Office of Counterterrorism and Counterproliferation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1F0B27-118D-004B-8DF8-85BCD9C2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97186" y="3779076"/>
            <a:ext cx="6589059" cy="555715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6443D8-4D58-AE44-BA74-4EAE877EBA25}"/>
              </a:ext>
            </a:extLst>
          </p:cNvPr>
          <p:cNvSpPr/>
          <p:nvPr userDrawn="1"/>
        </p:nvSpPr>
        <p:spPr>
          <a:xfrm>
            <a:off x="0" y="5391172"/>
            <a:ext cx="12192000" cy="1466828"/>
          </a:xfrm>
          <a:prstGeom prst="rect">
            <a:avLst/>
          </a:prstGeom>
          <a:gradFill>
            <a:gsLst>
              <a:gs pos="55000">
                <a:srgbClr val="28379C"/>
              </a:gs>
              <a:gs pos="7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DECD7A-47C9-0C44-81A4-B2D7447CE7B4}"/>
              </a:ext>
            </a:extLst>
          </p:cNvPr>
          <p:cNvSpPr/>
          <p:nvPr userDrawn="1"/>
        </p:nvSpPr>
        <p:spPr>
          <a:xfrm>
            <a:off x="0" y="5363469"/>
            <a:ext cx="12192000" cy="45719"/>
          </a:xfrm>
          <a:prstGeom prst="rect">
            <a:avLst/>
          </a:prstGeom>
          <a:gradFill>
            <a:gsLst>
              <a:gs pos="55000">
                <a:schemeClr val="accent6"/>
              </a:gs>
              <a:gs pos="7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D7B655-DB35-654E-85CC-207904F14C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054200" y="5916524"/>
            <a:ext cx="1497739" cy="41751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5AF61A9-4C6A-BF44-8F82-A5FD73A964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66272" y="5582555"/>
            <a:ext cx="1085455" cy="10854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2AB316-7884-7C42-85AE-B2D1FC1878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alphaModFix amt="10000"/>
          </a:blip>
          <a:srcRect l="11824" t="18826" r="4646" b="50703"/>
          <a:stretch/>
        </p:blipFill>
        <p:spPr>
          <a:xfrm rot="10800000">
            <a:off x="-1" y="5404610"/>
            <a:ext cx="12191999" cy="146682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C4810F1-550A-A04A-925B-CA6CAD4907EF}"/>
              </a:ext>
            </a:extLst>
          </p:cNvPr>
          <p:cNvSpPr/>
          <p:nvPr userDrawn="1"/>
        </p:nvSpPr>
        <p:spPr>
          <a:xfrm>
            <a:off x="1035424" y="460280"/>
            <a:ext cx="11156575" cy="420953"/>
          </a:xfrm>
          <a:prstGeom prst="rect">
            <a:avLst/>
          </a:prstGeom>
          <a:gradFill flip="none" rotWithShape="1">
            <a:gsLst>
              <a:gs pos="79000">
                <a:srgbClr val="FF781A"/>
              </a:gs>
              <a:gs pos="28000">
                <a:schemeClr val="bg1">
                  <a:alpha val="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982E2C4-919D-964D-A2DF-69146B5E67E0}"/>
              </a:ext>
            </a:extLst>
          </p:cNvPr>
          <p:cNvSpPr/>
          <p:nvPr userDrawn="1"/>
        </p:nvSpPr>
        <p:spPr>
          <a:xfrm>
            <a:off x="5411231" y="484191"/>
            <a:ext cx="6710082" cy="3632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b="1" i="0" kern="1200" dirty="0">
                <a:solidFill>
                  <a:schemeClr val="bg1"/>
                </a:solidFill>
                <a:effectLst/>
                <a:latin typeface="Trade Gothic LT Std Extended" pitchFamily="2" charset="0"/>
                <a:ea typeface="+mn-ea"/>
                <a:cs typeface="Arial" panose="020B0604020202020204" pitchFamily="34" charset="0"/>
              </a:rPr>
              <a:t>INNOVATE. COLLABORATE. DELIVER.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332889A-DAD7-7347-B88F-E4E0EA9405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l="33494" t="8010"/>
          <a:stretch/>
        </p:blipFill>
        <p:spPr>
          <a:xfrm>
            <a:off x="-1" y="0"/>
            <a:ext cx="4190339" cy="52334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1102DBA-9323-48B4-946C-5F4FFD1AEABC}"/>
              </a:ext>
            </a:extLst>
          </p:cNvPr>
          <p:cNvSpPr txBox="1"/>
          <p:nvPr userDrawn="1"/>
        </p:nvSpPr>
        <p:spPr>
          <a:xfrm>
            <a:off x="-1" y="6365557"/>
            <a:ext cx="5722072" cy="507831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/>
          <a:p>
            <a:pPr algn="ctr"/>
            <a:r>
              <a:rPr lang="en-US" sz="1050" b="1" spc="250" baseline="0" dirty="0"/>
              <a:t>NATIONAL NUCLEAR SECURITY ADMINISTRATION</a:t>
            </a:r>
          </a:p>
          <a:p>
            <a:pPr algn="ctr"/>
            <a:r>
              <a:rPr lang="en-US" sz="1050" b="1" spc="250" baseline="0" dirty="0"/>
              <a:t>OFFICE OF COUNTERTERRORISM AND COUNTERPROLIFERATION</a:t>
            </a:r>
          </a:p>
        </p:txBody>
      </p:sp>
      <p:pic>
        <p:nvPicPr>
          <p:cNvPr id="18" name="Picture 17" descr="CTCP_Logo_sm.png">
            <a:extLst>
              <a:ext uri="{FF2B5EF4-FFF2-40B4-BE49-F238E27FC236}">
                <a16:creationId xmlns:a16="http://schemas.microsoft.com/office/drawing/2014/main" id="{92574B5D-6A2E-49FB-AEA1-732191678D94}"/>
              </a:ext>
            </a:extLst>
          </p:cNvPr>
          <p:cNvPicPr/>
          <p:nvPr userDrawn="1"/>
        </p:nvPicPr>
        <p:blipFill>
          <a:blip r:embed="rId8" cstate="print"/>
          <a:stretch>
            <a:fillRect/>
          </a:stretch>
        </p:blipFill>
        <p:spPr>
          <a:xfrm>
            <a:off x="9591297" y="4341103"/>
            <a:ext cx="2258678" cy="91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224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B65DF-F1F1-0B43-B370-94249C4A6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6F7E84-F413-5142-A743-06551FEA94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1FF288-3E96-4A46-864F-BD68BA1E1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74677E-BF95-A543-A3C6-8D5785168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B6527-82B9-8643-B6E0-DE3791ED9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9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D691D4-E92A-1A43-BBE2-1819C8198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823B50-152A-EC47-BCAB-2194EA98C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A8BBB9-5501-964A-83DE-4B597A706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B6527-82B9-8643-B6E0-DE3791ED9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27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F9C92-6ED1-0B41-9216-84A4D2B37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4BA72-F509-8941-B5AD-8B0FBF10B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CABE85-84B7-9840-A0C3-C060F920F1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61F208-FBAA-B74A-8AA2-5AFF011FFB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557DEE-2720-5443-963D-6F722AC4C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D2D70F-5B60-ED42-80C8-9A24BF7C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B6527-82B9-8643-B6E0-DE3791ED9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137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97FAE-B8E3-7D48-A4F2-2CA600AF8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794D89-F4FE-094A-B044-2316645F58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9B3DEF-AD72-D74F-AD9E-FC4418F30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B09B26-5312-4449-8E4D-67625D0A8C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5C623-20F8-A24B-B3CE-8CC0060ED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521312-FB52-3E43-ABAA-E0D69492B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B6527-82B9-8643-B6E0-DE3791ED9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6627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ADF12-6187-0A47-8AFD-7A22D83BC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E5E9FE-08C6-5B42-9E6B-5B2E70B52A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E0862-A799-EB48-9254-B159EA8D5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963D8C-F6F5-1C45-820A-82DD03153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267B7-613D-9544-AA63-D5AF7DBF8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B6527-82B9-8643-B6E0-DE3791ED9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154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674DA8-BCFD-854A-BDBC-B8253E3C77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BF191A-ADBA-EB42-ABE1-DE329FFE16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ED1D53-048A-EB46-9FC3-51E3CE2A93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3698F-39A1-7443-AB43-D9D4D6D0E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90624E-AAC1-4947-82BB-8D0ECECE1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B6527-82B9-8643-B6E0-DE3791ED9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8175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12669" y="274638"/>
            <a:ext cx="852566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lang="en-US" sz="2400" b="1" kern="1200" dirty="0" smtClean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84000" y="6599238"/>
            <a:ext cx="508000" cy="2587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A8C87AE2-5A65-447B-898D-36E38FA3D930}" type="slidenum">
              <a:rPr lang="en-US" smtClean="0">
                <a:solidFill>
                  <a:prstClr val="black"/>
                </a:solidFill>
                <a:cs typeface="Arial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1866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164304"/>
            <a:ext cx="8229600" cy="82629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lnSpc>
                <a:spcPct val="85000"/>
              </a:lnSpc>
              <a:defRPr sz="2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142133" y="6480175"/>
            <a:ext cx="812800" cy="268288"/>
          </a:xfrm>
          <a:prstGeom prst="rect">
            <a:avLst/>
          </a:prstGeom>
        </p:spPr>
        <p:txBody>
          <a:bodyPr/>
          <a:lstStyle>
            <a:lvl1pPr>
              <a:defRPr sz="1000" smtClean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74308402-8A85-43A4-878F-6C7F3DF2423E}" type="slidenum">
              <a:rPr lang="en-US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83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54242"/>
          </a:xfrm>
          <a:prstGeom prst="rect">
            <a:avLst/>
          </a:prstGeom>
        </p:spPr>
        <p:txBody>
          <a:bodyPr anchor="ctr"/>
          <a:lstStyle>
            <a:lvl1pPr>
              <a:defRPr sz="2400" b="0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18503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08100"/>
            <a:ext cx="11074400" cy="5226050"/>
          </a:xfrm>
          <a:prstGeom prst="rect">
            <a:avLst/>
          </a:prstGeom>
        </p:spPr>
        <p:txBody>
          <a:bodyPr/>
          <a:lstStyle>
            <a:lvl1pPr>
              <a:buClr>
                <a:srgbClr val="00007A"/>
              </a:buClr>
              <a:buFont typeface="Wingdings" pitchFamily="2" charset="2"/>
              <a:buChar char="§"/>
              <a:defRPr sz="2400"/>
            </a:lvl1pPr>
            <a:lvl2pPr marL="685800" indent="-228600">
              <a:buClr>
                <a:srgbClr val="00007A"/>
              </a:buClr>
              <a:buFont typeface="Arial" pitchFamily="34" charset="0"/>
              <a:buChar char="•"/>
              <a:defRPr sz="2000"/>
            </a:lvl2pPr>
            <a:lvl3pPr marL="1143000" indent="-228600">
              <a:buClr>
                <a:srgbClr val="00007A"/>
              </a:buClr>
              <a:buFont typeface="Wingdings" pitchFamily="2" charset="2"/>
              <a:buChar char="§"/>
              <a:defRPr sz="1800"/>
            </a:lvl3pPr>
            <a:lvl4pPr marL="1600200" indent="-228600">
              <a:buClr>
                <a:srgbClr val="00007A"/>
              </a:buClr>
              <a:buFont typeface="Arial" pitchFamily="34" charset="0"/>
              <a:buChar char="•"/>
              <a:defRPr sz="1600"/>
            </a:lvl4pPr>
            <a:lvl5pPr marL="2057400" indent="-228600">
              <a:buClr>
                <a:srgbClr val="00007A"/>
              </a:buClr>
              <a:buFont typeface="Wingdings" pitchFamily="2" charset="2"/>
              <a:buChar char="§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11586056" y="6487128"/>
            <a:ext cx="492531" cy="2858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5F77CC3E-C9B6-4317-A341-D93DF5A59E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411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9D261DC-BD52-2E4E-B4BC-9799BD5C28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97187" y="2229057"/>
            <a:ext cx="6589059" cy="1362347"/>
          </a:xfr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Office of Counterterrorism and Counterproliferation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025B2C9C-72AE-8F40-907C-954D561D87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97186" y="3779076"/>
            <a:ext cx="6589059" cy="555715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C5F924-BA6D-B44D-AEF7-F1C723653A85}"/>
              </a:ext>
            </a:extLst>
          </p:cNvPr>
          <p:cNvSpPr/>
          <p:nvPr userDrawn="1"/>
        </p:nvSpPr>
        <p:spPr>
          <a:xfrm>
            <a:off x="0" y="5391172"/>
            <a:ext cx="12192000" cy="1466828"/>
          </a:xfrm>
          <a:prstGeom prst="rect">
            <a:avLst/>
          </a:prstGeom>
          <a:gradFill>
            <a:gsLst>
              <a:gs pos="55000">
                <a:schemeClr val="accent6"/>
              </a:gs>
              <a:gs pos="7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D758F44-B58B-984A-80F9-21D20BA09BBC}"/>
              </a:ext>
            </a:extLst>
          </p:cNvPr>
          <p:cNvSpPr/>
          <p:nvPr userDrawn="1"/>
        </p:nvSpPr>
        <p:spPr>
          <a:xfrm>
            <a:off x="0" y="5363469"/>
            <a:ext cx="12192000" cy="45719"/>
          </a:xfrm>
          <a:prstGeom prst="rect">
            <a:avLst/>
          </a:prstGeom>
          <a:gradFill>
            <a:gsLst>
              <a:gs pos="55000">
                <a:srgbClr val="28379C"/>
              </a:gs>
              <a:gs pos="7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6AAF683-810E-CB4B-8A92-D75A93308B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054200" y="5916524"/>
            <a:ext cx="1497739" cy="417516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9220D979-7C96-0049-BDDB-0B3FF7DD06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66272" y="5582555"/>
            <a:ext cx="1085455" cy="108545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C7302DF-5A8E-E14E-A999-1F1E2A4283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alphaModFix amt="10000"/>
          </a:blip>
          <a:srcRect l="11824" t="18826" r="4646" b="50703"/>
          <a:stretch/>
        </p:blipFill>
        <p:spPr>
          <a:xfrm rot="10800000">
            <a:off x="1" y="5373441"/>
            <a:ext cx="12191999" cy="146682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983B313-45A0-1A42-881A-21CEF02C4FA5}"/>
              </a:ext>
            </a:extLst>
          </p:cNvPr>
          <p:cNvSpPr/>
          <p:nvPr userDrawn="1"/>
        </p:nvSpPr>
        <p:spPr>
          <a:xfrm>
            <a:off x="1035424" y="460280"/>
            <a:ext cx="11156575" cy="420953"/>
          </a:xfrm>
          <a:prstGeom prst="rect">
            <a:avLst/>
          </a:prstGeom>
          <a:gradFill flip="none" rotWithShape="1">
            <a:gsLst>
              <a:gs pos="79000">
                <a:srgbClr val="FF781A"/>
              </a:gs>
              <a:gs pos="28000">
                <a:schemeClr val="bg1">
                  <a:alpha val="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EE5E3C6-4B2C-E942-B626-2BE1936133AB}"/>
              </a:ext>
            </a:extLst>
          </p:cNvPr>
          <p:cNvSpPr/>
          <p:nvPr userDrawn="1"/>
        </p:nvSpPr>
        <p:spPr>
          <a:xfrm>
            <a:off x="5411231" y="484191"/>
            <a:ext cx="6710082" cy="3632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b="1" i="0" kern="1200" dirty="0">
                <a:solidFill>
                  <a:schemeClr val="bg1"/>
                </a:solidFill>
                <a:effectLst/>
                <a:latin typeface="Trade Gothic LT Std Extended" pitchFamily="2" charset="0"/>
                <a:ea typeface="+mn-ea"/>
                <a:cs typeface="Arial" panose="020B0604020202020204" pitchFamily="34" charset="0"/>
              </a:rPr>
              <a:t>INNOVATE. COLLABORATE. DELIVER.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DC94403-B233-B443-8352-A9A9240603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alphaModFix amt="17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l="33494" t="8010"/>
          <a:stretch/>
        </p:blipFill>
        <p:spPr>
          <a:xfrm>
            <a:off x="-1" y="0"/>
            <a:ext cx="4190339" cy="52334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9686A75-F23D-468B-A0E5-25AADECA13BA}"/>
              </a:ext>
            </a:extLst>
          </p:cNvPr>
          <p:cNvSpPr txBox="1"/>
          <p:nvPr userDrawn="1"/>
        </p:nvSpPr>
        <p:spPr>
          <a:xfrm>
            <a:off x="-1" y="6365557"/>
            <a:ext cx="5722072" cy="507831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/>
          <a:p>
            <a:pPr algn="ctr"/>
            <a:r>
              <a:rPr lang="en-US" sz="1050" b="1" spc="250" baseline="0" dirty="0"/>
              <a:t>NATIONAL NUCLEAR SECURITY ADMINISTRATION</a:t>
            </a:r>
          </a:p>
          <a:p>
            <a:pPr algn="ctr"/>
            <a:r>
              <a:rPr lang="en-US" sz="1050" b="1" spc="250" baseline="0" dirty="0"/>
              <a:t>OFFICE OF COUNTERTERRORISM AND COUNTERPROLIFERATION</a:t>
            </a:r>
          </a:p>
        </p:txBody>
      </p:sp>
      <p:pic>
        <p:nvPicPr>
          <p:cNvPr id="13" name="Picture 12" descr="CTCP_Logo_sm.png">
            <a:extLst>
              <a:ext uri="{FF2B5EF4-FFF2-40B4-BE49-F238E27FC236}">
                <a16:creationId xmlns:a16="http://schemas.microsoft.com/office/drawing/2014/main" id="{8D45E974-F45C-4C71-84D8-BB75C9697D27}"/>
              </a:ext>
            </a:extLst>
          </p:cNvPr>
          <p:cNvPicPr/>
          <p:nvPr userDrawn="1"/>
        </p:nvPicPr>
        <p:blipFill>
          <a:blip r:embed="rId8" cstate="print"/>
          <a:stretch>
            <a:fillRect/>
          </a:stretch>
        </p:blipFill>
        <p:spPr>
          <a:xfrm>
            <a:off x="9591297" y="4341103"/>
            <a:ext cx="2258678" cy="91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11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029D14-1536-9140-A2B5-2D8BEE280C37}"/>
              </a:ext>
            </a:extLst>
          </p:cNvPr>
          <p:cNvSpPr/>
          <p:nvPr userDrawn="1"/>
        </p:nvSpPr>
        <p:spPr>
          <a:xfrm>
            <a:off x="0" y="0"/>
            <a:ext cx="12192000" cy="892022"/>
          </a:xfrm>
          <a:prstGeom prst="rect">
            <a:avLst/>
          </a:prstGeom>
          <a:gradFill flip="none" rotWithShape="1">
            <a:gsLst>
              <a:gs pos="97000">
                <a:srgbClr val="28379C"/>
              </a:gs>
              <a:gs pos="0">
                <a:schemeClr val="accent6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954ED8-F337-1344-92F9-6F655B22AF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2000"/>
          </a:blip>
          <a:srcRect l="17301" t="33277" r="4646" b="57743"/>
          <a:stretch/>
        </p:blipFill>
        <p:spPr>
          <a:xfrm rot="10800000" flipH="1">
            <a:off x="-4" y="-1"/>
            <a:ext cx="11497239" cy="8568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F40C3E3-6F10-ED4F-B1F0-532F7F1FF76C}"/>
              </a:ext>
            </a:extLst>
          </p:cNvPr>
          <p:cNvSpPr/>
          <p:nvPr userDrawn="1"/>
        </p:nvSpPr>
        <p:spPr>
          <a:xfrm>
            <a:off x="0" y="891251"/>
            <a:ext cx="12192000" cy="5966749"/>
          </a:xfrm>
          <a:prstGeom prst="rect">
            <a:avLst/>
          </a:prstGeom>
          <a:gradFill flip="none" rotWithShape="1">
            <a:gsLst>
              <a:gs pos="66000">
                <a:schemeClr val="bg1">
                  <a:lumMod val="85000"/>
                </a:schemeClr>
              </a:gs>
              <a:gs pos="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2A1B3E-989D-C344-8E46-CFD28E211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57902"/>
            <a:ext cx="10515600" cy="68782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BACFB-196F-1945-A63A-76819D05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7855"/>
            <a:ext cx="10515600" cy="463910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4BC5ADE-0739-E04C-9624-640F44F9E5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5018" y="6342650"/>
            <a:ext cx="1237801" cy="35808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0CCB375-2DA6-2147-A873-D5E119813763}"/>
              </a:ext>
            </a:extLst>
          </p:cNvPr>
          <p:cNvSpPr/>
          <p:nvPr userDrawn="1"/>
        </p:nvSpPr>
        <p:spPr>
          <a:xfrm>
            <a:off x="0" y="891251"/>
            <a:ext cx="12192000" cy="45719"/>
          </a:xfrm>
          <a:prstGeom prst="rect">
            <a:avLst/>
          </a:prstGeom>
          <a:gradFill flip="none" rotWithShape="1">
            <a:gsLst>
              <a:gs pos="66000">
                <a:schemeClr val="accent6"/>
              </a:gs>
              <a:gs pos="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FD2E2A-E0DB-584B-98B4-20E4F5227CA0}"/>
              </a:ext>
            </a:extLst>
          </p:cNvPr>
          <p:cNvSpPr/>
          <p:nvPr userDrawn="1"/>
        </p:nvSpPr>
        <p:spPr>
          <a:xfrm>
            <a:off x="2971688" y="921578"/>
            <a:ext cx="9220310" cy="287516"/>
          </a:xfrm>
          <a:prstGeom prst="rect">
            <a:avLst/>
          </a:prstGeom>
          <a:gradFill flip="none" rotWithShape="1">
            <a:gsLst>
              <a:gs pos="79000">
                <a:srgbClr val="FF781A"/>
              </a:gs>
              <a:gs pos="28000">
                <a:schemeClr val="bg1">
                  <a:alpha val="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0E7496-74AB-944B-A815-8DA81D09CA48}"/>
              </a:ext>
            </a:extLst>
          </p:cNvPr>
          <p:cNvSpPr/>
          <p:nvPr userDrawn="1"/>
        </p:nvSpPr>
        <p:spPr>
          <a:xfrm>
            <a:off x="6646475" y="953200"/>
            <a:ext cx="5545523" cy="248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b="1" i="0" kern="1200" dirty="0">
                <a:solidFill>
                  <a:schemeClr val="bg1"/>
                </a:solidFill>
                <a:effectLst/>
                <a:latin typeface="Trade Gothic LT Std Extended" pitchFamily="2" charset="0"/>
                <a:ea typeface="+mn-ea"/>
                <a:cs typeface="Arial" panose="020B0604020202020204" pitchFamily="34" charset="0"/>
              </a:rPr>
              <a:t>INNOVATE. COLLABORATE. DELIVER.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8872D5-C58C-46F2-955B-A770B6704DE9}"/>
              </a:ext>
            </a:extLst>
          </p:cNvPr>
          <p:cNvSpPr txBox="1"/>
          <p:nvPr userDrawn="1"/>
        </p:nvSpPr>
        <p:spPr>
          <a:xfrm>
            <a:off x="2887579" y="6276794"/>
            <a:ext cx="5722072" cy="507831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/>
          <a:p>
            <a:pPr algn="ctr"/>
            <a:r>
              <a:rPr lang="en-US" sz="1050" b="1" spc="250" baseline="0" dirty="0"/>
              <a:t>NATIONAL NUCLEAR SECURITY ADMINISTRATION</a:t>
            </a:r>
          </a:p>
          <a:p>
            <a:pPr algn="ctr"/>
            <a:r>
              <a:rPr lang="en-US" sz="1050" b="1" spc="250" baseline="0" dirty="0"/>
              <a:t>OFFICE OF COUNTERTERRORISM AND COUNTERPROLIFERATION</a:t>
            </a:r>
          </a:p>
        </p:txBody>
      </p:sp>
      <p:pic>
        <p:nvPicPr>
          <p:cNvPr id="18" name="Picture 17" descr="CTCP_Logo_sm.png">
            <a:extLst>
              <a:ext uri="{FF2B5EF4-FFF2-40B4-BE49-F238E27FC236}">
                <a16:creationId xmlns:a16="http://schemas.microsoft.com/office/drawing/2014/main" id="{5AE80534-F2A0-417A-BB23-99B808C3BE52}"/>
              </a:ext>
            </a:extLst>
          </p:cNvPr>
          <p:cNvPicPr/>
          <p:nvPr userDrawn="1"/>
        </p:nvPicPr>
        <p:blipFill>
          <a:blip r:embed="rId5" cstate="print"/>
          <a:stretch>
            <a:fillRect/>
          </a:stretch>
        </p:blipFill>
        <p:spPr>
          <a:xfrm>
            <a:off x="10661340" y="193670"/>
            <a:ext cx="1384917" cy="548490"/>
          </a:xfrm>
          <a:prstGeom prst="rect">
            <a:avLst/>
          </a:prstGeom>
        </p:spPr>
      </p:pic>
      <p:pic>
        <p:nvPicPr>
          <p:cNvPr id="20" name="Picture 8" descr="DOElogo">
            <a:extLst>
              <a:ext uri="{FF2B5EF4-FFF2-40B4-BE49-F238E27FC236}">
                <a16:creationId xmlns:a16="http://schemas.microsoft.com/office/drawing/2014/main" id="{89D8D53B-7DC1-43F2-8F05-6D04C91DF2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/>
          <a:stretch>
            <a:fillRect/>
          </a:stretch>
        </p:blipFill>
        <p:spPr bwMode="auto">
          <a:xfrm>
            <a:off x="49526" y="98340"/>
            <a:ext cx="739150" cy="73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1001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029D14-1536-9140-A2B5-2D8BEE280C37}"/>
              </a:ext>
            </a:extLst>
          </p:cNvPr>
          <p:cNvSpPr/>
          <p:nvPr userDrawn="1"/>
        </p:nvSpPr>
        <p:spPr>
          <a:xfrm>
            <a:off x="0" y="0"/>
            <a:ext cx="12192000" cy="892022"/>
          </a:xfrm>
          <a:prstGeom prst="rect">
            <a:avLst/>
          </a:prstGeom>
          <a:gradFill flip="none" rotWithShape="1">
            <a:gsLst>
              <a:gs pos="97000">
                <a:srgbClr val="28379C"/>
              </a:gs>
              <a:gs pos="0">
                <a:schemeClr val="accent6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3A63DE9-3116-794E-93B0-3A28B8E83B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2000"/>
          </a:blip>
          <a:srcRect l="17301" t="33277" r="4646" b="57743"/>
          <a:stretch/>
        </p:blipFill>
        <p:spPr>
          <a:xfrm rot="10800000" flipH="1">
            <a:off x="-4" y="-1"/>
            <a:ext cx="11497239" cy="8568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F40C3E3-6F10-ED4F-B1F0-532F7F1FF76C}"/>
              </a:ext>
            </a:extLst>
          </p:cNvPr>
          <p:cNvSpPr/>
          <p:nvPr userDrawn="1"/>
        </p:nvSpPr>
        <p:spPr>
          <a:xfrm>
            <a:off x="0" y="891251"/>
            <a:ext cx="12192000" cy="5966749"/>
          </a:xfrm>
          <a:prstGeom prst="rect">
            <a:avLst/>
          </a:prstGeom>
          <a:gradFill flip="none" rotWithShape="1">
            <a:gsLst>
              <a:gs pos="66000">
                <a:schemeClr val="bg1">
                  <a:lumMod val="85000"/>
                </a:schemeClr>
              </a:gs>
              <a:gs pos="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DC9D38-CDA1-294C-8DDB-FBB22128C4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0000"/>
          </a:blip>
          <a:srcRect l="11824" t="18826" r="4646" b="28176"/>
          <a:stretch/>
        </p:blipFill>
        <p:spPr>
          <a:xfrm rot="10800000">
            <a:off x="-3" y="936969"/>
            <a:ext cx="12192001" cy="59210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2A1B3E-989D-C344-8E46-CFD28E211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57902"/>
            <a:ext cx="10515600" cy="68782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BACFB-196F-1945-A63A-76819D05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7855"/>
            <a:ext cx="10515600" cy="463910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4BC5ADE-0739-E04C-9624-640F44F9E5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5018" y="6342650"/>
            <a:ext cx="1237801" cy="35808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0CCB375-2DA6-2147-A873-D5E119813763}"/>
              </a:ext>
            </a:extLst>
          </p:cNvPr>
          <p:cNvSpPr/>
          <p:nvPr userDrawn="1"/>
        </p:nvSpPr>
        <p:spPr>
          <a:xfrm>
            <a:off x="0" y="891251"/>
            <a:ext cx="12192000" cy="45719"/>
          </a:xfrm>
          <a:prstGeom prst="rect">
            <a:avLst/>
          </a:prstGeom>
          <a:gradFill flip="none" rotWithShape="1">
            <a:gsLst>
              <a:gs pos="66000">
                <a:schemeClr val="accent6"/>
              </a:gs>
              <a:gs pos="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FD2E2A-E0DB-584B-98B4-20E4F5227CA0}"/>
              </a:ext>
            </a:extLst>
          </p:cNvPr>
          <p:cNvSpPr/>
          <p:nvPr userDrawn="1"/>
        </p:nvSpPr>
        <p:spPr>
          <a:xfrm>
            <a:off x="2971688" y="921578"/>
            <a:ext cx="9220310" cy="287516"/>
          </a:xfrm>
          <a:prstGeom prst="rect">
            <a:avLst/>
          </a:prstGeom>
          <a:gradFill flip="none" rotWithShape="1">
            <a:gsLst>
              <a:gs pos="79000">
                <a:srgbClr val="FF781A"/>
              </a:gs>
              <a:gs pos="28000">
                <a:schemeClr val="bg1">
                  <a:alpha val="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0E7496-74AB-944B-A815-8DA81D09CA48}"/>
              </a:ext>
            </a:extLst>
          </p:cNvPr>
          <p:cNvSpPr/>
          <p:nvPr userDrawn="1"/>
        </p:nvSpPr>
        <p:spPr>
          <a:xfrm>
            <a:off x="6646475" y="953200"/>
            <a:ext cx="5545523" cy="248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b="1" i="0" kern="1200" dirty="0">
                <a:solidFill>
                  <a:schemeClr val="bg1"/>
                </a:solidFill>
                <a:effectLst/>
                <a:latin typeface="Trade Gothic LT Std Extended" pitchFamily="2" charset="0"/>
                <a:ea typeface="+mn-ea"/>
                <a:cs typeface="Arial" panose="020B0604020202020204" pitchFamily="34" charset="0"/>
              </a:rPr>
              <a:t>INNOVATE. COLLABORATE. DELIVER.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0F3C4D6-B725-3347-A2B8-2203B3C748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30000"/>
          </a:blip>
          <a:srcRect r="36697"/>
          <a:stretch/>
        </p:blipFill>
        <p:spPr>
          <a:xfrm>
            <a:off x="8203473" y="1179069"/>
            <a:ext cx="3988527" cy="56892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5C815C7-4B7B-40AE-A102-3FDC0017B888}"/>
              </a:ext>
            </a:extLst>
          </p:cNvPr>
          <p:cNvSpPr txBox="1"/>
          <p:nvPr userDrawn="1"/>
        </p:nvSpPr>
        <p:spPr>
          <a:xfrm>
            <a:off x="2887579" y="6276794"/>
            <a:ext cx="5722072" cy="507831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/>
          <a:p>
            <a:pPr algn="ctr"/>
            <a:r>
              <a:rPr lang="en-US" sz="1050" b="1" spc="250" baseline="0" dirty="0"/>
              <a:t>NATIONAL NUCLEAR SECURITY ADMINISTRATION</a:t>
            </a:r>
          </a:p>
          <a:p>
            <a:pPr algn="ctr"/>
            <a:r>
              <a:rPr lang="en-US" sz="1050" b="1" spc="250" baseline="0" dirty="0"/>
              <a:t>OFFICE OF COUNTERTERRORISM AND COUNTERPROLIFERATION</a:t>
            </a:r>
          </a:p>
        </p:txBody>
      </p:sp>
      <p:pic>
        <p:nvPicPr>
          <p:cNvPr id="20" name="Picture 19" descr="CTCP_Logo_sm.png">
            <a:extLst>
              <a:ext uri="{FF2B5EF4-FFF2-40B4-BE49-F238E27FC236}">
                <a16:creationId xmlns:a16="http://schemas.microsoft.com/office/drawing/2014/main" id="{73836542-37BE-4E68-BC68-E6F6B8161BD4}"/>
              </a:ext>
            </a:extLst>
          </p:cNvPr>
          <p:cNvPicPr/>
          <p:nvPr userDrawn="1"/>
        </p:nvPicPr>
        <p:blipFill>
          <a:blip r:embed="rId6" cstate="print"/>
          <a:stretch>
            <a:fillRect/>
          </a:stretch>
        </p:blipFill>
        <p:spPr>
          <a:xfrm>
            <a:off x="10661340" y="193670"/>
            <a:ext cx="1384917" cy="548490"/>
          </a:xfrm>
          <a:prstGeom prst="rect">
            <a:avLst/>
          </a:prstGeom>
        </p:spPr>
      </p:pic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40617C6A-66C6-4DA2-A350-06F5F42BD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5043" y="6339128"/>
            <a:ext cx="545431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1300DEA-5D50-3E48-89ED-3C97A4BD0F9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2" name="Picture 8" descr="DOElogo">
            <a:extLst>
              <a:ext uri="{FF2B5EF4-FFF2-40B4-BE49-F238E27FC236}">
                <a16:creationId xmlns:a16="http://schemas.microsoft.com/office/drawing/2014/main" id="{1E7554D6-2590-4E1A-8F96-95AAAFE0794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/>
          <a:stretch>
            <a:fillRect/>
          </a:stretch>
        </p:blipFill>
        <p:spPr bwMode="auto">
          <a:xfrm>
            <a:off x="49526" y="98340"/>
            <a:ext cx="739150" cy="73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92063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A1B3E-989D-C344-8E46-CFD28E211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202"/>
            <a:ext cx="10515600" cy="68782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BACFB-196F-1945-A63A-76819D05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7855"/>
            <a:ext cx="10515600" cy="463910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08A740D-8578-8844-BF8B-0006023ED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799" y="6339129"/>
            <a:ext cx="545431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1300DEA-5D50-3E48-89ED-3C97A4BD0F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038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A1B3E-989D-C344-8E46-CFD28E211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202"/>
            <a:ext cx="10515600" cy="68782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BACFB-196F-1945-A63A-76819D05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7855"/>
            <a:ext cx="10515600" cy="463910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08A740D-8578-8844-BF8B-0006023ED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799" y="6339129"/>
            <a:ext cx="545431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1300DEA-5D50-3E48-89ED-3C97A4BD0F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622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68425-8AA9-394F-AC1F-AABA86ED2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A6194C-46DF-CD49-A179-4591B3682F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B9425-7356-7B44-869B-2580547DD7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5203C-31C6-1B41-9974-885CCD26C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52C78E-1B72-3B4B-9AA7-4DEF1E09E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B6527-82B9-8643-B6E0-DE3791ED9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627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C0497-E8E1-004B-B085-CB6BABAAD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C0F36-ECD5-9549-9094-D1A13DF707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1369DE-04A9-8743-B03B-5CA9E42A0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725474-E570-E243-B516-1232BDACDF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5AE7C3-A5A4-B449-A99D-0D4070E46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9E2D77-D49F-5549-B8B2-04FFFA233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B6527-82B9-8643-B6E0-DE3791ED9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03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81210-2E32-5441-95AB-8D130A204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93698B-B8F3-6441-86D1-5AA43AF03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5B3E9B-3D1D-9E49-9533-18343170EE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4DEF69-C23A-EA41-BD32-C0EBEB930E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BF681A-FD00-3C46-A550-F9F4C5C761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E7183F-DBAB-2A49-B705-D78A0354F0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F6FA06-A3D1-894E-858B-7E4BF016D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3B5436-4AED-5E40-85E7-951E90BB6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B6527-82B9-8643-B6E0-DE3791ED9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748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3D9976-2D8B-8B4F-A93A-E8B444752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111" y="1203959"/>
            <a:ext cx="59054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E96A35-9C7B-8444-94D4-C0AFF055F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2112" y="2943225"/>
            <a:ext cx="5881687" cy="3233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4220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49" r:id="rId2"/>
    <p:sldLayoutId id="2147483650" r:id="rId3"/>
    <p:sldLayoutId id="2147483667" r:id="rId4"/>
    <p:sldLayoutId id="2147483664" r:id="rId5"/>
    <p:sldLayoutId id="2147483665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  <p:sldLayoutId id="2147483661" r:id="rId17"/>
    <p:sldLayoutId id="2147483662" r:id="rId18"/>
    <p:sldLayoutId id="2147483663" r:id="rId1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sipri.org/publications/2014/eu-non-proliferation-papers/nuclear-trafficking-issues-black-sea-region" TargetMode="External"/><Relationship Id="rId4" Type="http://schemas.openxmlformats.org/officeDocument/2006/relationships/image" Target="../media/image1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CAC7DA11-5CDE-404E-AC3D-F8D77C9222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97186" y="3147438"/>
            <a:ext cx="6589059" cy="830631"/>
          </a:xfrm>
        </p:spPr>
        <p:txBody>
          <a:bodyPr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Timothy  Ashenfelter, PhD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/>
              <a:t>Sr. Program Manager, Office of Nuclear Forensics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/>
              <a:t>28Feb 2022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222DE9E-1920-462D-8021-3B2722AD81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8674" y="1686933"/>
            <a:ext cx="6589059" cy="136234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Nuclear Data role in Nuclear Forensics </a:t>
            </a:r>
          </a:p>
        </p:txBody>
      </p:sp>
      <p:pic>
        <p:nvPicPr>
          <p:cNvPr id="8" name="Picture 9" descr="C:\Documents and Settings\looney\Desktop\blast map.JPG">
            <a:extLst>
              <a:ext uri="{FF2B5EF4-FFF2-40B4-BE49-F238E27FC236}">
                <a16:creationId xmlns:a16="http://schemas.microsoft.com/office/drawing/2014/main" id="{CC062F54-CFA9-4791-B5CB-18DF589ABD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5234" t="4800" r="25328" b="9600"/>
          <a:stretch/>
        </p:blipFill>
        <p:spPr bwMode="auto">
          <a:xfrm>
            <a:off x="1573504" y="912199"/>
            <a:ext cx="1696454" cy="2114635"/>
          </a:xfrm>
          <a:prstGeom prst="rect">
            <a:avLst/>
          </a:prstGeom>
          <a:noFill/>
        </p:spPr>
      </p:pic>
      <p:pic>
        <p:nvPicPr>
          <p:cNvPr id="9" name="Picture 4" descr="P:\NA-82\photos\bomb.jpg">
            <a:extLst>
              <a:ext uri="{FF2B5EF4-FFF2-40B4-BE49-F238E27FC236}">
                <a16:creationId xmlns:a16="http://schemas.microsoft.com/office/drawing/2014/main" id="{C973642D-DDE0-40F1-8AEC-AE8BAD011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9687" y="4105548"/>
            <a:ext cx="1429871" cy="1048710"/>
          </a:xfrm>
          <a:prstGeom prst="rect">
            <a:avLst/>
          </a:prstGeom>
          <a:noFill/>
        </p:spPr>
      </p:pic>
      <p:pic>
        <p:nvPicPr>
          <p:cNvPr id="10" name="Picture 6" descr="P:\NA-82\photos\Containment removal.JPG">
            <a:extLst>
              <a:ext uri="{FF2B5EF4-FFF2-40B4-BE49-F238E27FC236}">
                <a16:creationId xmlns:a16="http://schemas.microsoft.com/office/drawing/2014/main" id="{901A71E2-B38A-4D69-8B73-B73BF77B2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026" y="4092235"/>
            <a:ext cx="1310714" cy="1049233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F372DF-3F2D-4519-B06C-F089AD04AD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4" t="-8932" r="13052" b="10257"/>
          <a:stretch/>
        </p:blipFill>
        <p:spPr>
          <a:xfrm>
            <a:off x="342026" y="694456"/>
            <a:ext cx="1231478" cy="23255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CA4DF1-4740-44E3-A1DC-0C37DBFA89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755" t="8522" r="6753" b="5230"/>
          <a:stretch/>
        </p:blipFill>
        <p:spPr>
          <a:xfrm>
            <a:off x="3029709" y="912199"/>
            <a:ext cx="966248" cy="21284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478443-4E39-480C-BF35-4985F7124C1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" t="17045" b="30753"/>
          <a:stretch/>
        </p:blipFill>
        <p:spPr>
          <a:xfrm>
            <a:off x="342025" y="3026834"/>
            <a:ext cx="2725171" cy="1071840"/>
          </a:xfrm>
          <a:prstGeom prst="rect">
            <a:avLst/>
          </a:prstGeom>
        </p:spPr>
      </p:pic>
      <p:pic>
        <p:nvPicPr>
          <p:cNvPr id="14" name="Picture 7" descr="N:\My Documents\My Pictures\shot1 - cropped.jpg">
            <a:extLst>
              <a:ext uri="{FF2B5EF4-FFF2-40B4-BE49-F238E27FC236}">
                <a16:creationId xmlns:a16="http://schemas.microsoft.com/office/drawing/2014/main" id="{8F039243-F982-4732-AD70-7264D2F7D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69769" y="3039201"/>
            <a:ext cx="1226187" cy="2114634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F2FD6F-6B69-49F9-BD47-6265901ACCF7}"/>
              </a:ext>
            </a:extLst>
          </p:cNvPr>
          <p:cNvSpPr txBox="1"/>
          <p:nvPr/>
        </p:nvSpPr>
        <p:spPr>
          <a:xfrm>
            <a:off x="4873658" y="3870"/>
            <a:ext cx="157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UNCLASSIFIED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7461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9EAED-D9B3-4A99-906B-50449C234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Origins of Nuclear Forensics 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3AA9C-A713-45B2-9CE3-F5B9D7539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265" y="1264730"/>
            <a:ext cx="5856735" cy="18178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effectLst/>
                <a:ea typeface="Calibri" panose="020F0502020204030204" pitchFamily="34" charset="0"/>
              </a:rPr>
              <a:t>First soviet detonation (Joe-1) 29Aug 1949</a:t>
            </a:r>
          </a:p>
          <a:p>
            <a:r>
              <a:rPr lang="en-US" sz="2200" dirty="0">
                <a:ea typeface="Calibri" panose="020F0502020204030204" pitchFamily="34" charset="0"/>
              </a:rPr>
              <a:t>flew air filters to confirm nuclear detonation</a:t>
            </a:r>
          </a:p>
          <a:p>
            <a:r>
              <a:rPr lang="en-US" sz="2200" dirty="0">
                <a:ea typeface="Calibri" panose="020F0502020204030204" pitchFamily="34" charset="0"/>
              </a:rPr>
              <a:t>Initial capability built upon the test monitoring and treaty verification purposes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833C1FB-A99A-4691-A68B-35C177A4A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40" y="3195687"/>
            <a:ext cx="4511845" cy="275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E561E0-5BAF-44CA-BEA3-3F67BEA50A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1450" y="1211805"/>
            <a:ext cx="5856735" cy="352045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5F8B24D-D831-422A-AE31-184F8825AA61}"/>
              </a:ext>
            </a:extLst>
          </p:cNvPr>
          <p:cNvSpPr txBox="1">
            <a:spLocks/>
          </p:cNvSpPr>
          <p:nvPr/>
        </p:nvSpPr>
        <p:spPr>
          <a:xfrm>
            <a:off x="6092980" y="4732257"/>
            <a:ext cx="5727780" cy="146331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00" dirty="0">
                <a:ea typeface="Calibri" panose="020F0502020204030204" pitchFamily="34" charset="0"/>
              </a:rPr>
              <a:t>Nuclear Forensics was first formalized in early 1990s at the end of the cold war in response to increased nuclear material trafficking</a:t>
            </a:r>
          </a:p>
          <a:p>
            <a:pPr marL="0" indent="0">
              <a:buNone/>
            </a:pPr>
            <a:r>
              <a:rPr lang="en-US" sz="1200" dirty="0">
                <a:ea typeface="Calibri" panose="020F0502020204030204" pitchFamily="34" charset="0"/>
              </a:rPr>
              <a:t>Figure 1 referenced from </a:t>
            </a:r>
            <a:r>
              <a:rPr lang="en-US" sz="1200" dirty="0">
                <a:ea typeface="Calibri" panose="020F0502020204030204" pitchFamily="34" charset="0"/>
                <a:hlinkClick r:id="rId5"/>
              </a:rPr>
              <a:t>https://www.sipri.org/publications/2014/eu-non-proliferation-papers/nuclear-trafficking-issues-black-sea-region</a:t>
            </a:r>
            <a:endParaRPr lang="en-US" sz="1200" dirty="0"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sz="1200" dirty="0"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200" dirty="0">
                <a:ea typeface="Calibri" panose="020F0502020204030204" pitchFamily="34" charset="0"/>
              </a:rPr>
              <a:t>https://www-pub.iaea.org/MTCD/Publications/PDF/SupplementaryMaterials/P1706/Plenary_Session_1A.pdf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985110-4A50-4409-BAA4-7DF3544C81EC}"/>
              </a:ext>
            </a:extLst>
          </p:cNvPr>
          <p:cNvSpPr txBox="1"/>
          <p:nvPr/>
        </p:nvSpPr>
        <p:spPr>
          <a:xfrm>
            <a:off x="371240" y="5949082"/>
            <a:ext cx="451184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Referenced from https://nsarchive.gwu.edu/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0DCC4B-F8B9-49AD-99F3-B6865182825D}"/>
              </a:ext>
            </a:extLst>
          </p:cNvPr>
          <p:cNvSpPr txBox="1"/>
          <p:nvPr/>
        </p:nvSpPr>
        <p:spPr>
          <a:xfrm>
            <a:off x="5303485" y="-26764"/>
            <a:ext cx="15789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UNCLASSIFIED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91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9AC79-EEF6-493C-A3B4-115F50D18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817" y="164975"/>
            <a:ext cx="10515600" cy="68782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Where are we Today?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498C3-3D6E-4237-9ED2-72342E40C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7872" y="1374541"/>
            <a:ext cx="5338714" cy="3659372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International </a:t>
            </a:r>
            <a:r>
              <a:rPr lang="en-US" dirty="0"/>
              <a:t>cooperation to reduce risks/threats</a:t>
            </a:r>
          </a:p>
          <a:p>
            <a:pPr lvl="1"/>
            <a:r>
              <a:rPr lang="en-US" dirty="0"/>
              <a:t>Builds upon Global Nuclear Detection Architecture</a:t>
            </a:r>
          </a:p>
          <a:p>
            <a:r>
              <a:rPr lang="en-US" b="1" dirty="0"/>
              <a:t>Interdisciplinary</a:t>
            </a:r>
            <a:r>
              <a:rPr lang="en-US" dirty="0"/>
              <a:t> national capability at state-of-art laboratory facilities</a:t>
            </a:r>
          </a:p>
          <a:p>
            <a:pPr lvl="1"/>
            <a:r>
              <a:rPr lang="en-US" dirty="0"/>
              <a:t>Rigorous &amp; defensible processes</a:t>
            </a:r>
          </a:p>
          <a:p>
            <a:pPr lvl="1"/>
            <a:r>
              <a:rPr lang="en-US" dirty="0"/>
              <a:t>Teamwork in physics, engineering, chemistry, and data science</a:t>
            </a:r>
          </a:p>
          <a:p>
            <a:r>
              <a:rPr lang="en-US" b="1" dirty="0"/>
              <a:t>Interagency</a:t>
            </a:r>
            <a:r>
              <a:rPr lang="en-US" dirty="0"/>
              <a:t> coordination between Intelligence, lab, and Law enforcement </a:t>
            </a:r>
          </a:p>
          <a:p>
            <a:pPr lvl="2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8736D3-2D06-4FEA-B5D9-7A29E38A1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13" y="1374540"/>
            <a:ext cx="6589337" cy="3771213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1BA90DE-EB56-4B91-89A4-206C16596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342" y="5261444"/>
            <a:ext cx="8441872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B90D21-7C4E-42A0-96E7-AF1E6FA7C767}"/>
              </a:ext>
            </a:extLst>
          </p:cNvPr>
          <p:cNvSpPr txBox="1"/>
          <p:nvPr/>
        </p:nvSpPr>
        <p:spPr>
          <a:xfrm>
            <a:off x="172039" y="1072681"/>
            <a:ext cx="66977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https://www.nf-itwg.org/newsletters/ITWG_Update_no_10.pdf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76F076-0D4D-4BF1-BF2A-23A6A09279FB}"/>
              </a:ext>
            </a:extLst>
          </p:cNvPr>
          <p:cNvSpPr txBox="1"/>
          <p:nvPr/>
        </p:nvSpPr>
        <p:spPr>
          <a:xfrm>
            <a:off x="4817797" y="-19691"/>
            <a:ext cx="16284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UNCLASSIFIED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028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7733F-829B-4235-AAF0-48214AB76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1005" y="198253"/>
            <a:ext cx="5395667" cy="68782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Primary Forensics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B6399-0FCF-4661-A1DB-65ED5A3E1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313" y="1501434"/>
            <a:ext cx="8173824" cy="4639108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b="1" dirty="0"/>
              <a:t>Investigation </a:t>
            </a:r>
            <a:r>
              <a:rPr lang="en-US" dirty="0"/>
              <a:t>to support prosecution</a:t>
            </a:r>
          </a:p>
          <a:p>
            <a:pPr lvl="2"/>
            <a:r>
              <a:rPr lang="en-US" dirty="0"/>
              <a:t>Material is the sensor</a:t>
            </a:r>
          </a:p>
          <a:p>
            <a:pPr lvl="2"/>
            <a:r>
              <a:rPr lang="en-US" dirty="0"/>
              <a:t>Where has this material been or how was it processed last?</a:t>
            </a:r>
          </a:p>
          <a:p>
            <a:pPr lvl="2"/>
            <a:r>
              <a:rPr lang="en-US" dirty="0"/>
              <a:t>Nuclear material as the most unique and most specialized evidence</a:t>
            </a:r>
            <a:endParaRPr lang="en-US" b="1" dirty="0"/>
          </a:p>
          <a:p>
            <a:pPr lvl="1"/>
            <a:r>
              <a:rPr lang="en-US" b="1" dirty="0"/>
              <a:t>Attribution</a:t>
            </a:r>
            <a:r>
              <a:rPr lang="en-US" dirty="0"/>
              <a:t> to counter nuclear state support of terrorism</a:t>
            </a:r>
          </a:p>
          <a:p>
            <a:pPr lvl="2"/>
            <a:r>
              <a:rPr lang="en-US" dirty="0"/>
              <a:t>Who designed this or who made this material?</a:t>
            </a:r>
          </a:p>
          <a:p>
            <a:pPr lvl="2"/>
            <a:r>
              <a:rPr lang="en-US" dirty="0"/>
              <a:t>Supports intelligence from likely threat vectors</a:t>
            </a:r>
          </a:p>
          <a:p>
            <a:pPr lvl="2"/>
            <a:r>
              <a:rPr lang="en-US" dirty="0"/>
              <a:t>Nuclear Data key link between material signature &amp; source</a:t>
            </a:r>
          </a:p>
          <a:p>
            <a:pPr lvl="1"/>
            <a:r>
              <a:rPr lang="en-US" b="1" dirty="0"/>
              <a:t>Deterrence </a:t>
            </a:r>
            <a:r>
              <a:rPr lang="en-US" dirty="0"/>
              <a:t>of Nuclear capable states</a:t>
            </a:r>
          </a:p>
          <a:p>
            <a:pPr lvl="2"/>
            <a:r>
              <a:rPr lang="en-US" dirty="0"/>
              <a:t>Includes “unattributed nuclear events”</a:t>
            </a:r>
          </a:p>
          <a:p>
            <a:pPr lvl="2"/>
            <a:r>
              <a:rPr lang="en-US" b="0" dirty="0">
                <a:solidFill>
                  <a:srgbClr val="000000"/>
                </a:solidFill>
                <a:effectLst/>
              </a:rPr>
              <a:t>The Evolving Missions of Technical Nuclear Forensics by Tilden &amp; Boyd (</a:t>
            </a:r>
            <a:r>
              <a:rPr lang="en-US" sz="2000" dirty="0">
                <a:ea typeface="Calibri" panose="020F0502020204030204" pitchFamily="34" charset="0"/>
              </a:rPr>
              <a:t>https://nationalinterest.org/feature/evolving-missions-technical-nuclear-forensics-189058)</a:t>
            </a:r>
            <a:endParaRPr lang="en-US" dirty="0"/>
          </a:p>
          <a:p>
            <a:pPr lvl="2"/>
            <a:r>
              <a:rPr lang="en-US" dirty="0"/>
              <a:t>Capability supports nuclear accountability through willful or negligent proliferation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45D86F72-6B4C-4628-9639-E4773371C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687" y="2035431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D39784-C37C-4D87-9075-78DAFAF174B5}"/>
              </a:ext>
            </a:extLst>
          </p:cNvPr>
          <p:cNvSpPr txBox="1"/>
          <p:nvPr/>
        </p:nvSpPr>
        <p:spPr>
          <a:xfrm>
            <a:off x="3049571" y="3246690"/>
            <a:ext cx="60991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UNCLASSIFIED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CA8906-AD78-4EFC-A443-EBD7C395785A}"/>
              </a:ext>
            </a:extLst>
          </p:cNvPr>
          <p:cNvSpPr txBox="1"/>
          <p:nvPr/>
        </p:nvSpPr>
        <p:spPr>
          <a:xfrm>
            <a:off x="4817797" y="-19691"/>
            <a:ext cx="16284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UNCLASSIFIED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607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096BD-8B29-4B68-9AA7-369E711D1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8120" y="174402"/>
            <a:ext cx="10515600" cy="68782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Role of Nuclear Data Measurements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1679E-DB9D-4826-8814-C30FC13E3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5227"/>
            <a:ext cx="4817882" cy="4639108"/>
          </a:xfrm>
        </p:spPr>
        <p:txBody>
          <a:bodyPr>
            <a:normAutofit/>
          </a:bodyPr>
          <a:lstStyle/>
          <a:p>
            <a:r>
              <a:rPr lang="en-US" dirty="0"/>
              <a:t>Provides benchmark data</a:t>
            </a:r>
          </a:p>
          <a:p>
            <a:r>
              <a:rPr lang="en-US" dirty="0"/>
              <a:t>Criticality experiments  simulate key processes</a:t>
            </a:r>
          </a:p>
          <a:p>
            <a:r>
              <a:rPr lang="en-US" dirty="0"/>
              <a:t>Reduce Uncertainty</a:t>
            </a:r>
          </a:p>
          <a:p>
            <a:r>
              <a:rPr lang="en-US" dirty="0"/>
              <a:t>Increase Discriminating Power of key isotopic Signatures</a:t>
            </a:r>
          </a:p>
          <a:p>
            <a:r>
              <a:rPr lang="en-US" dirty="0"/>
              <a:t>Exercise radiochemical and nondestructive techniques together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440334F-A631-42B0-99EB-42911D1F5D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6254937"/>
              </p:ext>
            </p:extLst>
          </p:nvPr>
        </p:nvGraphicFramePr>
        <p:xfrm>
          <a:off x="6535920" y="1252599"/>
          <a:ext cx="5074281" cy="4924364"/>
        </p:xfrm>
        <a:graphic>
          <a:graphicData uri="http://schemas.openxmlformats.org/drawingml/2006/table">
            <a:tbl>
              <a:tblPr firstRow="1" firstCol="1" bandRow="1"/>
              <a:tblGrid>
                <a:gridCol w="1693889">
                  <a:extLst>
                    <a:ext uri="{9D8B030D-6E8A-4147-A177-3AD203B41FA5}">
                      <a16:colId xmlns:a16="http://schemas.microsoft.com/office/drawing/2014/main" val="1969469310"/>
                    </a:ext>
                  </a:extLst>
                </a:gridCol>
                <a:gridCol w="3380392">
                  <a:extLst>
                    <a:ext uri="{9D8B030D-6E8A-4147-A177-3AD203B41FA5}">
                      <a16:colId xmlns:a16="http://schemas.microsoft.com/office/drawing/2014/main" val="938413725"/>
                    </a:ext>
                  </a:extLst>
                </a:gridCol>
              </a:tblGrid>
              <a:tr h="8024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Accuracy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How close a method measures ground truth and accounts for systematic effects</a:t>
                      </a:r>
                      <a:endParaRPr lang="en-US" sz="1800" dirty="0">
                        <a:solidFill>
                          <a:srgbClr val="53813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1360720"/>
                  </a:ext>
                </a:extLst>
              </a:tr>
              <a:tr h="8024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Precision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How consistent and repeatable it measures and accounts for statistical uncertainty</a:t>
                      </a:r>
                      <a:endParaRPr lang="en-US" sz="1800" dirty="0">
                        <a:solidFill>
                          <a:srgbClr val="53813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0196256"/>
                  </a:ext>
                </a:extLst>
              </a:tr>
              <a:tr h="8024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Timeliness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How quickly measurements, analyses, and actionable info is shared</a:t>
                      </a:r>
                      <a:endParaRPr lang="en-US" sz="1800" dirty="0">
                        <a:solidFill>
                          <a:srgbClr val="53813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3121038"/>
                  </a:ext>
                </a:extLst>
              </a:tr>
              <a:tr h="10739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Robustness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How broad is the range of scenarios, conditions, or material properties for a given method or signature</a:t>
                      </a:r>
                      <a:endParaRPr lang="en-US" sz="1800" dirty="0">
                        <a:solidFill>
                          <a:srgbClr val="53813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284858"/>
                  </a:ext>
                </a:extLst>
              </a:tr>
              <a:tr h="10739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Discriminating Power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How well a signature distinguishes between different competing hypotheses to its history or provenance</a:t>
                      </a:r>
                      <a:endParaRPr lang="en-US" sz="1800" dirty="0">
                        <a:solidFill>
                          <a:srgbClr val="53813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1147581"/>
                  </a:ext>
                </a:extLst>
              </a:tr>
            </a:tbl>
          </a:graphicData>
        </a:graphic>
      </p:graphicFrame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2195FDF-DF3F-4111-8F35-56CFE993D516}"/>
              </a:ext>
            </a:extLst>
          </p:cNvPr>
          <p:cNvCxnSpPr/>
          <p:nvPr/>
        </p:nvCxnSpPr>
        <p:spPr>
          <a:xfrm>
            <a:off x="4911365" y="3978111"/>
            <a:ext cx="1480008" cy="1178351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FF9B4B0-6D6D-4DCE-9BD6-9A007FFC65E0}"/>
              </a:ext>
            </a:extLst>
          </p:cNvPr>
          <p:cNvCxnSpPr>
            <a:cxnSpLocks/>
          </p:cNvCxnSpPr>
          <p:nvPr/>
        </p:nvCxnSpPr>
        <p:spPr>
          <a:xfrm flipV="1">
            <a:off x="4688267" y="2097494"/>
            <a:ext cx="1703106" cy="965038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DD91CCD-03FC-4BD3-8267-E0428BFFB59D}"/>
              </a:ext>
            </a:extLst>
          </p:cNvPr>
          <p:cNvSpPr txBox="1"/>
          <p:nvPr/>
        </p:nvSpPr>
        <p:spPr>
          <a:xfrm>
            <a:off x="4817797" y="-19691"/>
            <a:ext cx="16284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UNCLASSIFIED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192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E29490A2-17FA-4DC6-A3A6-E4AA51577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1439" y="42446"/>
            <a:ext cx="7493265" cy="90565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Example Nuclear Data Experiments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20B250A1-EED7-44E4-911E-2D57D86BB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100" y="1196154"/>
            <a:ext cx="9223907" cy="51669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5890BB-D774-42F7-833A-E90901716318}"/>
              </a:ext>
            </a:extLst>
          </p:cNvPr>
          <p:cNvSpPr txBox="1"/>
          <p:nvPr/>
        </p:nvSpPr>
        <p:spPr>
          <a:xfrm>
            <a:off x="4817797" y="-19691"/>
            <a:ext cx="16284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UNCLASSIFIED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493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6101F-577C-46BC-A678-6CE2AAC82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2222" y="157902"/>
            <a:ext cx="6740950" cy="68782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General nuclear data needs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1C471-55C4-4FC5-927D-236AA0A3B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690" y="1405880"/>
            <a:ext cx="6307318" cy="463910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Produce priority trace actinide targets</a:t>
            </a:r>
          </a:p>
          <a:p>
            <a:pPr lvl="1"/>
            <a:r>
              <a:rPr lang="en-US" dirty="0"/>
              <a:t>photofission or other irradiation techniques to produce short-lived isotopes or mixed targets</a:t>
            </a:r>
          </a:p>
          <a:p>
            <a:pPr lvl="1"/>
            <a:r>
              <a:rPr lang="en-US" dirty="0"/>
              <a:t>Development of isotopic spikes and reference materials </a:t>
            </a:r>
          </a:p>
          <a:p>
            <a:r>
              <a:rPr lang="en-US" dirty="0"/>
              <a:t>Advanced instrumentation to measure correlated emissions, improved timing response, and capture total fissions </a:t>
            </a:r>
          </a:p>
          <a:p>
            <a:r>
              <a:rPr lang="en-US" dirty="0"/>
              <a:t>Minimize uncertainties through contextual measurements</a:t>
            </a:r>
          </a:p>
          <a:p>
            <a:r>
              <a:rPr lang="en-US" dirty="0"/>
              <a:t>Benchmark nuclear data evaluation tools</a:t>
            </a:r>
          </a:p>
          <a:p>
            <a:r>
              <a:rPr lang="en-US" dirty="0"/>
              <a:t>Refine models of fuel cycle steps, device, or nuclear debris decay reactions</a:t>
            </a:r>
          </a:p>
          <a:p>
            <a:r>
              <a:rPr lang="en-US" dirty="0"/>
              <a:t>Emerging importance of atomic data</a:t>
            </a:r>
          </a:p>
          <a:p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CC49D71-6D4F-45D4-AF4D-DCE196B9C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787" y="1316824"/>
            <a:ext cx="4637986" cy="422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CBE627-508F-4D7C-A3AE-FA5FEB2E2C28}"/>
              </a:ext>
            </a:extLst>
          </p:cNvPr>
          <p:cNvSpPr txBox="1"/>
          <p:nvPr/>
        </p:nvSpPr>
        <p:spPr>
          <a:xfrm>
            <a:off x="7121951" y="5455989"/>
            <a:ext cx="47558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http://www.nuclear-forensics.org/technical-capabilities.php</a:t>
            </a:r>
          </a:p>
        </p:txBody>
      </p:sp>
    </p:spTree>
    <p:extLst>
      <p:ext uri="{BB962C8B-B14F-4D97-AF65-F5344CB8AC3E}">
        <p14:creationId xmlns:p14="http://schemas.microsoft.com/office/powerpoint/2010/main" val="473677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2DBA9-F972-4219-9CAC-019206A0F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232" y="146122"/>
            <a:ext cx="4846162" cy="68782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Key 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8A5CB-048A-4736-AD84-7C2077934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Interdisciplinary science of nuclear forensics maximizes information extraction following target irradiations</a:t>
            </a:r>
          </a:p>
          <a:p>
            <a:r>
              <a:rPr lang="en-US" dirty="0"/>
              <a:t>Reinforces value of radiochemistry and ensuing mass spec. measurements to complement gamma/beta/alpha analysis</a:t>
            </a:r>
          </a:p>
          <a:p>
            <a:r>
              <a:rPr lang="en-US" dirty="0"/>
              <a:t>Nuclear data central to intersection of models and measurements to discriminate competing hypotheses</a:t>
            </a:r>
          </a:p>
          <a:p>
            <a:r>
              <a:rPr lang="en-US" dirty="0"/>
              <a:t>Nuclear data gaps or high uncertainty can limit discriminating power</a:t>
            </a:r>
          </a:p>
          <a:p>
            <a:r>
              <a:rPr lang="en-US" dirty="0"/>
              <a:t>Thank you!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611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967972A257C74AB5CEFB90C9AB34BA" ma:contentTypeVersion="9" ma:contentTypeDescription="Create a new document." ma:contentTypeScope="" ma:versionID="163cbfe6ccd895aac4b86281bd239944">
  <xsd:schema xmlns:xsd="http://www.w3.org/2001/XMLSchema" xmlns:xs="http://www.w3.org/2001/XMLSchema" xmlns:p="http://schemas.microsoft.com/office/2006/metadata/properties" xmlns:ns3="fa5f5c3f-0ff4-43e2-9587-e16caceb65fb" xmlns:ns4="42a1bcf8-84ca-4f9f-8af6-454da6d25326" targetNamespace="http://schemas.microsoft.com/office/2006/metadata/properties" ma:root="true" ma:fieldsID="6493d1dd7890513e5f0b1453615a1670" ns3:_="" ns4:_="">
    <xsd:import namespace="fa5f5c3f-0ff4-43e2-9587-e16caceb65fb"/>
    <xsd:import namespace="42a1bcf8-84ca-4f9f-8af6-454da6d2532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5f5c3f-0ff4-43e2-9587-e16caceb65f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a1bcf8-84ca-4f9f-8af6-454da6d253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EBFD2A4-E3DB-45E7-804A-17AFDC6416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a5f5c3f-0ff4-43e2-9587-e16caceb65fb"/>
    <ds:schemaRef ds:uri="42a1bcf8-84ca-4f9f-8af6-454da6d253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CD17CC0-B2E6-44C0-848F-79C73BDA82D2}">
  <ds:schemaRefs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42a1bcf8-84ca-4f9f-8af6-454da6d25326"/>
    <ds:schemaRef ds:uri="http://purl.org/dc/terms/"/>
    <ds:schemaRef ds:uri="http://schemas.microsoft.com/office/2006/documentManagement/types"/>
    <ds:schemaRef ds:uri="fa5f5c3f-0ff4-43e2-9587-e16caceb65fb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4DC058A-2965-41B5-A346-E01EE94E836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16493</TotalTime>
  <Words>559</Words>
  <Application>Microsoft Office PowerPoint</Application>
  <PresentationFormat>Widescreen</PresentationFormat>
  <Paragraphs>77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Trade Gothic LT Std Extended</vt:lpstr>
      <vt:lpstr>Wingdings</vt:lpstr>
      <vt:lpstr>Office Theme</vt:lpstr>
      <vt:lpstr>Nuclear Data role in Nuclear Forensics </vt:lpstr>
      <vt:lpstr>Origins of Nuclear Forensics Mission</vt:lpstr>
      <vt:lpstr>Where are we Today? </vt:lpstr>
      <vt:lpstr>Primary Forensics Goals</vt:lpstr>
      <vt:lpstr>Role of Nuclear Data Measurements</vt:lpstr>
      <vt:lpstr>Example Nuclear Data Experiments</vt:lpstr>
      <vt:lpstr>General nuclear data needs</vt:lpstr>
      <vt:lpstr>Key takeaways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Alejandra Herron</dc:creator>
  <cp:lastModifiedBy>Ashenfelter, Timothy</cp:lastModifiedBy>
  <cp:revision>18</cp:revision>
  <dcterms:created xsi:type="dcterms:W3CDTF">2020-09-30T16:23:03Z</dcterms:created>
  <dcterms:modified xsi:type="dcterms:W3CDTF">2022-02-28T08:12:07Z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0x010100F8967972A257C74AB5CEFB90C9AB34BA</vt:lpwstr>
  </property>
</Properties>
</file>