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481" r:id="rId2"/>
    <p:sldId id="509" r:id="rId3"/>
    <p:sldId id="510" r:id="rId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teyber@lbl.gov" initials="r" lastIdx="1" clrIdx="0">
    <p:extLst>
      <p:ext uri="{19B8F6BF-5375-455C-9EA6-DF929625EA0E}">
        <p15:presenceInfo xmlns:p15="http://schemas.microsoft.com/office/powerpoint/2012/main" userId="S::rteyber@lbl.gov::4a10c91f-004d-4dee-9112-68af1894bd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3" autoAdjust="0"/>
    <p:restoredTop sz="94506"/>
  </p:normalViewPr>
  <p:slideViewPr>
    <p:cSldViewPr>
      <p:cViewPr varScale="1">
        <p:scale>
          <a:sx n="118" d="100"/>
          <a:sy n="118" d="100"/>
        </p:scale>
        <p:origin x="552" y="1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D5F2828-8B02-4E0D-9FD0-B7ED745635A3}" type="datetimeFigureOut">
              <a:rPr lang="en-US" smtClean="0"/>
              <a:t>5/25/22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3F71F8-9A6C-44E8-AA58-302F2B215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6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60714_001-2-Edit_blueppt.jpg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"/>
          <a:stretch/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  <p:pic>
        <p:nvPicPr>
          <p:cNvPr id="7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53136"/>
            <a:ext cx="8534400" cy="985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43F4-5757-4326-99B2-5B44BCAEED11}" type="datetime1">
              <a:rPr lang="en-US" smtClean="0"/>
              <a:t>5/25/22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MDP C</a:t>
            </a:r>
            <a:endParaRPr lang="en-GB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895296" y="2099704"/>
            <a:ext cx="10382304" cy="2193392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2162664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 descr="RGB_White-Seal_White-Mark_SC_Horizontal–400dpi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9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A191-CE27-4B54-BD4B-41D8482BD038}" type="datetime1">
              <a:rPr lang="en-US" smtClean="0"/>
              <a:t>5/25/22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MDP 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03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A012-870B-4557-B852-9813BC825F9D}" type="datetime1">
              <a:rPr lang="en-US" smtClean="0"/>
              <a:t>5/25/22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MDP 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90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8000"/>
            <a:ext cx="10972800" cy="46413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E9CC-47C8-4D0F-AEAF-5E2EB5448957}" type="datetime1">
              <a:rPr lang="en-US" smtClean="0"/>
              <a:t>5/25/22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MDP 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3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2DBC-D28C-47F9-A290-130285C7A832}" type="datetime1">
              <a:rPr lang="en-US" smtClean="0"/>
              <a:t>5/25/22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MDP 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93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B189-3C5D-41B8-8E49-19BB42B517D0}" type="datetime1">
              <a:rPr lang="en-US" smtClean="0"/>
              <a:t>5/25/22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MDP C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75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A24D-6E33-4277-8772-C85D919D6FAF}" type="datetime1">
              <a:rPr lang="en-US" smtClean="0"/>
              <a:t>5/25/22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/>
          <a:p>
            <a:r>
              <a:rPr lang="en-US"/>
              <a:t>MDP C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01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AA7F-EC05-4417-90F1-5B7AA1ABA314}" type="datetime1">
              <a:rPr lang="en-US" smtClean="0"/>
              <a:t>5/25/22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MDP C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63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E193-2B61-4C09-80F6-6922C8DA4A6E}" type="datetime1">
              <a:rPr lang="en-US" smtClean="0"/>
              <a:t>5/25/22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MDP C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61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617B-355F-4FB1-837E-3FF5DB319D2C}" type="datetime1">
              <a:rPr lang="en-US" smtClean="0"/>
              <a:t>5/25/22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MDP C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87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902E-C5F3-48F6-BF9E-466F71093E89}" type="datetime1">
              <a:rPr lang="en-US" smtClean="0"/>
              <a:t>5/25/22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MDP C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78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80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3294" y="6433343"/>
            <a:ext cx="1551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D92BB58-3935-4A09-B3BD-160E7D5D3964}" type="datetime1">
              <a:rPr lang="en-US" smtClean="0"/>
              <a:t>5/25/22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2000" y="6433343"/>
            <a:ext cx="53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MDP 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68408" y="6433343"/>
            <a:ext cx="1813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 descr="RGB_White-Seal_White-Mark_SC_Horizontal–400dpi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5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13092-208C-2B41-9898-5CD8DCA656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CCT Subscale Quench Antenna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4B28D-2AF2-AB49-B6D0-16CAFC23F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653136"/>
            <a:ext cx="8534400" cy="1224136"/>
          </a:xfrm>
        </p:spPr>
        <p:txBody>
          <a:bodyPr>
            <a:normAutofit/>
          </a:bodyPr>
          <a:lstStyle/>
          <a:p>
            <a:r>
              <a:rPr lang="en-US" dirty="0"/>
              <a:t>May 25, 2022</a:t>
            </a:r>
          </a:p>
        </p:txBody>
      </p:sp>
    </p:spTree>
    <p:extLst>
      <p:ext uri="{BB962C8B-B14F-4D97-AF65-F5344CB8AC3E}">
        <p14:creationId xmlns:p14="http://schemas.microsoft.com/office/powerpoint/2010/main" val="360849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CT_quench_mid">
            <a:hlinkClick r:id="" action="ppaction://media"/>
            <a:extLst>
              <a:ext uri="{FF2B5EF4-FFF2-40B4-BE49-F238E27FC236}">
                <a16:creationId xmlns:a16="http://schemas.microsoft.com/office/drawing/2014/main" id="{CAA94FBF-F4BB-82C2-1128-437CC4247AF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03912" y="1256510"/>
            <a:ext cx="4565734" cy="49808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6F7A66-1B3C-1A52-5536-F3288086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Quench Antenna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4E1AE-DAE8-FC1B-0F10-FEA8D0FD6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412775"/>
            <a:ext cx="5904656" cy="482453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Quench antennas give quench locations, but lots of additional “hidden” information we seek to interpret</a:t>
            </a:r>
          </a:p>
          <a:p>
            <a:r>
              <a:rPr lang="en-US" dirty="0"/>
              <a:t>Ruben </a:t>
            </a:r>
            <a:r>
              <a:rPr lang="en-US" dirty="0" err="1"/>
              <a:t>Keijzer</a:t>
            </a:r>
            <a:r>
              <a:rPr lang="en-US" dirty="0"/>
              <a:t>, student of Gerard </a:t>
            </a:r>
            <a:r>
              <a:rPr lang="en-US" dirty="0" err="1"/>
              <a:t>Willering</a:t>
            </a:r>
            <a:r>
              <a:rPr lang="en-US" dirty="0"/>
              <a:t>, has performed quench simulations under similar conditions to CCT</a:t>
            </a:r>
          </a:p>
          <a:p>
            <a:r>
              <a:rPr lang="en-US" dirty="0"/>
              <a:t>Diego has been processing simulations into expected quench antenna responses</a:t>
            </a:r>
          </a:p>
          <a:p>
            <a:pPr lvl="1"/>
            <a:r>
              <a:rPr lang="en-US" dirty="0"/>
              <a:t>Will be shown at a later 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BAC38-CE70-5326-6EA3-EAE02E95B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E63517-FC6A-6539-A8D6-A47B5BCC5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8408" y="1988840"/>
            <a:ext cx="2400544" cy="303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9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DED7E-EF29-9861-B5EE-BC6F4119B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Quench Heaters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F701E-CCCA-51F7-E779-BBE331F75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196752"/>
            <a:ext cx="5688632" cy="511256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Upcoming test (wax) has flex PCB array of heaters</a:t>
            </a:r>
          </a:p>
          <a:p>
            <a:pPr lvl="1"/>
            <a:r>
              <a:rPr lang="en-US" dirty="0"/>
              <a:t>Manganin heater wire, ~ 12 Ohms, bifilar loops</a:t>
            </a:r>
          </a:p>
          <a:p>
            <a:r>
              <a:rPr lang="en-US" dirty="0"/>
              <a:t>Objectives</a:t>
            </a:r>
          </a:p>
          <a:p>
            <a:pPr lvl="1"/>
            <a:r>
              <a:rPr lang="en-US" b="1" i="1" dirty="0"/>
              <a:t>Compare responses with modeling</a:t>
            </a:r>
            <a:endParaRPr lang="en-US" dirty="0"/>
          </a:p>
          <a:p>
            <a:pPr lvl="1"/>
            <a:r>
              <a:rPr lang="en-US" dirty="0"/>
              <a:t>Create quench at known position under imposed conditions, measure quench antenna response</a:t>
            </a:r>
          </a:p>
          <a:p>
            <a:pPr lvl="1"/>
            <a:r>
              <a:rPr lang="en-US" dirty="0"/>
              <a:t>See antenna responses with heater at antenna middle vs. edge</a:t>
            </a:r>
          </a:p>
          <a:p>
            <a:pPr lvl="1"/>
            <a:r>
              <a:rPr lang="en-US" dirty="0"/>
              <a:t>Probe potential recovery after small pulse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32298-1A35-2D16-B514-0D2CCA66D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004413-2F85-00CD-BAA9-4542F9981E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70" b="9693"/>
          <a:stretch/>
        </p:blipFill>
        <p:spPr bwMode="auto">
          <a:xfrm>
            <a:off x="6168008" y="3789040"/>
            <a:ext cx="594360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9CF48B-9E55-8647-4821-30BBC4F9C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239" y="1165492"/>
            <a:ext cx="4515137" cy="258125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31E6A9F-7919-9484-F1F9-5A670050E02E}"/>
              </a:ext>
            </a:extLst>
          </p:cNvPr>
          <p:cNvSpPr/>
          <p:nvPr/>
        </p:nvSpPr>
        <p:spPr>
          <a:xfrm>
            <a:off x="9555054" y="2243783"/>
            <a:ext cx="72008" cy="72008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915839D-94B2-7DCD-03A4-867FDA62065C}"/>
              </a:ext>
            </a:extLst>
          </p:cNvPr>
          <p:cNvSpPr/>
          <p:nvPr/>
        </p:nvSpPr>
        <p:spPr>
          <a:xfrm>
            <a:off x="9701018" y="2065745"/>
            <a:ext cx="72008" cy="72008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63BC3C-B2B7-AA48-DF39-C2CB24A35C10}"/>
              </a:ext>
            </a:extLst>
          </p:cNvPr>
          <p:cNvSpPr/>
          <p:nvPr/>
        </p:nvSpPr>
        <p:spPr>
          <a:xfrm>
            <a:off x="9538672" y="1910206"/>
            <a:ext cx="72008" cy="72008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4C85FE-791A-5DE6-E8F5-01F2575611AE}"/>
              </a:ext>
            </a:extLst>
          </p:cNvPr>
          <p:cNvSpPr/>
          <p:nvPr/>
        </p:nvSpPr>
        <p:spPr>
          <a:xfrm>
            <a:off x="9437228" y="2051570"/>
            <a:ext cx="72008" cy="72008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399567B-4CCC-468F-9668-95FAFB3ACDF7}"/>
              </a:ext>
            </a:extLst>
          </p:cNvPr>
          <p:cNvSpPr/>
          <p:nvPr/>
        </p:nvSpPr>
        <p:spPr>
          <a:xfrm>
            <a:off x="9269400" y="1927175"/>
            <a:ext cx="72008" cy="72008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5CC2C7E-8D50-54B9-5155-C896BECE01AC}"/>
              </a:ext>
            </a:extLst>
          </p:cNvPr>
          <p:cNvSpPr/>
          <p:nvPr/>
        </p:nvSpPr>
        <p:spPr>
          <a:xfrm>
            <a:off x="9748208" y="2288987"/>
            <a:ext cx="72008" cy="72008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C643CD-6C94-3A89-585F-6619D87336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003" t="21761" r="26748" b="52124"/>
          <a:stretch/>
        </p:blipFill>
        <p:spPr>
          <a:xfrm>
            <a:off x="6644194" y="5420742"/>
            <a:ext cx="2464845" cy="122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7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20506</TotalTime>
  <Words>124</Words>
  <Application>Microsoft Macintosh PowerPoint</Application>
  <PresentationFormat>Widescreen</PresentationFormat>
  <Paragraphs>17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CCT Subscale Quench Antenna Update</vt:lpstr>
      <vt:lpstr>Quench Antenna Modeling</vt:lpstr>
      <vt:lpstr>Quench Heaters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LBNL LARP Effort – Ian Pong</dc:title>
  <dc:creator>Ian Pong</dc:creator>
  <cp:lastModifiedBy>Reed Teyber</cp:lastModifiedBy>
  <cp:revision>871</cp:revision>
  <cp:lastPrinted>2022-05-11T16:27:52Z</cp:lastPrinted>
  <dcterms:created xsi:type="dcterms:W3CDTF">2013-02-14T18:56:39Z</dcterms:created>
  <dcterms:modified xsi:type="dcterms:W3CDTF">2022-05-25T20:34:00Z</dcterms:modified>
</cp:coreProperties>
</file>